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ink/ink8.xml" ContentType="application/inkml+xml"/>
  <Override PartName="/ppt/notesSlides/notesSlide7.xml" ContentType="application/vnd.openxmlformats-officedocument.presentationml.notesSlide+xml"/>
  <Override PartName="/ppt/ink/ink9.xml" ContentType="application/inkml+xml"/>
  <Override PartName="/ppt/ink/ink10.xml" ContentType="application/inkml+xml"/>
  <Override PartName="/ppt/notesSlides/notesSlide8.xml" ContentType="application/vnd.openxmlformats-officedocument.presentationml.notesSlide+xml"/>
  <Override PartName="/ppt/ink/ink11.xml" ContentType="application/inkml+xml"/>
  <Override PartName="/ppt/notesSlides/notesSlide9.xml" ContentType="application/vnd.openxmlformats-officedocument.presentationml.notesSlide+xml"/>
  <Override PartName="/ppt/ink/ink12.xml" ContentType="application/inkml+xml"/>
  <Override PartName="/ppt/notesSlides/notesSlide10.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1.xml" ContentType="application/vnd.openxmlformats-officedocument.presentationml.notesSlide+xml"/>
  <Override PartName="/ppt/ink/ink17.xml" ContentType="application/inkml+xml"/>
  <Override PartName="/ppt/notesSlides/notesSlide12.xml" ContentType="application/vnd.openxmlformats-officedocument.presentationml.notesSlide+xml"/>
  <Override PartName="/ppt/ink/ink1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9.xml" ContentType="application/inkml+xml"/>
  <Override PartName="/ppt/notesSlides/notesSlide15.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67" r:id="rId1"/>
  </p:sldMasterIdLst>
  <p:notesMasterIdLst>
    <p:notesMasterId r:id="rId29"/>
  </p:notesMasterIdLst>
  <p:sldIdLst>
    <p:sldId id="256" r:id="rId2"/>
    <p:sldId id="257" r:id="rId3"/>
    <p:sldId id="302" r:id="rId4"/>
    <p:sldId id="303" r:id="rId5"/>
    <p:sldId id="333" r:id="rId6"/>
    <p:sldId id="304" r:id="rId7"/>
    <p:sldId id="316" r:id="rId8"/>
    <p:sldId id="337" r:id="rId9"/>
    <p:sldId id="317" r:id="rId10"/>
    <p:sldId id="318" r:id="rId11"/>
    <p:sldId id="327" r:id="rId12"/>
    <p:sldId id="328" r:id="rId13"/>
    <p:sldId id="319" r:id="rId14"/>
    <p:sldId id="320" r:id="rId15"/>
    <p:sldId id="329" r:id="rId16"/>
    <p:sldId id="321" r:id="rId17"/>
    <p:sldId id="334" r:id="rId18"/>
    <p:sldId id="335" r:id="rId19"/>
    <p:sldId id="336" r:id="rId20"/>
    <p:sldId id="322" r:id="rId21"/>
    <p:sldId id="323" r:id="rId22"/>
    <p:sldId id="324" r:id="rId23"/>
    <p:sldId id="325" r:id="rId24"/>
    <p:sldId id="326" r:id="rId25"/>
    <p:sldId id="330" r:id="rId26"/>
    <p:sldId id="331" r:id="rId27"/>
    <p:sldId id="332" r:id="rId2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AE4F2"/>
    <a:srgbClr val="45441B"/>
    <a:srgbClr val="1763A1"/>
    <a:srgbClr val="1C79C6"/>
    <a:srgbClr val="FFD3A7"/>
    <a:srgbClr val="FFFF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3325" autoAdjust="0"/>
  </p:normalViewPr>
  <p:slideViewPr>
    <p:cSldViewPr>
      <p:cViewPr varScale="1">
        <p:scale>
          <a:sx n="74" d="100"/>
          <a:sy n="74" d="100"/>
        </p:scale>
        <p:origin x="106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4:15:18.169"/>
    </inkml:context>
    <inkml:brush xml:id="br0">
      <inkml:brushProperty name="width" value="0.05292" units="cm"/>
      <inkml:brushProperty name="height" value="0.05292" units="cm"/>
      <inkml:brushProperty name="color" value="#FFFF00"/>
    </inkml:brush>
  </inkml:definitions>
  <inkml:trace contextRef="#ctx0" brushRef="#br0">3642 10869 209 0,'0'0'198'0,"0"0"-152"16,0 0 30-16,0 0 35 0,0 0 28 0,0 0 9 0,0 0-4 16,0 0-4-16,0 0 4 0,0 0-5 15,0 0-7-15,0 0-10 0,-36-53-14 0,34 49-7 16,2 3-13-16,0-3-5 0,-1 2-10 0,1 0-10 16,-3 0-7-16,3 1-10 0,0 1-10 15,0 0-14-15,0 0-6 0,0 0-9 16,0 0-5-16,0 1-4 0,0 4 1 0,0 1 1 15,0 4 5-15,0 4 6 0,0 4-2 0,3 4 4 16,-2 3-3-16,-1 2-2 0,0 0 2 0,2 1-3 16,-1 0 1-16,-1 1-3 0,0-2-2 0,0 1 0 15,0 0 0-15,0 0 1 0,0-1 3 0,-1 2-2 16,-1-4 0-16,-3-1-2 0,3-1-4 16,0-2 4-16,0-3-3 0,-1-2 1 0,2-2 0 15,1-5-1-15,0-2 2 0,0-2-2 0,0-4 2 16,0-1 5-16,0 0 14 0,0 0 17 0,0-3 15 15,0-4 0-15,0-3-10 0,0-5-14 0,1-4-17 16,3-4-3-16,-1-3-6 0,-2-4-2 16,4-2-1-16,-2-4-1 0,-1 1 1 0,4-4 0 15,-3-1 5-15,0 0-5 0,3 1-1 0,-3 1 0 16,3 3-3-16,1 2 2 0,0 5 0 0,1 2 3 16,0 6-5-16,-1 2 5 0,1 3-2 15,1 3-1-15,0 1 0 0,0 4-3 16,0 3 3-16,1 1-6 0,2 3 1 0,-1 0-4 15,1 5 0-15,4 3 3 0,-4 2 4 0,3-2 0 0,2 4-1 16,0-1 1-16,-3 2-6 0,2 1 6 16,-3 0 0-16,0 0 0 0,1 1 2 0,-2 0-2 15,-3-1 0-15,-4 3-3 0,1 0 4 0,-6 0-1 16,0 3 4-16,-6 1 3 0,-5 0 1 0,-3 2 2 16,-4 2-2-16,-3-1 3 0,-2 1-10 15,-3 0 6-15,-3 1 1 0,4-4-2 0,-3 1 8 16,0-3-3-16,5-3 2 0,2-2 0 0,2-4 0 15,1-2 0-15,7-3 0 0,3-4 2 0,3 0 0 16,3-2 1-16,1 0-2 0,1 0-3 16,0-4-7-16,1-2 1 0,6-2-1 0,2-1-1 15,6-4 3-15,0-2-3 0,6 0 2 0,0-2-1 16,4 2 2-16,-1 0-4 0,2 4 0 0,-4-1 2 16,2 4 0-16,0 0 3 0,-7 2-2 0,3 2 1 15,0 3-3-15,-2 1 0 0,2 0 1 16,-6 0-2-16,4 6 2 0,-2 1-1 15,-2 0 1-15,-2 2-3 0,4 1 4 0,-4 0-3 16,-1 0 1-16,0 0 1 0,-1 2-2 0,2 0 4 16,-3 0-4-16,0-2 1 0,1 2-1 0,-3-2 2 15,-3 1 2-15,1-2-2 0,-3 1 4 0,-1-2-2 16,-1 2 3-16,0-1 1 0,-3 0 4 0,-4 0 2 16,-2 0 4-16,-2-1 1 0,0 2-1 15,-7-1 0-15,0 0-4 0,-3 1 1 0,-2 0-3 16,-5-1 2-16,3 0-1 0,-4 0-2 0,-1-1 0 15,0 1-6-15,-1-1-1 0,0-1-1 0,1-2 2 16,1 1-1-16,4-3 1 0,-1 1 1 16,4-2-5-16,2-1 4 0,0-1-3 0,6 0 0 15,-2 0-1-15,5 0-2 0,1 0-2 0,2-2-8 16,5 1-14-16,1-2-28 0,1 2-45 0,1 0-65 16,0 0-68-16,3-1-96 0,6-1-125 15,-4 0-24-15,2 2-709 0</inkml:trace>
  <inkml:trace contextRef="#ctx0" brushRef="#br0" timeOffset="311.2">4549 11321 2503 0,'0'0'-12'0,"0"0"48"15,0 0 21-15,0 0 29 0,0 0-2 0,0 0-35 16,0 0-21-16,0 0-17 0,0 0-5 0,0 0-8 15,0 0-12-15,0 0-13 0,0 0-21 16,0 0-36-16,-21-10-80 0,21 18-164 0,0-1-219 16,0-3-889-16</inkml:trace>
  <inkml:trace contextRef="#ctx0" brushRef="#br0" timeOffset="1266.46">4075 13754 558 0,'0'0'121'16,"0"0"-20"-16,0 0 35 0,0 0 32 0,0 0-8 15,0 0-55-15,0 0-53 0,0 0-19 0,0 0 8 16,0 0 24-16,0 0 22 0,0 0 17 0,0 0 8 15,0 0-6-15,-9 8-6 0,13-8-13 16,-2 0-10-16,-2-1-9 0,1 1-5 0,-1 0 0 16,0 0-5-16,0 0 2 0,0 0 0 0,0 0 0 15,0-2 3-15,0 1-5 0,0-1-6 16,0 0-7-16,0-2-10 0,0 0-6 0,0-2-6 16,-1-1-5-16,-5-1-2 0,5-1-4 0,-2 0-2 15,-2-1 2-15,2 1-4 0,-3 1 4 0,2-1 1 16,-5 2-1-16,4 0 5 0,-4 1-4 15,0 2 0-15,-2-1-2 0,0 3-3 0,-4 1-1 16,3 1-1-16,-1 0-2 0,-4 0-1 0,3 4-1 16,-3 2-1-16,-2 1-1 0,6 2-2 15,-5 0 3-15,5 0 0 0,-4 3 0 0,3 0 4 16,-2 0-3-16,5 2 0 0,-1 1-2 0,1 1 0 16,2 2 0-16,0 1 2 0,5 1-2 0,-3 0 1 15,4 2-1-15,-2 0-1 0,4 0 3 0,1 0-3 16,0-1 2-16,0 0-1 0,0-1-2 15,5 1 3-15,-1-2-4 0,4-2 3 0,-2 2-1 16,4-4-1-16,4-3-1 0,-2 0-1 0,2-2-1 16,4-1-1-16,3-4 1 0,-1-2-1 0,0 0 3 15,3-3-5-15,2 0 2 0,-2-3-4 0,-1-2-5 16,3-2-2-16,-3-2-13 0,-2-1-10 16,0 1-19-16,-6 0-27 0,3 0-38 15,-5 0-53-15,0 0-82 0,0-2-118 0,-4 4-116 16,0 2-689-16</inkml:trace>
  <inkml:trace contextRef="#ctx0" brushRef="#br0" timeOffset="1647.4">4351 14015 2306 0,'0'0'101'0,"0"0"6"0,0 0 9 0,0 0-23 0,0 0-46 16,0 0-33-16,0 0-14 0,0 0-5 16,0 0-1-16,0 0 3 0,0 0 1 15,0 0 4-15,0 0 0 0,6 11-2 0,-3-8 0 16,-2 0-2-16,2-1 3 0,1 2-2 0,-3-1 3 15,0 0 0-15,-1-1-1 0,1 2 4 0,-1-2 0 16,0 1 2-16,0-1 4 0,0 0 3 0,0 0 2 16,-1-1 1-16,0 2-2 0,-1-2-1 0,-1 0-3 15,1-1 0-15,2 0 0 0,0 0-2 16,0 0 2-16,0 0-1 0,0 0-2 0,0 0-4 16,0 0-6-16,0-1-8 0,0 0-14 0,-1-2-15 15,1 2-22-15,0-2-32 0,0 0-50 0,0-1-82 16,0-1-116-16,0 0-154 0,0 3-713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5:43:19.706"/>
    </inkml:context>
    <inkml:brush xml:id="br0">
      <inkml:brushProperty name="width" value="0.05292" units="cm"/>
      <inkml:brushProperty name="height" value="0.05292" units="cm"/>
      <inkml:brushProperty name="color" value="#FF0000"/>
    </inkml:brush>
  </inkml:definitions>
  <inkml:trace contextRef="#ctx0" brushRef="#br0">7353 10033 1310 0,'0'0'318'0,"0"0"-326"0,0 0 4 0,0 0 40 16,0 0 37-16,0 0 8 0,0 0-14 0,0 0-19 16,0 0-8-16,0 0-6 0,0 0-4 15,0 0-10-15,73-5-5 0,-52 5-11 0,2 0-4 16,-2 0-6-16,-1 0-21 0,-2 0-35 0,-1 0-67 15,0 0-155-15,-4 1-160 0,-6 0-668 0</inkml:trace>
  <inkml:trace contextRef="#ctx0" brushRef="#br0" timeOffset="196.73">7345 10191 2439 0,'0'0'-9'15,"0"0"38"-15,0 0 24 0,0 0 23 16,0 0-15-16,0 0-36 0,0 0-22 0,0 0-5 16,0 0-2-16,0 0 4 0,0 0-2 0,0 0-2 15,0 0-5-15,0 0-15 0,69 28-20 0,-43-28-40 16,2 0-69-16,0 0-115 0,-1 0-208 16,-7 0-68-16,-6-1-519 0</inkml:trace>
  <inkml:trace contextRef="#ctx0" brushRef="#br0" timeOffset="457">7638 9876 1704 0,'0'0'215'16,"0"0"-122"-16,0 0 14 0,0 0-1 0,0 0-26 16,0 0-62-16,0 0-24 0,0 0 7 0,0 0 7 15,0 0 9-15,0 0 2 0,0 0-1 16,0 0 0-16,83 36-4 0,-59-20 0 0,-4 1-10 15,2 0 0-15,-2 2-3 0,-4 0-8 0,-3 0-4 16,-6 2-15-16,-4 0-9 0,-3-1-6 16,-5 0 2-16,-7 0 4 0,-4-2 12 0,-3 2 9 15,-3-1 8-15,-5-1 8 0,1-1-2 0,-3 1-5 16,2-3-20-16,1-1-36 0,4-2-68 16,6-3-111-16,4-2-147 0,2-3-63 0,7-1-453 0</inkml:trace>
  <inkml:trace contextRef="#ctx0" brushRef="#br0" timeOffset="2375.64">8287 10072 1842 0,'0'0'10'0,"0"0"-49"0,0 0 52 0,0 0 56 16,0 0 8-16,0 0-24 0,0 0-27 15,135-76 0-15,-110 72-2 0,0 4 1 0,-1 0-8 16,0 1-10-16,-1 6-7 0,-2 4-8 0,-5 0-11 15,0 4-18-15,-4 1-8 0,-6 1-9 0,-2 3-1 16,-4 1-5-16,-3-2-12 0,-7 2-7 0,-5-1-2 16,-1-2 15-16,-4 0 21 0,-3 1 23 0,-1-3 15 15,-4 0 16-15,1-3 17 0,0-2 22 16,3-1 21-16,3-4 9 0,5-1 3 0,6-3-13 16,0-1-10-16,6-1-16 0,3 0-20 0,1-5-14 15,2-1-12-15,6-4-5 0,6-3 4 0,0-3 5 16,7-4-6-16,5-1 1 0,-1-1-7 15,4 1-2-15,1-1-2 0,0 0-5 0,0 0 6 16,-1 3-3-16,-2 2 9 0,-2 3-1 16,-3 1 8-16,-2 3 1 0,-3 5 1 0,-5 0 3 15,-1 4 0-15,-2 1 6 0,-3 0 6 0,-2 0 10 16,-3 4 7-16,-1 3 7 0,0 3-4 0,0 1-7 16,-1 2-8-16,-4 1-10 0,0-1 2 0,0 3-7 15,0-1 4-15,2 0-5 0,-1 1-2 16,1-1 1-16,3-1-2 0,0 0 1 0,0-1-2 15,5-3 1-15,1 0-7 0,3-2 4 0,1-3 0 16,3-3 1-16,2-2 10 0,3 0 1 0,-2-5 6 16,3-3 4-16,-1-2-2 0,-2-1-1 15,2-2-1-15,-3-1-2 0,0 1 5 0,-3-1 3 16,-2-1-1-16,1 0 8 0,-3 0-4 0,-2 0 2 16,-3 1 0-16,3 0-7 0,-5 1-1 0,-1-1-4 15,0 0-2-15,-7 0-3 0,3 1-3 0,-3-1-5 16,-3 2-5-16,-4 2-5 0,0 1 3 15,-1 4-4-15,-1 1 1 0,-3 2 3 16,2 2-2-16,1 0 6 0,0 5 1 0,2 0-1 16,4 3-2-16,0 2-1 0,5 0-1 0,0 2-3 15,4-2 2-15,1 1-3 0,0 2 1 0,1-1-1 16,6-2 1-16,5 1-2 0,-1-4 1 0,6-1 2 16,-1-2 0-16,5-2 5 0,3-2-1 0,1 0 3 15,3-1 2-15,-2-6 6 0,2-1 1 16,1-3 6-16,-1-1 0 0,-1-2 1 0,-1 0 5 15,-5-2-1-15,0 0 7 0,-2-1-3 0,-1-3 3 16,-5 1-1-16,1-3-5 0,-3 0-4 0,0-1-3 16,-4-1-7-16,1-2-1 0,1 0-4 0,-6-3-3 15,2 1-3-15,-4 2-4 0,-1-1-1 16,0 5-6-16,-8 3-3 0,-2 3-2 0,-1 6-11 16,0 4-1-16,-6 4 0 0,4 2-4 0,-5 6 8 15,4 5 2-15,-4 5 6 0,3 4 3 16,-1 1 4-16,5 5-3 0,-3 0 3 0,5 2 1 15,2 1 3-15,-1 3 1 0,6-1 2 0,2 1 0 16,0-1 0-16,0 0-1 0,10-4-3 16,0-2 2-16,1-3-5 0,5-4 3 0,-1 0 6 15,6-3 0-15,1-3 8 0,4-2 2 0,-3-1 1 16,5-4 4-16,-4-1-1 0,3-3 1 0,-4-1 0 16,0-1-1-16,-2-5 6 0,-1-1 2 0,-5-2 0 15,1-2 4-15,-3 0-5 0,-1-3 2 0,-1-1-4 16,-2-1-5-16,1-1 1 0,-3-1-5 15,-2-1 1-15,1 1-1 0,-3-1-3 0,-1 3-4 16,2 1-2-16,-3 3-2 0,0 2-3 0,-1 3 0 16,0 5-6-16,0 2-14 0,0 0-7 0,-4 6 3 15,-1 4 4-15,-3 5 17 0,-1 2 6 16,-1 3 1-16,2 1 0 0,1-2-1 0,-1 1 2 16,0 0-2-16,6-2 3 0,-1-1 0 0,3-2-2 15,0-1 1-15,0-2-1 0,4-1 2 16,6-3-1-16,0-2 4 0,2-1-2 0,4-3 0 15,-4-1 6-15,4-1 5 0,-2 0 5 0,-1-3 3 16,2-3 1-16,-4-1-1 0,1-1 2 16,-2-2 0-16,1 1 2 0,-1-1-8 0,-1-1 1 15,0-1 0-15,1 0-4 0,-3-1-1 0,0 1-5 16,1-1-2-16,0 2-2 0,-4 2 0 0,3-1-1 16,-5 3-2-16,2 2-1 0,-2 2-3 0,1 0-1 15,-3 2-9-15,1 1-7 0,-1 0-4 0,0 1 1 16,0 4 8-16,0 0 7 0,0 3 7 0,-2 2-2 15,-2 1 6-15,0 1-2 0,1-1 2 16,-1 0 0-16,2 0-2 0,1 1 1 0,1-3-1 16,0 0 2-16,3-1 0 0,4-1 4 0,3-1-1 15,2-2 4-15,3-2 1 0,-1 0 7 0,4-2 4 16,2 0-2-16,1-5 3 0,0-1-9 16,0-2 2-16,-1-1-7 0,-1-2 3 0,-2-1-1 15,-2-1 4-15,-2-1 7 0,-1 0-4 0,-1-2 6 16,-4-3-6-16,1 0-3 0,-1-2-3 15,-2-4-3-15,4 0-4 0,-4-1-2 0,0-2-2 16,2-1-6-16,-3-2-3 0,2 0-11 0,-3 3-6 16,-2 0-7-16,-1 4 7 0,0 5 8 15,-3 5 9-15,-6 6 9 0,4 3-4 0,-2 5-5 16,0 1-4-16,-3 8 4 0,1 4 2 0,-1 5 7 16,0 3 5-16,2 2-4 0,2 2 2 0,-1 1-2 15,5 1 2-15,0 2-4 0,2-3 4 0,0 1-3 16,3-1-1-16,2-1 3 0,2 0-5 0,1-3 3 15,3-4-4-15,-1-2 2 0,2-1-2 16,4-3 3-16,-5-1 5 0,7-3 0 0,-5-2 2 16,1-1-1-16,-1-4 3 0,-1-1 5 0,-3 0 10 15,1 0 7-15,-1-5 5 0,0-2 0 0,-1 0-1 16,0-3-5-16,2 0-4 0,-3-2-2 16,-2-2-7-16,3 0-1 0,-3 0-4 0,2-3-3 15,0 0-1-15,-3 1-4 0,2 1 3 0,-3 2-3 16,0 3 0-16,1 3 0 0,-3 2 0 15,0 3-6-15,-1 2-4 0,0 0-4 0,0 0-2 16,0 7 9-16,-3 3 2 0,-4 3 10 0,4 3-5 16,-4 1 1-16,3 2-5 0,-2-3-2 15,0 1-1-15,2-2 1 0,3-1 1 0,1 0 0 16,0-2 4-16,0-1-8 0,9-2 5 0,0-1-2 16,2-1-2-16,1-2 6 0,1 0-1 0,3-2 4 15,-2-2 1-15,3-1 5 0,-4 0-3 0,3-1 2 16,-3-4 1-16,-1-2 0 0,3 0 3 0,-3-1 2 15,-1-1 6-15,-2 0-3 0,0-1 9 0,-4-2-3 16,3 1-2-16,0-1-3 0,-4-1-4 16,2 2-3-16,-3-1-1 0,3 3 2 0,-2 1-4 15,-3 2 1-15,0 4-5 0,-1 1 2 0,0 1-4 16,0 2-1-16,0 4 3 0,0 3-5 16,-2 2 6-16,1 0-5 0,-3 1-3 0,-1 0-11 15,4 0-18-15,-1-1-27 0,1-1-43 0,1-1-41 16,0 0-58-16,1-1-142 0,2-2-178 15,2-3-771-15</inkml:trace>
  <inkml:trace contextRef="#ctx0" brushRef="#br0" timeOffset="2550.73">10347 9620 1386 0,'0'0'1016'0,"0"0"-934"0,0 0 1 0,0 0 7 16,0 0-16-16,0 0-52 0,0 0-36 16,0 0-20-16,0 0-11 0,0 0-18 0,0 0-15 15,0 0-58-15,0 0-157 0,0 0-278 0,27-10-856 0</inkml:trace>
  <inkml:trace contextRef="#ctx0" brushRef="#br0" timeOffset="2715.5">10762 9634 2832 0,'0'0'52'15,"0"0"1"-15,0 0 17 0,0 0-6 0,0 0-29 16,0 0-31-16,0 0-7 0,0 0-12 0,0 0-16 16,0 0-17-16,0 0-37 0,0 0-56 15,0 0-85-15,0 0-232 0,123-25-893 0</inkml:trace>
  <inkml:trace contextRef="#ctx0" brushRef="#br0" timeOffset="2932.28">9666 9749 2918 0,'0'0'-49'0,"0"0"7"0,0 0 13 16,0 0 40-16,0 0 6 0,0 0-8 16,0 0-5-16,141 52-4 0,-101-46-17 0,2-1-29 15,6 1-55-15,-4 2-87 0,3 1-190 0,-14-2-241 16,-11-1-829-16</inkml:trace>
  <inkml:trace contextRef="#ctx0" brushRef="#br0" timeOffset="3098.92">9888 10314 2289 0,'0'0'83'0,"0"0"3"0,0 0 11 15,0 0 10-15,-123 125-31 0,104-102-23 16,-1 0-13-16,7 0-12 0,-2-3-21 0,5 1-15 16,2-1-12-16,2-3-31 0,2 0-49 15,4-3-84-15,0-2-212 0,1-5-226 16,3-3-835-16</inkml:trace>
  <inkml:trace contextRef="#ctx0" brushRef="#br0" timeOffset="3282.4">10973 9946 3063 0,'0'0'52'15,"0"0"-48"-15,0 0-4 0,0 0 16 0,0 0-14 16,0 0-23-16,0 0-43 0,0 0-78 0,0 0-89 16,0 0-131-16,0 0-271 0,0 0-846 0</inkml:trace>
  <inkml:trace contextRef="#ctx0" brushRef="#br0" timeOffset="3452.45">10863 10185 2352 0,'0'0'531'16,"0"0"-485"-16,0 0 12 0,0 0 5 15,0 0-12-15,0 0-30 0,0 0-13 0,0 0-17 16,0 0-12-16,0 0-33 0,0 0-50 0,0 0-88 16,0 0-203-16,0 0-294 0,90-14-830 0</inkml:trace>
  <inkml:trace contextRef="#ctx0" brushRef="#br0" timeOffset="4335.89">1226 11927 1325 0,'0'0'733'0,"0"0"-714"0,0 0 33 16,0 0 39-16,0 0 9 0,0 0-32 0,0 0-27 15,0 0-7-15,0 0-4 0,0 0-6 0,0 0-9 16,-26-124-5-16,32 104 1 0,1-2-6 0,1-2-1 16,1-1-2-16,1-2-5 0,-3 0 4 0,-1 2 1 15,1 5 2-15,-1 3 1 0,0 3-1 0,-2 4-1 16,-1 5 1-16,-2 2 2 0,-1 3 0 0,1 0-1 15,-1 1-5-15,0 7 1 0,0 5 5 16,1 6 5-16,1 6 4 0,0 5 0 0,1 4-8 16,-1 0-1-16,-1 0-3 0,3-2-4 0,1 0-8 15,0-3-10-15,1-1-22 0,2-1-35 0,-1-4-39 16,3-2-47-16,-2-4-45 0,1-2-57 16,1-5-125-16,-1-2-60 0,-5-4-484 0</inkml:trace>
  <inkml:trace contextRef="#ctx0" brushRef="#br0" timeOffset="4621.12">1343 11141 2468 0,'0'0'-191'0,"0"0"76"0,0 0 60 15,0 0 119-15,0 0 32 0,0 0-13 16,0 0-20-16,0 0-3 0,113 124-12 0,-84-94-10 16,-4 1-11-16,3 3-7 0,0 0-4 0,1 0-4 15,-2-1-3-15,-1 0-2 0,1 2-2 0,-5-1-4 16,1 2 1-16,-2 1-2 0,-4 2-2 16,-1 0-4-16,-6 0-6 0,-4 1-8 0,-1 1-9 15,-5-1-20-15,0-1-20 0,-6 1-20 0,-4-3-33 16,-4 1-37-16,-3 0-69 0,-2 0-126 15,7-9-98-15,3-8-615 0</inkml:trace>
  <inkml:trace contextRef="#ctx0" brushRef="#br0" timeOffset="8297.64">2480 11705 342 0,'0'0'32'0,"0"0"45"16,0 0 48-16,0 0 33 0,0 0 3 0,0 0-29 15,0 0-25-15,0 0-6 0,0 0-2 0,0 0 0 16,0 0-5-16,0 0-6 0,-7-45-4 0,4 38-11 15,-3 0-9-15,0 1-7 0,-2 2-12 16,-2-1-4-16,-1 2-11 0,1 0-7 0,-2 2-5 16,-1 1-4-16,-1 0-4 0,2 4 0 0,-1 1-1 15,-3 4-6-15,5-1-4 0,-1 2-2 0,1 0-3 16,2 3 0-16,0 1-1 0,2 1-2 16,4 0 0-16,1 2-1 0,1 1-1 0,1 1 0 15,0-1-2-15,2 0-2 0,5-1-1 0,-1-1-2 16,4-2 0-16,0-3 3 0,4-3 6 15,-1-2 5-15,0-2 10 0,3-4 9 0,-1 0 10 16,2-6 7-16,2-6 5 0,-3-3-3 0,3-4-3 16,0-1-4-16,0-4-4 0,-4-1 2 15,1-3 0-15,-3-1-1 0,-2-1-1 0,-1-1-4 16,-1-1-5-16,-1 0-4 0,-3-2-4 0,-1-1-2 16,-3-3-3-16,1-2-1 0,-2-2-2 0,0-2-2 15,0 1 0-15,-2 0 1 0,-3 2 3 0,-1 8 4 16,-3 4 9-16,-1 10 6 0,1 9 2 0,-1 7-8 15,-1 3-15-15,1 14-8 0,0 9-3 0,-3 8 3 16,2 6 8-16,-2 4 0 0,6 4 3 16,2 0-1-16,5 1 1 0,0-2 0 0,10-2 0 15,5-1 3-15,-1-4 0 0,6-4 2 0,2-2 2 16,1-2-4-16,2-5 0 0,1-4 2 16,1-4-1-16,3-4 3 0,1-4 2 0,1-3-2 15,0-3 2-15,0-2 0 0,-6-1 1 0,1-5 1 16,-6-3-1-16,0-1 0 0,-2-3 0 0,-5 0 0 15,1-3 1-15,-4 0-2 0,-2-3 0 16,-3 0-1-16,2-2-4 0,-5 0 0 0,0-1-3 16,-3-1-1-16,0 0-2 0,-5 0-3 0,-5 1-2 15,1 1-1-15,-1 3 3 0,-1 2-3 16,0 4 3-16,0 4 0 0,0 6-4 0,0 2-2 16,0 3-3-16,-4 8 2 0,4 5 1 0,0 2 4 15,2 3-1-15,4 2 3 0,-2 2-2 0,6 2 1 16,1 1 4-16,0 2-1 0,2-2 3 0,6 1 0 15,1-2 2-15,3-3-1 0,0-4 0 0,6-3-5 16,0-4 0-16,3-2 0 0,2-5-1 16,3-2 8-16,0-4-3 0,3 0 2 0,2-7 1 15,-1-6-1-15,1-2 0 0,-1-4 1 0,0-3 0 16,0-2 0-16,-3-5 4 0,-2-1 0 0,1-1 2 16,-6-3-3-16,0 0 2 0,-5-3-1 15,-3-1-3-15,-2-4 2 0,-2-4-5 0,-5-4-2 16,0-3-5-16,-3 0-2 0,0-2-5 15,-6 3-1-15,1 2 2 0,-3 7 4 0,-1 6 6 16,-2 8 4-16,0 11 5 0,-3 7-1 0,1 8-5 16,0 3-6-16,-2 12-4 0,2 6 1 0,2 9 1 15,-2 6 5-15,3 7-3 0,2 6 4 0,1 5-2 16,5 5 0-16,2 4 5 0,0 2-1 16,2 4-1-16,6 2-3 0,1 0-1 0,1 0-4 15,3-3 2-15,3-1-1 0,-1-4 0 0,3-4 0 16,0-4-1-16,-4-5 0 0,4-5 2 0,-6-3 0 15,1-5 1-15,0-3 1 0,-6-5 0 0,1-1-1 16,-5-1-2-16,1-5-10 0,-4-2-14 0,0-2-38 16,-6-1-55-16,0-2-86 0,-2-2-111 15,1-4-113-15,4-2-721 0</inkml:trace>
  <inkml:trace contextRef="#ctx0" brushRef="#br0" timeOffset="8479.54">3100 11958 2606 0,'0'0'-104'15,"0"0"35"-15,0 0 27 0,0 0 60 0,0 0 34 16,0 0-8-16,0 0-15 0,0 0-8 16,0 0-9-16,141-55-6 0,-103 39-13 0,-1 0-27 0,2-1-51 15,1 3-112-15,-3 0-176 0,-11 5-182 0,-8 3-767 16</inkml:trace>
  <inkml:trace contextRef="#ctx0" brushRef="#br0" timeOffset="8636.84">3789 11755 2641 0,'0'0'24'0,"0"0"19"15,0 0 30-15,0 0 3 0,0 0-37 16,0 0-29-16,0 0-14 0,0 0-17 15,0 0-25-15,0 0-34 0,0 0-56 0,0 0-76 0,0 0-124 16,0 0-223-16,-16-15-848 0</inkml:trace>
  <inkml:trace contextRef="#ctx0" brushRef="#br0" timeOffset="10085.94">4195 11630 2246 0,'0'0'-80'0,"0"0"22"15,0 0 54-15,0 0 69 0,0 0 2 0,0 0-26 16,0 0-9-16,69-133-3 0,-58 106 0 0,-1 0-10 16,-3 1-7-16,0 1-6 0,-1 1-2 0,-3 0-3 15,-3 3-2-15,0 2 1 0,0 3 1 16,-3 4 1-16,-3 5-2 0,-1 3-9 0,3 3-16 15,-4 1-16-15,4 5-9 0,-3 2 0 0,3 6 5 16,-2 3 15-16,5 3 12 0,0 3 6 0,1 1 9 16,0 1 1-16,4 1 5 0,5 0 5 0,1-1-1 15,5-2 6-15,-1-3-3 0,4-2 1 0,-3-3 4 16,5-2 1-16,0-3 2 16,-1-5 4-16,1 0 3 0,1-4 6 0,-1 0 1 15,0-5 3-15,-1-2 2 0,-1-2 1 0,-3-2 2 16,-2-1-2-16,-1-1-1 0,-2 0-4 0,-5-2-7 15,2 0 1-15,-5-2-7 0,0 2-6 16,2-3-4-16,-4-2-4 0,2-1-2 0,-2-1-5 0,0-1-3 16,0 2-5-16,0 2-3 0,0 2 0 0,0 6 1 15,0 3-5-15,0 3-7 0,0 3-18 16,1 2-9-16,0 0 0 0,2 7 9 0,2 4 21 16,-2 2 11-16,3 5 8 0,-2 5 1 0,4 2 0 15,-4 0 2-15,3 0-3 0,1 0 2 16,-1-3-2-16,6-2 1 0,-1-1 1 0,0-5 0 15,4-2 3-15,-4-3 6 0,1-2 2 0,-2-1 11 16,-1-4 6-16,0-1 8 0,-2-1 12 0,-1 0 1 16,-2-1 1-16,4-5-5 0,-2-2-11 0,-2-2-9 15,2-4-12-15,2 0-5 0,-2-2-4 16,-1-1-2-16,2-1-1 0,-1-3-3 0,-1-2-2 16,3 0-6-16,0 0-4 0,1 2-5 0,-1 4-3 15,0 3 0-15,0 3 0 0,-1 4-3 16,0 5-2-16,1 0-5 0,-1 2-4 0,-1 4 3 0,-1 3 5 15,3 5 11-15,-1 3 8 0,-3 1 6 16,2 2 2-16,-4 1 0 0,2 1 1 16,-2-1 0-16,1-2 2 0,2 1-2 0,-3-4 1 15,3 0-1-15,-3-2 1 0,3-2 2 0,-3-1 5 16,-2-4 6-16,5-1 4 0,-3 0 4 0,-2-3 6 16,0-1 10-16,0 0 6 0,3-2-1 0,-1-5-9 15,1-3-14-15,2-2-12 0,2-2-5 0,-3-2-1 16,3-2-3-16,0-3-1 0,1 0-4 15,0-4-5-15,-1 2-2 0,0 3-3 0,3 0 0 16,-2 5 0-16,0 3 3 0,2 2-1 0,-3 2 3 16,1 2-2-16,-1 3-3 0,-2 0-3 0,2 2-3 15,-3 1-3-15,0 0-4 0,0 3 1 16,-3 1 4-16,1 2 9 0,-1 1 5 0,-2 2 6 16,1 1 3-16,-1 1 0 0,2-1 2 0,-2 3-2 15,2-1 1-15,-1 1-2 0,0 1 1 0,1 0 0 16,0 1 1-16,3-2-1 0,-2 1 0 15,3-1 0-15,0-1-1 0,2-3 1 0,0 0-1 16,2-2 1-16,2-1 1 0,-1-2 0 16,4 0 3-16,-1-3-1 0,0-1 3 0,2 0 0 15,-3-4 3-15,3-1 2 0,-2-2 0 0,0 0-1 16,-1-2 0-16,1-4-1 0,-1-1-2 0,1-1 2 16,-2-3-3-16,0-1 1 0,-2 1-1 0,1 0 1 15,-3-1 1-15,-1 2-1 0,-3-1 2 0,-3 0-3 16,0 1 0-16,-1 1 1 0,0 0 0 15,-1 1-1-15,-3 3 3 0,-2 3-1 0,-2 3-3 16,-1 4-2-16,2 0-11 0,-2 2-5 0,0 2-2 16,1 3 0-16,3 5 4 0,-3 1 2 0,2 4 3 15,2 0 0-15,-1 1 3 0,1 3-2 0,2 1 5 16,1 0-4-16,0 2 4 0,1 0 0 16,0 1-1-16,0-1 0 0,0-2-5 0,3 0 0 15,2-2-7-15,1-4-1 0,3-1-6 0,2-3 1 16,0 0 4-16,7-3 3 0,1-4 5 15,0-2-1-15,3-1 0 0,-1 0-2 0,1-4 5 16,2-5-1-16,-1 0 4 0,-2-1 2 0,0-2 1 16,-4 0 5-16,-2-1-2 0,-4-2 5 15,0-2-1-15,-2-2 1 0,-2 0-1 0,-3-3 3 16,0 0-4-16,-1 0-1 0,-2 1 3 0,-1 0-7 0,0 2 9 16,0 3 0-16,0 3 4 0,-1 3 5 15,-2 4-2-15,-1 3-1 0,2 2-10 0,2 1-8 16,-2 1-9-16,-3 6-3 0,4 2 3 0,-3 5 9 15,-2 2 0-15,4 1 1 0,-2 2 3 16,-1 1-9-16,3 1 9 0,0 2-3 0,0 0 0 16,1 1 3-16,-1-1-2 0,2-1-1 0,0-1-2 15,6-3-4-15,2-2-7 0,2-2-5 16,4-2-18-16,6-2-20 0,1-4-43 0,1-3-60 16,1-3-92-16,-5 0-166 0,-5 0-710 0</inkml:trace>
  <inkml:trace contextRef="#ctx0" brushRef="#br0" timeOffset="10244.94">5858 10966 2370 0,'0'0'55'0,"0"0"6"16,0 0 2-16,0 0 3 0,0 0-26 0,0 0-35 15,0 0-16-15,0 0-17 0,0 0-15 0,0 0-29 16,0 0-37-16,0 0-72 0,0 0-108 0,-45 20-207 15,53-14-874-15</inkml:trace>
  <inkml:trace contextRef="#ctx0" brushRef="#br0" timeOffset="13954.53">6794 11443 1565 0,'0'0'-96'0,"0"0"28"15,0 0 35-15,0 0 85 0,0 0 1 0,0 0-14 16,0 0-21-16,0 0-4 0,0 0 3 16,37-127-1-16,-22 106-3 0,-2-1-2 0,6 2 1 0,-3-3 1 15,3 4 7-15,-2 0-4 0,2 2 2 16,-4 4-1-16,0 5-5 0,-4 2 4 0,0 4-5 16,-4 0 2-16,-2 2 7 0,0 0 4 0,-2 4 9 15,0 3 8-15,-2 2-4 0,2 2 0 0,-2 4-6 16,0 3-9-16,0-1 1 0,0 0-6 15,1 2-2-15,2-1-2 0,0-2-4 0,3 0-2 16,0-1-2-16,4-2-1 0,0-2-2 16,2 0 3-16,-1-4-1 0,2-2 3 0,2-1 0 15,2-3 4-15,-2-1 2 0,3-1 0 0,-2-5 6 16,-2-2-4-16,0-2 4 0,0-3-2 0,-2-1 0 16,1-2-2-16,-1-1-4 0,-1-3-1 15,3 0-5-15,-2-4 1 0,-1 2-1 0,-1-5-1 0,-2 2 1 16,0-1 0-16,-2 2-2 0,-4 0 0 15,-2 2 1-15,-1 4 1 0,0 2 8 0,-3 4 1 16,-3 3 7-16,-1 3-1 0,1 2-3 0,-3 4-4 16,1 0-9-16,0 6-8 0,-1 6-5 15,0 2 1-15,0 4 2 0,0 3 5 0,0 2 1 16,1 2-2-16,4 1 2 0,0 0-4 0,4 1 3 16,0-1-1-16,4-1-1 0,4-3-1 0,3-1 0 15,2-3-2-15,3-1 1 0,4-5 1 16,1-2 0-16,4-3 2 0,4-3 1 0,0-3 3 15,3-1 0-15,3-5 1 0,-1-5 3 0,0-3-1 16,1-3 2-16,-2-1-3 0,0-3 2 16,-1 1 2-16,-2-3 2 0,-1 0 2 0,-3-3 1 0,-2 0-1 15,-3 1-1-15,-3-1-1 0,-4 1-2 16,0 0 0-16,-7 1-3 0,0 0 2 0,-6 2-6 16,-1 2 3-16,-3 1 0 0,-4 4-2 0,-5 4 6 15,0 3-6-15,-4 6-5 0,0 1-4 16,-3 5-6-16,0 7 1 0,-2 5 2 0,0 4 1 15,1 4 1-15,1 3 1 0,4 3 2 0,3 5 1 16,5 1 0-16,3 4 1 0,4 4 0 0,0 1-3 16,2 4 0-16,6 0-1 0,1 2 0 0,4-1-1 15,1-3-1-15,1-2-2 0,-1-2-2 0,0-2 2 16,-2-1 1-16,-2-5 2 0,1-1 3 16,-4-3 5-16,0-3 2 0,-2-3 5 0,-3-2-2 15,0-5 2-15,-2-3 2 0,-2-2 4 0,-4-2 11 16,-4-3 2-16,-2-2 4 0,-1-2-4 15,-1-3-4-15,-3-2-5 0,-1 0-4 0,1-5-3 16,-3-4-3-16,4-4-3 0,-4-3-5 16,4-3-6-16,0-2-8 0,3-4-5 0,1-1-1 15,4-1 3-15,3 1 3 0,4-1 3 0,1 2-1 16,5 0-1-16,6 0-1 0,3-1-2 0,1 1 1 16,6-1-1-16,1 0-1 0,1 1 2 0,4 1-1 15,1 1 4-15,0 1 1 0,1 1 4 0,2-1 3 16,0 0 1-16,0 0 0 0,2 1 1 15,-4-1 1-15,-1 1 0 0,-2 1 2 0,-2 2 0 16,-5 2 2-16,-5 3 1 0,-3 3 1 0,-2 2 1 16,-3 4 0-16,-3 3 18 0,-3 1 6 15,0 0 4-15,0 5-2 0,-5 4-13 0,-1 4-6 0,-3 1-5 16,1 5 3-16,1 0-1 0,-1 0 0 16,1 1-1-16,5-2-5 0,-1-1-3 15,3-1 0-15,0-2 2 0,0-1 0 0,4-4 0 16,1-1-2-16,1-3 3 0,3-2 0 0,0-3 6 15,2 0 5-15,1-1 0 0,3-7 2 0,1-2-6 16,2-5-2-16,-1-3-3 0,1-1-2 0,-2-1 2 16,1-1 0-16,-3 1 2 0,-1 0 2 15,0-1-1-15,-2 2-1 0,2-2-2 0,-3 0-3 16,0 1 1-16,0-2-4 0,-2 4 2 0,0 4-2 16,-3 1 1-16,0 5-1 0,0 2-1 0,-4 2 0 15,-1 2-7-15,1 1-4 0,-1 1-6 0,1 0-1 16,1 3 5-16,-1 2 9 0,0 3 7 15,-1 4 2-15,2 1 3 0,-2 0-5 0,0 4 1 16,0-1-1-16,1 0-2 0,1-1 0 0,3 0 0 16,-1-2 0-16,5-1-2 0,-2-1 2 0,2 0-1 15,2-3 2-15,3-2-1 0,2-3 2 16,1-2 4-16,4-1-1 0,3-4 7 0,4-6-1 16,-1-1 1-16,3-2 0 0,-3 0-2 0,-1-1 0 15,-1-3-1-15,-2 1 1 0,-3-3-1 0,-2 0 1 16,-4-2 0-16,1 1 1 0,-5-3-5 15,-1 0 4-15,-3-4-3 0,-3 0-4 0,1-3 2 16,-2-2-13-16,-2-3-3 0,0 0-8 0,-6 0-5 16,-2 3 1-16,-3 4 2 0,-3 5 7 15,0 6 6-15,-3 5 2 0,2 6 3 0,-2 5-1 16,0 1-2-16,1 7 3 0,1 7-2 0,2 5 3 16,0 3 1-16,4 3-1 0,1 4 3 0,1 3-2 15,4 1 4-15,0 3-3 0,2 3 2 0,0 0-1 16,1 3 2-16,0-2-2 0,0-2-2 0,6-2 1 15,3-6-13-15,3-4-2 0,3-4-7 16,6-5-2-16,2-2 10 0,0-4 7 0,4-4 6 16,-2-3 5-16,3-3 0 0,-3-1-4 0,1-4 3 15,-5-3-2-15,1-3 3 0,-2-1 1 0,-2-3-1 16,-2 0 3-16,-3-2 1 0,-2-1 2 0,-2-2-1 16,-3 0 0-16,-1-3-3 0,1 0 0 15,-3 1 3-15,-1 1 2 0,-2 1 6 0,0 4 1 16,0 4 5-16,0 1-1 0,0 5 6 15,0 2-9-15,0 3-5 0,0 0-6 0,0 3-9 16,-1 5 8-16,-2 3 0 0,-2 6 5 0,3 0-4 16,-3 1-3-16,1 2-1 0,2-1-3 0,-1 1-1 15,0 0 0-15,2-4 0 0,1-2-6 0,0-1-10 16,0-3-32-16,7-3-40 0,-1-3-82 0,2-2-110 16,1-2-193-16,-2 0-766 0</inkml:trace>
  <inkml:trace contextRef="#ctx0" brushRef="#br0" timeOffset="14105.56">9097 10837 1483 0,'0'0'681'0,"0"0"-529"0,0 0-10 16,0 0-1-16,0 0-35 0,0 0-75 16,0 0-31-16,-115-45-28 0,113 46-31 0,2 5-53 15,0 3-102-15,3 1-138 0,-1 1-211 0,2-4-841 0</inkml:trace>
  <inkml:trace contextRef="#ctx0" brushRef="#br0" timeOffset="14811.64">9921 11130 2273 0,'0'0'199'0,"0"0"-128"15,0 0 16-15,0 0 19 0,0 0-41 0,0 0-49 16,0 0-12-16,0 0-2 0,0 0-3 16,0 0-5-16,-105-126 4 0,94 115-10 0,-3 2-1 15,0 3-3-15,2 1-9 0,-6 4 0 0,-2 1-8 16,2 1-5-16,-3 7-15 0,-1 3-12 0,0 3-13 16,1 1-4-16,0 1 8 0,3 1 13 15,-1 2 19-15,6 0 10 0,3 1 13 0,1 1 7 16,2 0 7-16,4-1 6 0,3 1 2 0,0-2 6 15,2-3 2-15,8-2 8 0,5-2 9 16,4-5 10-16,5-3 11 0,2-4 4 0,3-3-2 16,3-7 0-16,-1-3-5 0,2-5-1 0,-3 0 3 15,-4-5-3-15,1 0 2 0,-1-2-4 0,-1-2-6 16,-4 0-5-16,-1-2-8 0,-1-1-6 16,-5-2-4-16,2-3-4 0,-5-1-2 0,1-4-4 0,-3 0-7 15,0-1-2-15,0-1-8 0,-4 1-2 16,2 3 0-16,-5 3 1 0,3 8 6 0,-4 6 0 15,-1 7 7-15,0 6-2 0,0 6-8 0,-1 2-8 16,-4 5-2-16,2 7 2 0,-5 7 9 0,-1 7 13 16,0 5-4-16,1 3 4 0,1 1-3 15,0 2 0-15,4 0 4 0,2 0-1 0,1 1 5 16,0 1-1-16,1-3 2 0,3-1-3 0,5-3 0 16,0-3 0-16,1-4-2 15,8-4 3-15,-3-3-3 0,5-4 0 0,3-2-2 0,2-4-2 16,-4-3 0-16,2-4 0 0,0-1 3 0,-3 0-1 15,-2-5 1-15,1-3 2 0,0-2-1 0,-1-3-1 16,-3-2 2-16,3-1-4 0,-5-1 1 16,3-2 1-16,-6-1 2 0,0-1 0 0,-6-3 1 15,1 2-2-15,-4 0-5 0,-1 0 2 0,0 4-1 16,-7 1 3-16,-2 6 9 0,-1 4-1 16,-2 5 4-16,-1 2-6 0,-3 2-6 0,2 7 1 15,-2 5-4-15,3 2 2 0,1 3 2 0,2 2-4 16,1 1 2-16,2 2-1 0,5 1-4 15,1-1 6-15,1-1-7 0,0 0 2 0,3-3-2 0,6-1-9 16,5-4-6-16,2-2-18 0,8-2-6 0,4-2-22 16,9-2-74-16,2-1-51 0,4-1-83 0,-11-3-176 15,-11 0-726-15</inkml:trace>
  <inkml:trace contextRef="#ctx0" brushRef="#br0" timeOffset="16154.53">1692 12740 1964 0,'0'0'-10'0,"0"0"29"0,0 0 39 16,0 0 36-16,0 0 8 0,0 0-22 0,0 0-19 16,0 0-7-16,0 0-12 0,0 0-15 0,0 0-22 15,0 0-13-15,0 0 0 0,0 0-1 16,-39 6 7-16,35 17 1 0,2 5 0 0,-2 2-3 16,1 0 0-16,3 0-1 0,0-3-2 0,0-2 3 15,6-2-4-15,0-2 4 0,1-3-4 0,4-1 5 16,2-2 0-16,1-1 0 0,-1-3 4 15,4-3 1-15,0-3 6 0,-1-3 4 16,3-2 9-16,1-3 0 0,-1-6 4 0,2-4 2 0,-2-4-4 16,-2-3-1-16,0-3-5 0,0-1-4 0,-4-1 0 15,-2-2-2-15,-3 1-1 0,1-1-1 16,-7 1-3-16,-2 0-1 0,0 0 1 0,0 2-6 16,-9 1-1-16,0-2-9 0,-3 3-9 0,-1 0-6 15,-4 1-4-15,-2 3 1 0,2 1 2 16,-1 7 3-16,-2 3-2 0,1 6 3 0,1 1 0 15,4 2 4-15,-3 6 4 0,6 3 1 0,0 3 1 16,2 1 0-16,3 2-1 0,1 1-1 0,4 1-3 16,1-1 0-16,0-1-1 0,3-1 1 15,6-3 1-15,5-3 4 0,1 0 4 0,2-3 10 16,2-3 3-16,2-1 8 0,2-2 4 0,-1-1 0 16,-1-1 3-16,4-6-3 0,0-1-1 0,-2-3-6 15,4-1-1-15,-3-2-3 0,2-1-2 0,-4 0 1 16,-3 0-2-16,-2 1 1 0,-2 0-2 15,1 1 0-15,-2 3-3 0,-3 2 1 16,-1 1-3-16,-1 3 1 0,0-1 1 0,-5 4-2 0,2 1 2 16,-3 0-4-16,3 0-1 0,-3 6 1 15,1 1-2-15,2 2 8 0,-3 2 1 0,3 2 1 16,-3 2 1-16,3 1-2 0,-2 1-3 0,5 2 2 16,-2-1-4-16,-1 0 1 0,3 1 0 0,3 1-2 15,0-2 2-15,3-1-7 0,-2 1-1 0,5-4-6 16,-3-1-14-16,3-4-10 0,1-3-15 15,4-2-8-15,2-4 4 0,-1 0 3 0,4-6 7 16,-1-4 7-16,-2-1 3 0,1-3 9 0,-4-1 8 16,-4-1 12-16,-2 0 10 0,0-1 6 0,-4-1 8 15,-2 1 6-15,-1-1 10 0,-2 1 9 0,-2-1 9 16,-3 0 2-16,-1 0-4 0,-1-1-7 0,0 1-7 16,-4-2-6-16,-5 3-2 0,-1 2 2 15,0 2 0-15,-3 3-1 0,-4 3-2 16,0 6-12-16,0 1-7 0,-4 2-4 0,1 7-5 15,0 4 4-15,0 2 3 0,0 1 0 0,2 4 2 16,4-1-4-16,2 2-4 0,4 0 3 0,1-1-3 16,4 1 6-16,3 0-1 0,0-1 1 15,0 0 5-15,6-2-4 0,2 0 1 0,2-4-1 16,5-3-5-16,-1-3 4 0,4-4 6 0,-2-4 4 16,3-3 7-16,2-7 3 0,-2-5 2 0,1-3-3 15,-2-2-2-15,-1-3 5 0,-2-1 3 0,0 0 9 16,-1-3 8-16,-4 2-3 0,-3-2-2 15,-1 0-6-15,0-2-8 0,-2-1-5 0,2-2-7 16,-4-2-6-16,0-2-5 0,-2-3-4 0,0 0 0 16,0 2-2-16,0 2 1 0,0 5 3 0,-1 6-2 15,-2 5 3-15,-3 7 0 0,5 4 3 0,-2 4-2 16,3 3-7-16,-1 1-8 0,-2 6-3 16,3 6 3-16,0 4 6 0,0 8 9 0,0 2 1 15,0 4-1-15,4 1-2 0,-1 3-2 0,4-1 2 16,-2 3 1-16,3-1-1 0,2 1 1 15,0 0-2-15,0-2-5 0,-1 0-12 0,4-7-44 16,-3-1-73-16,5-6-128 0,0-3-140 16,6-3-62-16,-5-4-3 0,-5-5-421 0</inkml:trace>
  <inkml:trace contextRef="#ctx0" brushRef="#br0" timeOffset="17702.59">2988 12387 1921 0,'0'0'-17'0,"0"0"-66"0,0 0 66 16,0 0 95-16,0 0-1 0,0 0-58 0,0 0-11 15,0 0-1-15,-32 135 4 0,35-111 4 0,6 2 3 16,-3-2 5-16,-1 1 7 0,4-1 1 15,0-2-2-15,0-2-2 0,0-3-6 0,2-2-5 16,0-4-2-16,0-1-1 0,1-2 3 0,0-3 3 16,2-2 6-16,-2-3 5 0,0 0 8 0,0-2 4 15,3-6 5-15,-1-4-1 0,-3-2-5 16,2-2-4-16,0-1-5 0,-4-2 1 0,-3 1-1 16,1-2-4-16,-5-1-6 0,-2 1-3 0,0 0-1 15,-5-1-5-15,-3 0-7 0,-4 0-8 0,-5-1-9 16,-2 2-8-16,-2 0-3 0,-1 4-6 0,-4 3-2 15,4 5 4-15,-1 4-1 0,1 2 2 16,3 2-2-16,0 0 0 0,1 7 0 0,6 2 1 16,3 3 1-16,0 3-2 0,8 0-3 0,-1 2-1 15,2 0-1-15,2 0-3 0,8-2 4 0,0-3-1 16,7-1 5-16,-1-2 9 0,4-4 8 16,4-1 9-16,-2-4 8 0,0 0 10 0,0-2 3 15,-2-4 7-15,0-1 3 0,0-1-2 0,-1-2 0 16,-1 3 0-16,-3-3-5 0,3 1-3 15,-1 0-2-15,-2 2-6 0,4 0-3 0,-2 1-4 16,-1 1-1-16,3 3-3 0,1-1-2 0,1 3 1 16,0 0-5-16,-1 0-3 0,-1 4-3 0,-1 3-2 15,-4 3-4-15,0-1 5 0,-4 1 0 16,-3 1 2-16,1 0 9 0,-5 2-3 0,2 1 8 16,-4-2 2-16,0 1 3 0,-1-3 4 0,0 1 5 15,0-3 3-15,0 0 3 0,0-1 8 0,0-3 2 16,0 0 8-16,0-1-5 0,0-1-2 0,0-2-5 15,0 0-6-15,0 0 2 0,0-2-2 0,0-2-3 16,2-3-8-16,3-5-4 0,-1-1-7 16,-1-2-3-16,4 0-1 0,-1-3-3 0,-2-2-6 15,4-1-9-15,1-2-10 0,-3-1-11 0,3-1 4 16,2 2 3-16,-1 5 10 0,4 3 8 0,-2 4 6 16,-1 3 2-16,0 5-2 0,0 2 1 15,-1 1-2-15,-1 1 2 0,2 5 2 0,-4 3 8 16,-2 1 0-16,3 3 3 0,-4 1 4 0,2 1-10 15,-4 1 6-15,3-1-3 0,-2 1 0 16,0-1 1-16,4 0 1 0,-3-1 2 0,3 1 1 16,0-2 4-16,-1 1 1 0,3 0 1 0,1 0-2 15,0-1 2-15,1-3-6 0,3 0-2 16,0 0 3-16,-2-3-4 0,5-3 5 0,2-3-1 0,1 0 0 16,-1-1 2-16,-1-2-3 0,1-3 1 15,0-4 0-15,1-1 0 0,-2-2-3 0,1 0 2 16,-5-1-2-16,4-2 1 0,-5 0-1 0,3 1 2 15,-4 1 1-15,-2-2 1 0,-2 0 1 0,-4-2-1 16,-1 0 0-16,0-1-5 0,-3-1 0 0,0 1-2 16,-6 1-2-16,-2 2 1 0,-4 3 0 15,0 3 2-15,-7 5-2 0,2 2 4 0,-1 2-4 16,-5 4 1-16,6 2-1 0,-2 4-3 0,2 0 3 16,2 2-3-16,0-1 2 0,3 2-2 15,3-1-1-15,1 2-1 0,5 0-1 0,-4 0-1 16,6-2 2-16,1 2 0 0,0-2-3 0,6 0 1 15,-1-3-6-15,3-1-3 0,1-3-2 16,5-1-2-16,0-3 1 0,0-1 2 0,3 0 4 16,-3-6 4-16,3-1 5 0,-4 0 1 0,2-3 7 15,-3 1-2-15,-2 0 5 0,-1-1 2 0,-4 2-2 16,4 0 5-16,-6 2-4 0,3 1 1 16,-5 3-5-16,1-1-2 0,2 2-5 0,-3 0-2 0,1 1-5 15,-1 0-4-15,1 0 1 0,4 4-3 0,-3 1 5 16,-1 4 1-16,3-2 4 0,-2 2 4 15,0 3 1-15,3 0 2 0,-2-1-1 0,2 2 0 16,-3-1-4-16,3 1 0 0,-2 0-1 0,4-3-2 16,0 0 3-16,-2-2-5 0,2-2 3 15,1-2 0-15,1-2 1 0,-2-1 5 0,1-1-1 16,0 0 4-16,-1-1 4 0,1-5 0 0,4-2 4 16,-2 0 4-16,0-2-3 0,2 0 3 15,-3-2-3-15,0 1 0 0,0 0-1 0,-2-1-4 16,-2-1 3-16,3-2-5 0,2-2 1 0,-1 1-3 15,0-3-2-15,4 2-2 0,-4 1 0 0,-1 2 0 16,0 2-1-16,-1 4-1 0,1 2-3 16,-3 4 1-16,-1 1-4 0,0 1 2 0,-2 0-1 15,-1 2 2-15,0 5 4 0,2 0 2 0,-1 4 6 16,-3-1 0-16,2 1 1 0,-2 1-2 0,1 0 0 16,-1 1-2-16,4 0-1 0,-4-1 3 15,1 0-1-15,2 0 0 0,-2-1 1 0,4 0 1 16,-1-3-1-16,3 2 3 0,1-2-1 0,3-1-3 15,0-1 2-15,1-3-4 0,1-2 0 0,2-1-2 16,0 0 2-16,3 0 1 0,1-6 1 0,1-1 1 16,-1-1-1-16,2-1 1 0,-1-1-2 0,-4 0 2 15,2-1-1-15,-5 0-3 0,3 0 3 16,-5-2 0-16,0 2-2 0,-3-2 3 16,-4 0-1-16,3-1-2 0,-5 0 0 0,0-1-4 15,1 0 4-15,-3 1-2 0,0 3 2 0,-5 2 10 16,3 2 5-16,-5 3 9 0,4 3 0 0,-5 1-3 15,4 0-6-15,-3 6-7 0,1 2-6 0,-1 4-5 16,-1 2 0-16,-1 2 0 0,-1 3-1 16,4 0-2-16,-1 2-2 0,0 0-3 0,4-1-1 15,1 0-4-15,2-1-7 0,0-1-23 0,4-2-40 16,7-2-51-16,7-2-83 0,2-2-105 0,-6-5-180 16,-1-1-869-16</inkml:trace>
  <inkml:trace contextRef="#ctx0" brushRef="#br0" timeOffset="18270.05">5955 12452 1857 0,'0'0'463'0,"0"0"-546"16,0 0 42-16,0 0 72 0,0 0 7 0,0 0-35 15,0 0-23-15,0 0 8 0,0 0 8 0,0 0 3 16,-33-120-1-16,33 103 1 0,0 1 0 15,0 1 3-15,-5 1 3 0,0 1 9 0,-2 3 9 16,0 2 9-16,-1 2 3 0,-3 3-3 0,-1 2-7 16,-1 1-12-16,2 0-7 0,-2 6-7 15,-1 2 1-15,1 3 1 0,0 1 4 0,2 4 0 16,2-1 1-16,-1 0-1 0,3 3-3 0,4-1 0 16,1 0-2-16,0-1 0 0,2 0 0 0,0-2-4 15,5-3-2-15,1-1-2 0,0-2-4 0,3-1 2 16,1-1 0-16,0-3 1 0,1-1 5 0,0-2 0 15,0 0 4-15,1-4 1 16,0-2-1-16,0-2 3 0,-2-1 3 0,0-2 0 16,0 0 4-16,-3 1 4 0,-1-2 1 0,0 2 3 0,-2 0-1 15,-4 1 0-15,4 2-2 0,-1 1 1 16,-2 2 3-16,-1 2 0 0,0 2-4 0,0 0-13 16,0 0-13-16,2 0-6 0,-1 6 1 0,5 2 10 15,0 1 6-15,3 1 2 0,0 2-3 16,2 1-2-16,2-2-5 0,3 1-9 0,2 0-24 15,-2-2-39-15,4 1-65 0,-2-3-85 0,5 0-88 16,-6-4-161-16,-6 0-716 0</inkml:trace>
  <inkml:trace contextRef="#ctx0" brushRef="#br0" timeOffset="19853.82">6560 12176 2084 0,'0'0'-85'16,"0"0"27"-16,0 0 59 0,0 0 80 16,0 0-21-16,0 0-51 0,0 0 1 0,0 0 0 15,0 0 1-15,0 0-4 0,0 0-4 0,-18 116-1 16,16-96 1-16,-1 3-6 0,1-3 6 15,2 0-1-15,0-3-1 0,0-1 7 0,5-2-11 16,0-1 1-16,3-3-2 0,2-2-5 0,2-2 3 16,0-3 2-16,4-1 3 0,-2-2 4 0,4-2 5 15,0-5 1-15,1-2 3 0,-1-2-5 16,1-3 4-16,2-1-4 0,-2-2-1 0,0-2 3 16,0 1-4-16,-2-2 3 0,-2 2 1 0,-3 0 2 15,0 1 1-15,-3 1 2 0,-2 3 2 0,-3 3 4 16,0 2 6-16,-3 2 1 0,-1 3 5 15,0 2-2-15,0 1 0 0,0 0-6 0,0 0-14 16,0 0-11-16,-2 6-6 0,-1 2-1 16,-1 2 3-16,2 2 7 0,-2 2-3 0,2 1 0 0,-1 0 0 15,2 0-2-15,1 0 1 0,0-1-1 16,0-2 1-16,2 0-4 0,4-2 1 0,0-1-9 16,4-4-4-16,2-1-3 0,1-2 5 0,3-2 4 15,-1-1 3-15,1-5 5 0,0-2-1 0,0-2 3 16,-1-1 3-16,-1 0 2 0,0-1-1 0,-1 1 1 15,-2-2 4-15,-2 1-1 0,1 0 5 16,-2 1-1-16,-2-2-1 0,0 1-1 0,-3 2-2 16,3 1 1-16,-5 1-2 0,0 2 3 0,-1 1 0 15,0 2 2-15,0 2 2 0,0 1-2 0,0 0-6 16,0 0-9-16,-1 3-2 0,-2 4-3 16,-1 1 6-16,4 1 4 0,-3 2 0 0,2 0 0 15,0 1 0-15,1 1-2 0,0 0 0 16,2 0 1-16,1 0 0 0,5-2 2 0,-3 0-1 15,3-3 0-15,2 2-2 0,2-3-4 0,3-2 2 16,3-1 1-16,0-4 3 0,5 0 2 0,0-4 1 16,1-4 3-16,0-2 2 0,1-1 1 15,-3-2 0-15,2 0 4 0,-3-1 2 0,-1 2 3 0,-3-2 4 16,-2 0-1-16,-1 0-1 0,-4-1 1 16,-4-1-3-16,0-2-1 0,-2-3-7 0,1-3-5 15,-5-3-4-15,0-1-4 0,0-1 0 0,0-1-4 16,-7 1-2-16,0 3-2 0,-2 1-3 0,-3 5 3 15,1 4 2-15,-2 3 5 0,1 5 2 16,1 6 0-16,1 2-2 0,-1 2 0 0,2 7-2 16,1 4 2-16,0 2 2 0,3 4 0 0,2 2 1 15,2 2-2-15,1 0 2 0,0 3-2 0,4-1 1 16,5 0 2-16,0-1-2 0,3 1 4 16,2-5-6-16,3-2-1 0,0 0 2 0,3-3-4 15,4-2 6-15,-2-1 2 0,2-3 0 0,-2 1 2 16,1-5 0-16,-1 1 2 0,-1-2 4 15,-1-2 2-15,-1-2 1 0,-2 0 0 0,-2 0-1 16,-2-5 2-16,-1 1-3 0,-3-3 1 0,-2 0 0 16,0-2-2-16,0-1 3 0,-3 0-1 0,1-1-2 15,-3-1-1-15,1-1-3 0,-2-1-1 16,0 1-1-16,0-1 1 0,1 0-3 0,0-1-5 16,1 4 0-16,-2 0-4 0,2 3-1 0,1 2-3 15,-1 3-5-15,1 2-1 0,-1 1 0 0,0 0 3 16,3 6 6-16,-2 2 4 0,3 2 5 0,-2 2 1 15,0 2 2-15,-1 2-2 0,2-3 1 0,-2 0-1 16,3 1 1-16,-2-2 0 0,3 1 0 16,-1-1-2-16,2-1 0 0,0-2-3 0,2 0 3 15,4-2 3-15,0 0 3 0,2-2 7 0,1-1 0 16,-2-2 1-16,-1 0 3 0,-3-2-2 16,-2 0 4-16,-1 0 0 0,0 0 1 0,-6-1 7 15,0-1 3-15,-2-3 0 0,-1 0-2 0,0 0-9 16,0-2-4-16,-5-1-5 0,-1-1-4 0,-3 0-2 15,-1 0-7-15,0 0-4 0,-3-1-2 16,-1-1-2-16,-2-1 0 0,1 1-4 0,-1-3-2 16,2 1 1-16,-2-4-1 0,2 3 4 0,2-1 3 15,-1 2-2-15,2 1 2 0,1 3 2 16,2 1 1-16,2 4 5 0,4 0-1 0,-1 3-7 16,3 1-16-16,0 0-3 0,1 0-1 0,3 1 10 0,2 3 17 15,3 0 5-15,2 0 2 0,2 0 0 16,0-1 1-16,4 1-2 0,3-2 1 0,-2-1-1 15,4-1-1-15,-1 0 1 0,0 0-2 0,-2 0 0 16,0 0 2-16,1-2 1 0,2 0 3 0,0-2 0 16,-1 1 1-16,0 1 0 0,-1 0-4 15,-2-1-2-15,-1 3 2 0,-2-1-4 0,2 1 2 16,-4 0-1-16,2 0-2 0,-4 2 1 0,0 2-2 16,-2 0 1-16,-3 1 0 15,-1 1-1-15,-1 2 4 0,-1 0 0 0,1 2 1 0,-2 1 1 16,-1 0-3-16,1-1-1 0,-1 3 2 0,2-3-3 15,0 0 4-15,-2 0 0 0,0-1 1 16,0-1 3-16,0 1 5 0,1-2 4 0,-1 0 4 16,2-1 0-16,-2-1-5 0,3-2-4 0,2-2-4 15,-1 0-1-15,1-1 1 0,3 0 2 0,2 0 1 16,-1-4-3-16,2-1 1 0,3-2-6 16,-2 0-2-16,0-1 0 0,1-1-3 0,1 1 2 15,-4 0-1-15,3-1-1 0,0 0-1 0,-3-1-1 16,1 1 0-16,-3-1 2 0,0 3 0 0,-2 1 2 15,-2 3 3-15,0 2-3 0,-2 1 3 0,-2 0 0 16,1 1 0-16,1 4 2 0,-2 0 3 0,1 2 1 16,-2 2 0-16,1-1 3 0,0 1-5 15,1 0 0-15,2-1-3 0,-2-1-1 0,2 1-3 16,3 1 2-16,1-1-3 0,4-1-5 0,2 0-8 16,5-3-24-16,2 0-62 0,4-2-122 0,1-1-136 15,-6-1-264-15,-6 0-827 0</inkml:trace>
  <inkml:trace contextRef="#ctx0" brushRef="#br0" timeOffset="19995.43">8557 11787 2564 0,'0'0'-17'0,"0"0"-10"15,0 0 26-15,0 0 33 0,0 0-47 0,0 0-39 0,0 0-27 16,0 0-68-16,0 0-105 0,0 0-169 15,0 0-822-15</inkml:trace>
  <inkml:trace contextRef="#ctx0" brushRef="#br0" timeOffset="20903.59">8834 12184 1984 0,'0'0'160'15,"0"0"-69"-15,0 0 26 0,0 0 32 0,0 0-29 16,0 0-49-16,0 0-20 0,0 0-17 16,0 0-11-16,0 0-12 0,0 0-4 0,0 0-2 15,135-113-1-15,-119 96 0 0,2-2 0 0,-4-1-1 16,3-1-1-16,-5-2 2 0,0-1-6 0,-2-2-2 16,-2 0-3-16,-6-1-4 0,-2 0-6 0,0 3-2 15,-6 0-5-15,-4 4-3 0,-4 5 6 16,1 3 3-16,-6 6 8 0,0 6 6 0,1 0 3 15,-2 7 3-15,3 6-2 0,-2 5 3 0,7 2-3 16,-2 4 2-16,4 1 1 0,4 3 4 16,1 2 1-16,5 0 4 0,0 0 1 0,6 1-4 15,1-1 5-15,5 0-6 0,2-1-4 0,3-3 0 16,4-3-5-16,0-1-2 0,1-6-1 0,3-3-3 16,-1-2 1-16,1-4 1 0,0-1 1 0,-3-3 4 15,2-3-3-15,-2 0 2 0,-3-1 1 0,-2-3-1 16,0-3 6-16,-5-3 3 15,-1 0-1-15,1-2 2 0,0-2-1 0,-4-3 1 16,2 2-3-16,-2-4 0 0,-2 2-3 0,-1-1-1 16,2 0-1-16,-4 1 0 0,1 2-1 0,-1 2-2 15,0 2 0-15,-3 4-4 0,2 1 2 0,0 4-7 16,-1 2-3-16,1 0-1 0,-1 3 4 0,0 5 9 16,-1 4 8-16,2 1 4 0,-1 4-2 0,2 0-4 15,1 0-1-15,-2-1-2 0,5 0 0 16,-2 1 1-16,3-4 0 0,2 1-2 0,0-2-1 15,1-2-1-15,4-2 3 0,-1-2-3 0,5 0 2 16,0-3 2-16,2 0-1 0,2-2 2 0,-2-1 0 16,0 0 3-16,-1 0 1 0,-1-3 4 0,-4-1 1 15,-3-1 5-15,-4-1 7 0,-2-1 6 16,-5-1 5-16,-1-1 0 0,0-3-5 0,-1 1-5 16,-4-3-7-16,-3 0-6 0,-2 1-5 0,-1-2-4 15,-4-1-1-15,3-2-4 0,-2 2-4 16,-2-1-3-16,2 2-6 0,-1 1-1 0,2 4-1 15,-2 1 2-15,2 3 2 0,1 3 4 0,2 1 1 16,2 2 0-16,-1 0 1 0,5 6-4 0,-1 0 3 16,1 2 0-16,3 0-3 0,1 0-1 15,0 1-3-15,0-1-3 0,8 0 1 0,-2-1 4 16,5 0 2-16,-1-3 4 0,3 0 3 0,0-2 5 16,3-2 3-16,-1 0 0 0,-1-1 7 0,3-4 0 15,0 1 2-15,0-3 7 0,1 0-3 0,0-1 0 16,1 0 3-16,0-1-2 0,-4 1 3 15,3-2 0-15,2 2-5 0,-1-2-1 0,1 1-4 16,-3 1-3-16,-1 0-2 0,3 2-7 0,-2 1 4 16,0 3-1-16,1 2 1 0,-1 0 4 15,-3 1-3-15,-4 4 0 0,-1 2-1 0,0 1 1 16,-5 2 7-16,2 1 4 0,-3 0 4 0,3 2 5 16,-3 1-1-16,-1 0 3 0,5 0-5 0,-3 1-6 15,3 0 1-15,2 2-6 0,1 0 2 16,2-1-3-16,3 0-3 0,1-2-3 0,6-1-3 15,5 1-4-15,0-2-15 0,2-2-21 0,-2-1-35 16,2-2-47-16,-7-1-74 0,-2-3-137 0,-9 0-289 16,-3-2-898-16</inkml:trace>
  <inkml:trace contextRef="#ctx0" brushRef="#br0" timeOffset="21383.41">8519 11822 1007 0,'0'0'310'0,"0"0"-131"0,0 0 18 16,0 0 5-16,0 0-61 0,0 0-98 0,0 0-34 15,0 0-7-15,0 0 5 0,0 0 6 16,0 0 3-16,0 0 1 0,0 0 2 0,0 0-2 16,14-14-2-16,-9 19-2 0,-3 1-1 0,2 0 2 15,-1 1 1-15,-2-2 3 0,-1 2 3 16,0-1 1-16,0-2 9 0,0 1 2 0,0 0 9 0,-1-2 3 16,-4 1-4-16,0-2-7 0,-3 0-9 15,4 1-7-15,-3-2-5 0,3-1-8 0,0 0-10 16,3 0-21-16,0 0-54 0,1 0-103 15,0 0-117-15,0 0-156 0,0 0-138 0,2 0-358 16</inkml:trace>
  <inkml:trace contextRef="#ctx0" brushRef="#br0" timeOffset="21718.39">8719 12284 1568 0,'0'0'48'0,"0"0"-19"0,0 0 39 16,0 0 29-16,0 0-31 0,0 0-21 15,0 0-8-15,0 0-13 0,0 0-5 0,0 0-15 16,0 0-6-16,133-60-6 0,-113 55-15 16,2 1-29-16,-1-1-47 0,-4 0-76 0,4 0-127 15,-9 1-104-15,-3 2-532 0</inkml:trace>
  <inkml:trace contextRef="#ctx0" brushRef="#br0" timeOffset="64346.67">10732 12026 2718 0,'0'0'-38'0,"0"0"31"0,0 0 39 0,0 0 37 16,0 0 3-16,0 0-20 0,0 0-15 0,0 0-5 15,139-14-1-15,-99 13-12 0,1 0-6 0,1 0-7 16,2 1-4-16,1 0-3 0,-1 0-3 16,-2 0-10-16,-2 3-24 0,-4-1-40 0,-2 2-77 15,-6-1-106-15,-3 2-236 0,-6-3-124 0,-8 0-748 16</inkml:trace>
  <inkml:trace contextRef="#ctx0" brushRef="#br0" timeOffset="65456.38">2049 13844 2233 0,'0'0'-186'0,"0"0"71"0,0 0 95 0,0 0 88 15,0 0-3-15,0 0-46 0,0 0-15 0,0 0-1 16,0 0 1-16,0 0-3 0,0 0-2 16,0 0 1-16,0 0-1 0,0 0 2 0,54-104-3 15,-45 94-1-15,1 3-3 0,-6 1-1 16,5 4-6-16,-2 2-6 0,-3 0-1 0,4 7-5 16,-3 3 7-16,2 4 5 0,1 3 4 0,-2 2 1 0,1 1 2 15,2 1 0-15,-4-1 1 16,1-1 4-16,2-1-1 0,-3 0 0 0,2-5 2 15,1 0 1-15,-2-3 5 0,0-1 2 0,3-5 10 0,-3 0 12 16,-1-3 7-16,3-1 12 0,-4 0 11 16,3-4 2-16,-3-3 1 0,3-3-7 0,0-3-19 15,-2-2-12-15,4-2-12 0,1-1-7 0,-1-1-2 16,1 1-2-16,-1-1 0 0,0 1-2 0,1 1-2 16,1 2-2-16,0 3-5 0,1 3-2 15,-2 3-4-15,-1 4-8 0,0 2-8 0,1 0-6 16,-1 4-1-16,-3 6 3 0,3 2 8 0,-1 4 5 15,-2-1 6-15,0 4 9 0,1-1 0 16,-2-1 2-16,2 1 2 0,-2-2-3 0,1-2 6 16,1-3 1-16,-2-2 2 0,2 0 4 0,-4-4 4 15,3-2 11-15,-3-2 13 0,1-1 13 16,0 0 10-16,0-3 1 0,2-2-5 0,-2-5-8 16,3-1-14-16,2-3-13 0,0-2-6 0,-1 0-7 0,0-1-1 15,4 0-3-15,-2-2-2 0,4 2-2 0,-3 0 0 16,1 0 2-16,4 2-2 15,-3 4 1-15,-1 2-1 0,2 3-2 0,-2 3-3 0,-1 3-1 16,-1 0-5-16,-1 1-3 0,0 3-2 16,-1 5-2-16,1-1 0 0,-1 2-3 0,1 1-10 15,-3 2-14-15,0 2-36 0,1 0-10 0,-4 1-20 16,2 0-58-16,-2 0-73 0,-1-2-92 0,-1 0-43 16,-1-4 53-16,1-4-223 0</inkml:trace>
  <inkml:trace contextRef="#ctx0" brushRef="#br0" timeOffset="65673.75">1978 13646 2030 0,'0'0'183'0,"0"0"-209"0,0 0 52 0,0 0 15 15,0 0 8-15,0 0-12 0,0 0-29 16,0 0-2-16,0 0-3 0,0 0-1 0,57-125-6 16,-20 116-15-16,1 2-32 0,5 2-73 0,0 2-116 15,-1 2-185-15,-8 1-41 0,-11 0-564 0</inkml:trace>
  <inkml:trace contextRef="#ctx0" brushRef="#br0" timeOffset="67537.75">3233 13597 2204 0,'0'0'-166'0,"0"0"60"15,0 0 138-15,0 0 62 0,0 0-58 16,0 0-36-16,0 0-8 0,0 0-1 0,0 0-2 15,0 0-7-15,73-117-11 0,-57 117-11 16,-2 0-12-16,2 7-7 0,-2 3 4 0,1 2 0 16,-2 5 1-16,-2 1-3 0,-1 3 4 0,0 2-1 15,-1 0-3-15,-5-1 18 0,2 0 6 0,-5-3 16 16,1-2 21-16,1 1 0 0,-1-3 2 0,-1-3 6 16,0-1 5-16,-1-3 10 0,2-2 8 0,-2-2 2 15,0-1 9-15,0-2 4 0,1-1 14 0,0 0 14 16,0-1 4-16,3-6-4 0,-1-4-19 15,-1-2-20-15,4-3-20 0,-2-3-9 0,2-3-5 16,-1-1-7-16,2-2-2 0,-1 0-9 0,-1-2-5 16,5 2-4-16,-2 5-1 0,1 3-5 15,1 3-1-15,0 4-7 0,0 3-4 0,1 1 0 16,2 4-5-16,3 2 0 0,0 0 0 0,2 3 5 16,3 6 4-16,-1 5 3 0,-1 3 8 0,-1 5 8 15,-3 6 14-15,3 5 8 0,-6 3 3 16,3 2-1-16,-4 1 4 0,-1 1-1 0,-4 0 6 15,2 2 19-15,-1 1 6 0,-4-2 8 0,-1 1 5 16,3 1-5-16,-5-1 4 0,0 0 6 16,-6-2 2-16,2-1-1 0,-5-5-10 0,0-4-5 15,-2-4-10-15,2-4-8 0,0-5-1 0,-1-4 4 16,5-4 13-16,-2-5 11 0,1-4 2 0,3-1-10 16,-1-10-20-16,-3-3-15 0,5-7-10 0,-3-5-3 15,4-5 2-15,1-5-5 0,0-6-2 0,0-7-4 16,6-8-6-16,-3-4-5 0,5-6-7 15,-4-1-7-15,4-4-1 0,0 4 10 0,2 5 9 16,-1 7 14-16,2 13 5 0,0 9 2 0,-1 11 0 16,2 8-4-16,0 5-3 0,2 4-8 0,-1 4-9 15,-1 2-4-15,0 2 1 0,-1 7 8 16,-1 4 10-16,-3 2 7 0,2 3 6 0,-7 3 2 16,-1 0 1-16,0 1 2 0,-1 0-2 15,0-1 1-15,-2-2-2 0,-1-2 1 0,-5 0-2 16,4-3-2-16,-1-1-2 0,1-3-4 0,-1 0-2 15,4-3-3-15,1-3-5 0,0-1-7 0,0-2-6 16,6-1-2-16,-2 0 4 0,5-1 9 0,2-7 6 16,2-2 3-16,5-1-1 0,0-3-3 15,3 0 3-15,1 0 0 0,0-2 2 0,4 0 2 16,-1-2 0-16,3-1 1 0,1-1 2 0,1 2 1 16,-2 0 2-16,-2-1 1 0,-1 2 2 0,-3 1 1 15,-3 3 1-15,-6 4 5 0,-2 2 5 0,-8 3 31 16,0 3 27-16,-3 1 9 0,-4 0-5 0,-3 0-35 15,-6 4-29-15,0 3-12 0,-7 2-3 16,0 3 4-16,0 2 1 0,-1-1-3 0,-1 3 0 16,2 1-3-16,-1 0-3 0,3-1 1 0,1 1-2 15,5-3 0-15,6-2-3 0,0-4-4 16,5-1-9-16,1-3-13 0,0-2-2 0,2-1 0 16,6-1 7-16,2 0 11 0,0-2 7 0,2-5 3 15,4-2 3-15,-2-3 1 0,4-1 0 0,-3-2 0 16,3 0-2-16,-5 1 2 0,4 1-2 15,-6 2 1-15,2 0 1 0,0 3-1 0,-6 2 0 16,2 2-1-16,0 1 0 0,-2 2-3 0,-3 1-1 16,5 0-6-16,-2 2-1 0,-3 4 1 15,3 5 1-15,-3 0 5 0,2 5 4 0,-1 0 2 16,2 1 2-16,-2 4 2 0,1-3-2 0,1 0-1 16,-2-1-1-16,3-4-2 0,-1-2 3 0,-2-2-2 15,4-4 2-15,-1 0 0 0,1-4 3 0,0-1 9 16,1-1 5-16,1-6 7 0,0-2 1 0,1-5 2 15,-1-2 0-15,0-4 0 0,-1 0-2 0,0-2-4 16,-1-3 0-16,2 2-2 0,-1-3-3 16,-1 0-4-16,1-4-4 0,-2-1-7 0,1-5 0 15,0-3-2-15,-2-3-3 0,2-3-7 0,-1 0-7 16,-6 3-2-16,1 5 0 0,-3 6 8 16,0 7 7-16,0 8 0 0,-4 6 4 0,1 5-2 15,-2 4-16-15,2 1-15 0,-1 9-7 0,-1 5 2 16,-2 8 16-16,2 5 14 0,-2 5 7 15,4 2-1-15,1 0-3 0,-1 1-1 0,3 0-1 16,0-1-5-16,6 0 4 0,-1-2-3 0,1-3 1 16,5-3 0-16,-1-3-4 0,2-3-6 0,3-5 0 15,-2-2-1-15,4-1-4 0,-3-5 7 16,3-1 0-16,-3-3 1 0,3-3 3 0,-4 0 0 16,1-2 1-16,-1-6 7 0,0-2 3 0,-3-2 3 15,1-2 4-15,-1-1 1 0,0-1 2 0,-2-2-1 16,-1 2 3-16,-1-4-3 0,0 0 0 0,-2 0 0 15,1-1-3-15,-3 1-1 0,0 2 1 16,-2 3-1-16,0 2 0 0,0 4 6 0,0 4-5 16,0 1-1-16,0 3-8 0,0 1-19 0,0 0-5 15,0 6 0-15,-2 4 7 0,0 4 14 0,-3 3 7 16,2 3 0-16,-3 2-1 0,3 2 0 0,-4-2 0 16,4 3 2-16,2-3-1 0,0 1 0 15,1-4 2-15,0-2-2 0,2-2 3 0,6-1 1 16,-2-3-3-16,7-2-2 0,1-3 3 15,-1-1 1-15,4-3 3 0,0-2 5 0,-2-1 0 16,-1-5 5-16,1-1 0 0,-4-2 1 0,-1-2 2 16,1-2-2-16,-1 0 2 0,-1 0-1 0,0-2 0 15,-4-1-1-15,2-1-2 0,-1-1-3 0,-2 0-3 16,0-2-3-16,2 1 0 0,-5-1-1 16,1 3-1-16,0 2 1 0,0 2-2 0,-2 4 0 15,0 2-3-15,0 2-1 0,0 3-4 0,-4 2-10 16,2 0-6-16,1 2-6 0,-2 5 4 0,-4 4 8 15,5 2 9-15,-4 1 4 0,3 4 0 0,-3 0-1 16,3 1-1-16,0 1 1 0,-3 0 0 16,6-3 2-16,0 0 1 0,0-1 1 15,0-2 0-15,0 0 0 0,8-4 2 0,-4 0-2 16,4-3 1-16,1-3 3 0,2-3 3 0,1-1 14 0,5 0 8 16,-2-2 0-16,2-5 4 0,1-3-5 15,0-1-4-15,-4-1 2 0,4-2-2 0,-4 1-6 16,2-1 0-16,-4 1 1 0,0-2-3 15,-3 1 0-15,0-1-2 0,-1 0-8 0,-3 0 0 16,2 0-4-16,-4 1 0 0,0 2 1 0,0 0-2 16,-1 3 4-16,-2 0-5 0,1 3-1 0,-1 1 0 15,0 3-5-15,0 1 1 0,0 1-5 0,-1 0-4 16,-2 2-2-16,-2 5 2 0,2 1 2 16,-4 4 8-16,-1 0-1 0,4 3 4 0,-4 2-1 15,4 3 1-15,-3-1 4 0,5 1-2 0,-2 1 4 16,1-2 0-16,2 2-2 0,1-1 4 0,0 0 10 15,8-1 2-15,1-2-2 0,4-3-3 0,6-3-9 16,3-1-4-16,1-5-4 0,4-2-10 16,4-3-29-16,-1 0-56 0,0-7-123 0,-8 0-261 15,-9 1-769-15</inkml:trace>
  <inkml:trace contextRef="#ctx0" brushRef="#br0" timeOffset="67722.78">5141 12977 2462 0,'0'0'-55'0,"0"0"-65"16,0 0 34-16,0 0 42 0,0 0-60 15,0 0-113-15,0 0-196 0,0 0-45 0,0 0-507 0</inkml:trace>
  <inkml:trace contextRef="#ctx0" brushRef="#br0" timeOffset="67921.92">4361 13217 2417 0,'0'0'17'0,"0"0"-193"0,0 0 57 16,0 0 121-16,0 0 54 0,0 0-14 0,123-5-28 16,-75 0-13-16,4-1-10 0,4 3-42 0,-1 1-121 15,-4 2-244-15,-10 0-90 0,-17 0-594 0</inkml:trace>
  <inkml:trace contextRef="#ctx0" brushRef="#br0" timeOffset="68087.8">4844 13900 2627 0,'0'0'-17'15,"0"0"19"-15,0 0 44 0,0 0-1 0,-66 125-26 16,66-104-17-16,0-3-14 0,8-5-14 0,1-1-32 16,1-3-62-16,3-3-91 0,0-3-175 15,0-2-172-15,-8-1-795 0</inkml:trace>
  <inkml:trace contextRef="#ctx0" brushRef="#br0" timeOffset="68544.73">5528 13542 940 0,'0'0'253'0,"0"0"-255"0,0 0 24 16,0 0 62-16,0 0 51 0,0 0 3 0,0 0 1 16,0 0 3-16,0 0-13 0,0 0-23 15,0 0-31-15,0 0-26 0,118-40-14 0,-95 20-5 16,0-3-4-16,3-2-3 0,-2-2-2 0,-3 0-2 15,2-2 0-15,-2-1-2 0,-3 0-2 16,-1-1-3-16,-3 0-4 0,-2-4-2 0,-3 0-4 16,-3-1-4-16,-3-3 0 0,-3 2-5 0,0 1 1 15,-5 5 2-15,-4 6 5 0,-2 5 8 0,-3 8 6 16,0 5 1-16,1 6-4 0,-3 1-3 0,1 9-7 16,-1 6-2-16,1 5 1 0,-1 6 1 0,3 5 2 15,2 3 3-15,2 6 6 0,1 3 2 0,5 3 11 16,2 0 6-16,1 2 3 0,0-1 1 15,4-1-6-15,5-5-6 0,2-2-14 0,6-5-6 16,0-6-13-16,7-4-17 0,3-6-23 0,6-4-40 16,2-6-42-16,4-5-81 0,2-3-251 15,-10 0-89-15,-11 0-642 0</inkml:trace>
  <inkml:trace contextRef="#ctx0" brushRef="#br0" timeOffset="68915.14">7018 12926 2691 0,'0'0'-18'16,"0"0"-6"-16,0 0 13 0,0 0 40 0,0 0 7 15,0 0-1-15,0 0-9 0,0 0-4 16,0 0-5-16,-13 144-6 0,14-100-1 0,1-1-8 15,-1 3 2-15,-1-2-7 0,0 1-9 0,0-1-18 16,0-3-37-16,0 0-58 0,0-6-75 16,1-2-137-16,2-4-182 0,-2-8-22 0,0-7-455 0</inkml:trace>
  <inkml:trace contextRef="#ctx0" brushRef="#br0" timeOffset="69173.58">7445 12816 2289 0,'0'0'286'0,"0"0"-325"0,0 0 28 16,0 0 66-16,0 0 14 0,0 0-18 0,-35 138-18 16,34-105-6-16,1 3-4 0,0-1-5 0,0 3-7 15,0 0-3-15,-3 1-2 0,1 0-1 16,-1-1 1-16,1-1-9 0,-2-2-9 0,1-2-18 15,1-2-21-15,1-4-27 0,1-4-50 0,0-4-60 16,0-2-115-16,0-6-176 0,1-1-37 16,0-6-404-16</inkml:trace>
  <inkml:trace contextRef="#ctx0" brushRef="#br0" timeOffset="69348.64">6994 13298 2635 0,'0'0'-6'16,"0"0"8"-16,0 0 16 0,0 0 8 0,0 0-6 15,0 0-7-15,0 0 4 0,0 0 3 0,0 0-5 16,0 0-4-16,141-23-10 0,-101 16-13 16,4-1-22-16,-1 1-45 0,0-1-77 15,0 0-130-15,-2-1-251 0,-9 3-72 0,-9 1-450 16</inkml:trace>
  <inkml:trace contextRef="#ctx0" brushRef="#br0" timeOffset="69756.62">8001 12994 1828 0,'0'0'51'0,"0"0"40"0,0 0 36 16,0 0 18-16,0 0-30 0,0 0-57 0,-125-38-19 15,105 38-4-15,1 0-13 0,0 6-8 0,2 2-8 16,-1 2-1-16,0 1 2 0,3 3-2 16,-1 2-1-16,3 0-2 0,2-2-2 0,1 3 0 15,5-2 0-15,4-1-2 0,1-1-3 0,1-1-2 16,7-1-2-16,5 1-1 0,1-2 1 16,3-1-1-16,3 0 2 0,0 0 1 0,3-2 2 15,0 1 0-15,0-1 2 0,0 0 1 0,0 0-1 16,-2 1 3-16,-4-1 4 0,1 1-1 15,-2 2 1-15,-1-2 1 0,-5 1-1 0,-1-1 6 16,1 1 1-16,-7-1 9 0,1 2 3 0,-3-1 4 16,-1-1 5-16,0 1 1 0,-5-1 1 0,-1 0 0 15,-4 0-2-15,0 0-2 0,-5 2-4 16,0-1-4-16,-2 1-7 0,-3 0-3 0,-1-1-6 16,-2 1 1-16,2-1-4 0,-1-1 1 0,-1-1-1 15,4 0-2-15,0 0-1 0,2-3-2 0,1 1-7 16,3-2-17-16,0 0-25 0,3-1-40 0,-1-1-51 15,5-1-91-15,2 0-220 0,2 0-127 0,2 0-707 16</inkml:trace>
  <inkml:trace contextRef="#ctx0" brushRef="#br0" timeOffset="70221.83">8410 12895 2341 0,'0'0'-88'0,"0"0"19"16,0 0 72-16,0 0 75 0,0 0 1 16,0 0-42-16,0 0-20 0,0 0-2 0,0 0 3 15,0 0 0-15,0 0-2 0,0 0 6 0,0 0 4 16,0 0 4-16,-53 69 2 0,60-57 0 0,-2-1-3 15,0 0-1-15,1 2 1 0,0 1-1 16,2 1-1-16,-2 2-1 0,-1 2 0 0,4 2-5 16,-5 1 0-16,3 3-2 0,-4 0-4 0,3 0-1 15,-3 0-5-15,1 1-2 0,1 1-3 0,-2-1 0 16,4-1-2-16,-2-2 0 0,2-1 1 0,3-1 2 16,1-4-2-16,1-2 0 0,4-3 2 15,-4-3-4-15,5-4 12 0,-4-2 6 16,4-3 4-16,-4 0 1 0,3-8 0 0,-3-2 0 0,0-3 1 15,-3-2 6-15,-1-3-3 0,1 0-2 16,-4-3-1-16,-1 0-5 0,2-4-6 0,-4 0-5 16,3-3-1-16,-2-3-7 0,1-1 1 0,-1-3-1 15,2-1-4-15,-2-2-1 0,0 2-9 0,1 1-7 16,-1 5-9-16,3 2-12 0,-2 5-19 0,0 3-22 16,-2 5-34-16,3 4-64 0,-4 4-119 15,3 6-252-15,-2 1-76 0,-2 0-603 0</inkml:trace>
  <inkml:trace contextRef="#ctx0" brushRef="#br0" timeOffset="71398.7">8295 12941 1276 0,'0'0'71'0,"0"0"68"0,0 0 62 15,0 0 41-15,0 0-5 0,0 0-76 0,0 0-32 16,0 0-24-16,0 0-20 0,0 0-21 0,0 0-23 16,0 0-2-16,0 0 2 0,-20-59 5 15,25 66 7-15,0 4-3 0,4 3-2 0,-1 2-3 16,-1 4-3-16,-1 3-3 0,3 2-4 0,1 2-4 15,-1 1-6-15,1 2-3 0,1 1-1 16,-1-2-4-16,2 0-3 0,0-1 1 0,0-2-4 16,0 1 0-16,0-3 1 0,-1-1-4 0,0-1 2 15,-1-1-3-15,1-2-1 0,0 0 2 0,0-2-1 16,3-1 2-16,0 0 1 0,-1-2 1 0,1-1 0 16,0-2 1-16,-3 1 0 0,2-3 0 0,-1 0-3 15,-1 0-2-15,-2-1-1 0,2-1-1 0,-2-1 1 16,-3-2-3-16,2-1 2 0,-2-1 2 15,-1 0 0-15,-3-2 2 0,2 0 2 0,0 0 2 16,-2-3-1-16,1-1 2 0,1-2-4 0,0-1 1 16,0 0-5-16,0-3-2 0,0 3 3 15,1-2-6-15,-2-1 3 0,1 1-2 0,0 0-2 16,1-1 1-16,-1-1 0 0,-2 1 0 0,0-2 2 16,2-1-1-16,-2 0-1 0,-1-1 2 15,0 0-2-15,0-2 0 0,0-1 0 0,-1 0-1 16,2-2 2-16,0-1-2 0,1 1 2 0,-2-2-2 15,4 0 0-15,0-3-1 0,0-1 1 0,1 0 0 16,3-3-1-16,1-1 1 0,0 2 0 16,0-2 0-16,2 0 0 0,-1 2 1 0,2 1-3 15,-3 3 2-15,-2 2 0 0,1 3 1 0,0 2 1 16,-3 3-1-16,-1 4 3 0,-1 3-5 0,-1 3 1 16,-3 2-1-16,0 1-3 0,0 0 4 0,0 3 0 15,-4 6 2-15,-2 4 0 0,-2 5 0 0,-3 3-2 16,0 2-1-16,-1 2 2 0,-1 2 0 15,0 2 0-15,-1 1-1 0,1 2 0 0,-2 0-1 16,0 2 2-16,-2-1-2 0,-2 0 0 0,-1 1 0 16,-1-2-1-16,0-1 4 0,-3-1-2 0,-1-1 1 15,5-4-1-15,-1-2-2 0,1-3 2 16,5-3 0-16,0-1 2 0,5-3-1 0,2-3-1 16,4-1-3-16,-1-3 0 0,3-2-3 0,2-2-5 15,0-2-4-15,2 0-5 0,4 0-2 16,0-1-1-16,4-6-7 0,4-1-16 0,-1-3-19 15,3 1-26-15,1-2-28 0,-1 1-37 0,0 1-66 16,-1-1-130-16,-4 5-266 0,-3 2-805 0</inkml:trace>
  <inkml:trace contextRef="#ctx0" brushRef="#br0" timeOffset="71841.67">9479 12668 1694 0,'0'0'50'15,"0"0"72"-15,0 0 46 0,0 0 15 0,0 0-15 16,0 0-78-16,0 0-38 0,0 0-14 0,0 0-6 15,0 0 0-15,0 0-3 0,0 0-1 16,-127 137 1-16,107-92 2 0,0 2-5 0,0 0 2 16,1 0-9-16,0 1-7 0,2-2-5 0,0 1-7 15,4-2 0-15,3-3-2 0,1-1-5 16,3-3-16-16,4-2-17 0,2-2-18 0,0-3-33 16,4-2-44-16,2-3-62 0,4-1-133 0,-1-3-174 15,2-8-21-15,-4-3-401 0</inkml:trace>
  <inkml:trace contextRef="#ctx0" brushRef="#br0" timeOffset="72191.42">9726 12780 1880 0,'0'0'188'0,"0"0"-143"0,0 0 49 0,0 0 39 16,0 0 16-16,0 0-22 0,-61 118-42 15,48-77-21-15,-2 0-8 0,4 3-13 0,1-2-11 16,-1 3-13-16,3-2-12 0,2-1-1 0,-1-4-5 16,1 0-4-16,1-4-5 0,4-2-18 0,-2-3-22 15,3-4-37-15,0-3-73 0,4-3-90 16,5-5-187-16,-4-4-149 0,1-5-476 0</inkml:trace>
  <inkml:trace contextRef="#ctx0" brushRef="#br0" timeOffset="72407.07">9993 12804 2569 0,'0'0'37'16,"0"0"21"-16,0 0 14 0,0 0 6 0,0 0-19 16,0 0-29-16,0 0-7 0,-108 135-2 15,99-102-2-15,2 2-3 0,2-1-7 0,1 2-4 16,2 1-2-16,2-3-6 0,0 0-3 0,0-4-14 15,0-2-21-15,0-2-29 0,1-5-41 16,3-1-61-16,1-2-82 0,-3-4-135 0,4-2-139 16,-4-4 12-16,-1-3-373 0</inkml:trace>
  <inkml:trace contextRef="#ctx0" brushRef="#br0" timeOffset="72580.63">9508 13207 2410 0,'0'0'44'0,"0"0"13"0,0 0-1 16,0 0 9-16,0 0-11 0,0 0-24 0,0 0-2 15,0 0-10-15,0 0-9 0,0 0-5 0,136-61-11 16,-94 55-7-16,-1-1-29 0,6 0-73 0,-3 0-122 16,5 2-306-16,-15 0-511 0,-9 3 297 0</inkml:trace>
  <inkml:trace contextRef="#ctx0" brushRef="#br0" timeOffset="72987.58">10376 12841 2082 0,'0'0'-20'0,"0"0"31"0,0 0 41 0,0 0 23 15,0 0-13-15,0 0-29 0,0 0-17 0,0 0-3 16,0 0-3-16,-124 48-4 0,106-25 0 0,-1 1 1 16,6 1 3-16,-3-1 1 0,6-1-2 15,4 0-1-15,-1-3-4 0,7 0-4 0,0-1 0 16,1-2-4-16,8-2-4 0,1-3-2 0,1-1-6 16,7-2 0-16,-2-2-3 0,3-2-5 15,5-1 0-15,0-2-2 0,-2-1 7 0,5 2 4 16,-5-2 8-16,0 1 5 0,-2 2 2 15,-2-1 6-15,-6 3 1 0,-1 0 9 0,-2 1 5 16,-5 1 8-16,-1 0 7 0,-2 0 7 0,-1 1 7 16,-2 0 1-16,-5 2 2 0,-3 0-1 0,-3 0-4 15,-4 2-1-15,-1-1-4 0,-2-1-6 0,0 1-6 16,-2-3-5-16,0-1-7 0,2 0-8 0,-1-2-7 16,1 0-6-16,1 0-15 0,4-2-22 15,0 0-39-15,3-2-58 0,3 0-116 0,5-1-259 16,0-1-81-16,3 2-616 0</inkml:trace>
  <inkml:trace contextRef="#ctx0" brushRef="#br0" timeOffset="73224.75">10769 12815 2725 0,'0'0'-57'0,"0"0"36"16,0 0 47-16,0 0 37 0,0 0 2 16,-60 131-18-16,54-98-12 0,5 2-3 0,0 2-12 15,1 3-14-15,-1 2-8 0,-1 0-8 0,-5-2-19 16,0 2-23-16,1-3-39 0,-4-2-60 0,-2 1-66 16,-1-3-133-16,1-2-162 0,1-11-19 0,7-7-465 0</inkml:trace>
  <inkml:trace contextRef="#ctx0" brushRef="#br0" timeOffset="73514.17">10921 13556 2595 0,'0'0'-54'0,"0"0"29"0,0 0 69 0,0 0 19 0,0 0-12 15,0 0-24-15,-34 138-9 0,30-115-8 16,-5-1-8-16,0 1-6 0,-2-2-16 0,-2 0-34 15,-4 0-47-15,-1 0-81 0,3-2-141 0,-3 1-189 16,7-6-55-16,1-6-401 0</inkml:trace>
  <inkml:trace contextRef="#ctx0" brushRef="#br0" timeOffset="73821.2">11456 12844 1334 0,'0'0'128'0,"0"0"77"0,0 0 40 15,0 0-8-15,0 0-57 0,0 0-77 0,0 0-25 16,0 0-5-16,0 0-4 0,0 0-9 15,-77 132-12-15,69-96-7 0,-1 3-6 0,5 1-5 16,-2 1-6-16,4-1-5 0,-3-1-8 0,3-3-4 16,1-3-6-16,-3 1-9 0,-1-5-10 15,2-3-21-15,-4-2-25 0,3-3-41 0,-3-3-66 16,4-4-129-16,-4-2-249 0,5-3-453 0,1-4 330 0</inkml:trace>
  <inkml:trace contextRef="#ctx0" brushRef="#br0" timeOffset="74037.6">11718 12866 2820 0,'0'0'-19'0,"0"0"23"0,0 0 33 15,0 0 24-15,0 0 4 0,-51 125-14 0,43-90-12 16,3 1-8-16,-3 1-9 0,4 1-13 0,-1-2-5 15,2-1-5-15,-3-2-11 0,4-2-10 16,-1-3-29-16,-2-1-37 0,4-4-50 0,-1-2-59 16,1-5-84-16,1 1-154 0,0-5-128 0,0-3-16 15,0-4-178-15</inkml:trace>
  <inkml:trace contextRef="#ctx0" brushRef="#br0" timeOffset="74218.75">11307 13224 2532 0,'0'0'43'0,"0"0"-8"15,0 0 5-15,0 0 2 0,0 0-8 0,0 0-9 16,0 0-7-16,0 0-7 0,117-18-13 0,-76 16-5 16,4-1-18-16,-2 0-41 0,1 1-69 0,1-1-136 15,0 1-241-15,-14 1-68 0,-11 1-602 0</inkml:trace>
  <inkml:trace contextRef="#ctx0" brushRef="#br0" timeOffset="74587.64">12234 13002 1999 0,'0'0'77'0,"0"0"36"15,0 0 21-15,0 0-6 0,0 0-51 16,-133-29-47-16,113 32-17 0,-1 4 2 0,0 1-2 15,3 5-3-15,-1 1-4 0,1 1-4 0,6 1 0 16,2 0 0-16,0 2-2 0,5-2 2 0,1 1-2 16,3-2 0-16,1 1-2 0,6-2-3 15,5 0-5-15,1-2-3 0,5 0-5 0,-1-2 1 16,8-1 1-16,-1 2 1 0,-2-3 5 0,1 1 1 16,-2-1 5-16,-2 0 4 0,-3 2 1 0,0-3 4 15,-2 3 0-15,-4-1 3 0,0-1 3 0,-2 1 4 16,-2 1 8-16,-2-3 2 0,0 1-1 0,-3 0 4 15,0 1 0-15,-6-2 4 0,-4 1 2 0,-2-3-4 16,-6 2-4-16,0-1-5 0,-3 0-6 16,-2-2-5-16,2 2-5 0,-4-1-1 0,1-1-3 15,4 0-2-15,-1 0-4 0,1 0-7 0,1-1-12 16,5 0-19-16,-2-1-39 0,5 2-55 16,5-3-111-16,0 1-245 0,3-2-92 15,2 1-640-15</inkml:trace>
  <inkml:trace contextRef="#ctx0" brushRef="#br0" timeOffset="74954.88">12602 12964 1925 0,'0'0'840'0,"0"0"-868"0,0 0 23 0,0 0 38 0,0 0 9 15,0 0 2-15,0 0-5 0,0 0-11 0,0 0-4 16,0 0-12-16,-61 135-7 0,59-103-1 0,0 0-2 16,-1-1 1-16,-1 0-4 0,1-1 1 15,-3-1-3-15,-1-1 0 0,-1-2 1 0,-1-2-2 16,0-2 3-16,-2-1 1 0,1-3 1 0,0-1 1 16,-1-4 6-16,1 0-1 0,-1-3 4 15,0 1 10-15,2-3 3 0,2-2 7 0,-1-1 1 16,6-2-6-16,-1 0-7 0,3-1-4 0,0-1-1 15,0 0-1-15,3 1 4 0,3 0-1 16,0 0-1-16,6 1-4 0,3 0-3 0,-1-2-6 16,6 2-2-16,1-2-2 0,3 0-1 0,-2 0-10 15,1-1-12-15,3 0-12 0,-3 0-21 0,0 0-21 16,2 0-42-16,-6-1-57 0,-3-1-97 16,0-1-201-16,-8 2-144 0,-2-1-740 0</inkml:trace>
  <inkml:trace contextRef="#ctx0" brushRef="#br0" timeOffset="75334.72">12641 12629 2645 0,'0'0'-32'0,"0"0"19"0,0 0 16 15,0 0 33-15,0 0 16 0,0 0 9 0,0 0-1 16,0 0 4-16,0 0-2 0,133 135-13 16,-116-95-5-16,-3 3-11 0,3 0-5 0,-5 2 2 15,-1 2-6-15,0 0-3 0,-3 0-5 0,-3 1-10 16,-2-1-3-16,-3-1-3 0,-1-1-3 0,-7-2-2 15,-2-2-4-15,-4 2-2 0,1 1 4 16,1 0 1-16,-4 2 2 0,2-2-4 0,-2 1-3 16,-1-3 0-16,0-2-2 0,-3-1 0 0,-1 3-6 15,0-2-3-15,-3 1-12 0,-2 0-14 0,-1-1-18 16,0-2-36-16,-2-2-39 0,0-3-68 0,-1-2-120 16,-1-5-174-16,7-6-58 0,7-8-496 0</inkml:trace>
  <inkml:trace contextRef="#ctx0" brushRef="#br0" timeOffset="80356">1137 14771 1068 0,'0'0'54'15,"0"0"34"-15,0 0 45 0,0 0 23 0,0 0-11 16,0 0-43-16,0 0-20 0,0 0-6 15,0 0-14-15,0 0-12 0,0 0-11 0,0 0-15 16,-55 1 0-16,55-1-5 0,0 0-6 0,0-1-2 16,0-1 2-16,0 1 1 0,3-2 8 0,-1 1 5 15,-1 1 8-15,1-2 3 0,-1 1 0 16,1-1 7-16,-1 2-4 0,0 0-1 0,-1-1-5 16,2 0-8-16,-1 1-1 0,-1-1-4 0,1 1 1 15,0-2-3-15,2 1-2 0,-2 0-6 0,2-1-3 16,-1 1-2-16,0 0-1 0,5-1-1 0,-4 0-1 15,3 1 0-15,0-2-2 0,0 1 1 16,3-1-3-16,-1 1 0 0,1-1 1 0,0 2-1 16,2 1 3-16,0 1-2 0,2 0 0 0,-2 0 1 15,-1 1-1-15,1 2 2 0,-1 3 0 0,-1 0-2 16,1 2-1-16,0 1-1 0,-3 2-2 16,-1-1 3-16,2 0-5 0,-3 1 4 0,0 0 0 15,-3 1-1-15,1 0 1 0,-3 0-3 16,0 1 1-16,0-1-2 0,-4 2 5 0,-2 0-6 15,0 1 5-15,-3 1-3 0,-1-1-4 0,-4 1 3 16,0 0-5-16,1 0 2 0,-5 1-1 0,1-3 0 16,2 3 1-16,-1-3 1 0,2-3 0 0,3 0-1 15,-1-2 1-15,2 0-2 0,0-2 3 16,1-2-2-16,1-1 4 0,5-3-2 0,-1-1-4 16,2 0 3-16,1 0-9 0,1-2-2 0,0-2-5 15,0 2 3-15,0-2 2 0,0 2 7 0,0-1 2 16,3 0-1-16,1 0 4 0,-2 2 1 0,3-1 3 15,0 1 3-15,5 1 3 0,-1 0 0 0,1 0 0 16,1 0 0-16,0 1 0 0,3 4 3 16,2 1-3-16,-1 0 5 0,2 2-7 0,2 0 1 15,-4-2 1-15,3 3-6 0,-1-1 4 0,0 0-3 16,-2-1 1-16,3 0-1 0,-4 1-2 0,4-2-8 16,-3 0-10-16,-1-1-12 0,-2-2-30 15,2 1-39-15,-3-3-58 0,2-1-88 16,-1 0-116-16,-3-1-81 0,-5-2-540 0</inkml:trace>
  <inkml:trace contextRef="#ctx0" brushRef="#br0" timeOffset="80739.2">1392 14347 2207 0,'0'0'-144'0,"0"0"53"0,0 0 44 16,0 0 88-16,0 0 46 0,0 0-4 15,0 0-16-15,0 0-12 0,68 125-15 0,-49-93-7 16,6 4-6-16,-2 0-9 0,1 0-7 0,-1 2-6 16,-1 2-4-16,-1-3-1 0,-2 2-1 0,1 0-1 15,-3-1 1-15,-3-2 1 0,-4 1-6 16,-1-1 1-16,-5-1-7 0,-3-1-4 0,-1-1 0 0,0 1-5 16,-3-2-5-16,-7-2-6 0,0-1-12 15,-1-3-17-15,-4-1-38 0,1 1-66 0,-1-2-84 16,1 0-131-16,4-5-42 0,3-8-413 0</inkml:trace>
  <inkml:trace contextRef="#ctx0" brushRef="#br0" timeOffset="113353.48">2477 14921 629 0,'0'0'-26'15,"0"0"36"-15,0 0 56 0,0 0 51 16,0 0 35-16,0 0 4 0,0 0 12 0,0 0 7 16,0 0-9-16,0 0-26 0,0 0-33 0,0 0-22 15,45-48-12-15,-41 34-8 0,-1 0 0 0,-3 1-3 16,0 1-1-16,-1 1-2 0,-5 0-6 0,-1 0-9 15,-2 2-8-15,-4 1-6 0,1 1-15 0,-1 2-4 16,-4 1-8-16,2 1-9 0,-2 2-3 16,-1 1 0-16,3 0-1 0,-3 2 1 0,5 4 1 15,-3 1-3-15,5 3-1 0,1 1-2 0,0 3 2 16,4 2-3-16,-1 1 3 0,0 2 0 0,2 1-1 16,0 0 2-16,3 0 1 15,1-1-2-15,0 0 1 0,1-2 2 0,0-1-3 16,2-1 3-16,1-1 3 0,5-3-1 0,-3-1 3 15,1-1-2-15,2-3-1 0,-2-1-5 0,2-3 0 16,1 0 6-16,2-2 3 0,2-4 11 0,1-4 3 16,0-2 1-16,3-3-3 0,-3-1-1 0,1-1-2 15,-2 1-1-15,-1 0 1 0,2 1-5 16,-2 1 2-16,-2 3-2 0,0 1-1 0,1 3-1 0,-2 0-3 16,1 4-2-16,1 1-5 0,0 1 2 15,0 7-1-15,2 3 3 0,1 3 2 0,1 5 1 16,2 2 2-16,-2 5-3 0,1 4 3 0,-1 2 0 15,1 3 0-15,-3 3 0 0,0-1 0 0,0 2-1 16,-3 1 3-16,-1-1 1 0,-2 1-2 0,1 0 4 16,-1-2-5-16,-4-1 4 0,1 1-1 15,-2-2 5-15,-2-3 0 0,0 0 4 0,0-5 1 16,0 0-2-16,-4-5 3 0,1-4 0 0,0-1 7 16,-2-4 6-16,1-4 8 0,-4-1 7 15,1-3 5-15,1-3 3 0,-4-2-3 0,-3-1-6 16,0 0-9-16,0-6-8 0,-3-4-12 15,2-2 0-15,-1-2-3 0,0-3-8 0,2-3 7 16,-1-1-14-16,2-1 4 0,2 1-1 0,5 0-2 16,-3 0 4-16,4 1-8 0,1 0 3 0,3-2-9 15,0 1 0-15,1-1-2 0,6 1-2 0,2 1-4 16,-1 0-4-16,2 0-3 0,2-1-13 16,0 0-8-16,5 0-19 0,-2-1-30 0,4-3-32 15,2 1-33-15,1-2-31 0,3-2-7 0,-2-2 2 16,-3 0 7-16,3-1 20 0,0 1 26 15,-5 0 40-15,1 3 45 0,0 0 43 0,-7 4 32 16,-1 0 22-16,-1-1 27 0,-2 1 34 0,-5 0 37 0,2 0 39 16,-2 0 23-16,-3 1 7 0,0 0-2 15,0 4-16-15,0 2-13 0,0 3-13 0,-4 4-18 16,-2 3-15-16,3 2-23 0,-4 4-26 0,2 0-27 16,-4 2-32-16,-1 5-13 0,-1 4-16 15,-5 4 0-15,5 3 3 0,-3 3-3 16,-1 2 7-16,3 1-1 0,2 2 3 0,0-2 0 15,1 1 1-15,5-2-2 0,-1 0-1 0,4-3-4 16,1-2-9-16,0-2-11 0,8-4-13 0,1-3-1 16,1-3-7-16,2-3 9 0,-1-3 13 0,1 0 8 15,5-4 20-15,-5-6 9 0,5-3 9 0,-4-4 5 16,3-1 2-16,-3-3 1 0,-1-1-3 0,-2 0 2 16,0-2-1-16,-1 2 1 0,-2 1 1 15,-3 0 4-15,-2 3-2 0,-2 2 1 0,0 3 0 16,0 2 2-16,0 3 1 0,0 5 1 0,0 2-4 15,0 1-15-15,0 0-11 0,0 1-17 0,0 5-10 16,0 3 6-16,0 3 8 0,0 3 15 16,5 3 2-16,-2 0 3 0,0 3-5 0,4-2-1 15,2 0 1-15,-1 0-6 0,2-3 2 0,1 0-7 16,0-4-8-16,1-1-12 0,3-4-24 0,0-5-32 16,5-2-39-16,0 0-78 0,0-8-94 15,2-4-98-15,-6 2-48 0,-4 2-494 0</inkml:trace>
  <inkml:trace contextRef="#ctx0" brushRef="#br0" timeOffset="113530.73">2868 14412 1578 0,'0'0'738'16,"0"0"-835"-16,0 0 15 0,0 0 76 0,0 0 47 15,-50 123-9-15,59-100-26 0,8 1-28 0,3-2-46 16,4 0-100-16,7-1-143 0,6-4-118 0,-7-4-27 16,-9-5-300-16</inkml:trace>
  <inkml:trace contextRef="#ctx0" brushRef="#br0" timeOffset="113974.08">3323 14785 2023 0,'0'0'-5'0,"0"0"40"0,0 0 78 15,0 0 4-15,0 0-74 0,0 0-55 0,0 0-13 16,0 0-9-16,0 0 3 0,0 0 1 0,0 0-1 16,0 0-3-16,0 0-5 0,0 0-3 0,31-49-4 15,-21 49-5-15,1 5-8 0,0 1-9 16,0 2-8-16,2 0-5 0,-6 2-1 0,2 1-8 15,0 0 13-15,-3 1 6 0,-3 0 12 0,-1 1 18 16,0 0 7-16,2-1 17 0,-4-1 14 0,0 0 14 16,0 1 16-16,0-2 18 0,-5 0 21 15,3-1 26-15,-1-2 20 0,-2-3 3 0,3-1-3 16,2-1-10-16,-1-2-11 0,1 0-11 0,0 0-16 16,0-5-26-16,0 0-24 0,0-3-12 15,0-3-6-15,0-2 6 0,1-1 1 0,2-1 0 16,4-3-1-16,-2 0-8 0,3 0 1 0,0-2-6 15,2 1-3-15,2 2-2 0,2 2-4 0,-1 0-3 16,1 2 2-16,3 2-1 0,0 2 4 16,-1 2-3-16,2 2-1 0,-1 4 2 0,-3 1 1 15,3 4 10-15,-5 4 7 0,-2 3 7 0,-1 2 5 16,-5 1-3-16,2 2-1 0,-4 0-6 0,-2 2-7 16,0 1-9-16,0 0-14 0,-2-2-18 0,-4 1-61 15,4-4-132-15,-4-2-122 0,2-4-32 0,3-2-345 16</inkml:trace>
  <inkml:trace contextRef="#ctx0" brushRef="#br0" timeOffset="114130.33">3688 14420 1765 0,'0'0'192'0,"0"0"-61"0,0 0 6 15,0 0 1-15,0 0-69 0,0 0-106 16,0 0-63-16,0 0-25 0,0 0-34 0,0 0-99 15,0 0-126-15,0 0-35 0,0 0-531 0</inkml:trace>
  <inkml:trace contextRef="#ctx0" brushRef="#br0" timeOffset="114769.81">3631 14559 1698 0,'0'0'-181'0,"0"0"75"0,0 0 138 0,0 0 97 16,0 0-17-16,0 0-65 0,0 0-31 15,0 0-5-15,0 0-7 0,0 0-7 0,0 0-4 16,0 0-4-16,0 0 2 0,46-39 3 0,-44 42 4 16,-2-1 9-16,0 0 4 0,0 0 8 0,0 1 7 15,0-1 6-15,0-1 7 0,0 1-2 0,0 1-5 16,-1-2-7-16,-1 1-9 0,-3 0-11 0,2 1-15 15,0-1-36-15,-2 0-65 0,3 0-105 0,-1 0-102 16,-1 0-47-16,3-1-177 0,0 1 177 16</inkml:trace>
  <inkml:trace contextRef="#ctx0" brushRef="#br0" timeOffset="115439.6">3192 15025 744 0,'0'0'84'0,"0"0"10"0,0 0 45 0,0 0 47 16,0 0 4-16,0 0-24 0,0 0-12 0,0 0-6 15,0 0-18-15,0 0-20 0,0 0-16 16,0 0-21-16,32-124-12 0,-27 110-13 0,-2 2-5 0,-2-2-7 16,2-1-4-16,1 0-6 0,-2-1-9 15,-1-2-4-15,1-2-5 0,2 0 0 0,-1-1-2 16,-1 1-2-16,3 2-2 0,-2 2-3 15,-1 3 0-15,2 2-1 0,0 3-2 0,-3 3-2 16,0 3-6-16,0 0-11 0,0 2-8 0,3 0-6 0,-1 0 3 16,0 4 8-16,4 3 9 0,3 3 9 15,0 1 2-15,0 2 6 0,2 1-2 16,1 0-2-16,3 1 1 0,0 1-2 0,0 0 1 16,3 0 2-16,-1 0 1 0,-3-1 3 15,2 1-1-15,-6-2-2 0,1 0 0 0,-2-2-1 16,-2-1 2-16,-1 0 5 0,-3-2-1 0,-3 0 10 15,-1-2 10-15,0 0 7 0,0-3 11 0,0 2 2 16,-4-2-6-16,-3 2-7 0,-1 0-7 0,-2-2-11 16,-2 2-8-16,1 0-13 0,-3 0-16 0,-2-2-30 15,2 0-42-15,-3-2-59 0,3 1-104 0,-2-1-130 16,7-1-99-16,3-1-595 0</inkml:trace>
  <inkml:trace contextRef="#ctx0" brushRef="#br0" timeOffset="116538.66">3720 14895 914 0,'0'0'-109'0,"0"0"11"0,0 0 106 15,0 0 129-15,0 0 25 0,0 0-39 0,0 0-9 16,0 0-4-16,0 0-6 0,0 0-4 0,112-120-3 16,-92 102-3-16,-3-1-4 0,-1 1-18 15,2 1-12-15,-1 1-9 0,-4 0-12 0,0 1-8 16,3 4-8-16,-5-1-9 0,0 4-3 0,-1 1-4 15,-2 1-4-15,-3 3-7 0,3 2-3 0,-2 0-4 16,-3 1-12-16,-2 0-13 0,0 1-9 0,0 3 0 16,3 2 13-16,-3 2 14 0,1 2 14 15,-2 1 4-15,1 1 0 0,1 2 1 0,-2 2-2 16,4-1 1-16,-2 0-2 0,0 2-3 0,0-1 5 16,3-2-6-16,-1 0 2 0,3-1 4 15,2-1-1-15,-3-2 1 0,4-2 2 16,-1-4 5-16,7 0 0 0,-4-4 11 0,2 0 5 0,3-4 3 15,0-4 10-15,-3-2-3 0,5-4 0 0,-5-2-3 16,4-2-8-16,-2-2 0 0,-2 1-5 0,-2-1 2 16,3 1-1-16,-5-1-3 0,-4 1 3 15,3 0 0-15,-3-1-4 0,-3 3 1 0,-1 0-5 16,-1 2 1-16,-1 1-4 0,0 1 1 0,-1 1-3 16,-2 3-2-16,-4 1 2 0,1 3-2 15,-2 3-10-15,0 2-7 0,-1 0-16 0,0 1-13 16,3 5 2-16,-2 3 5 0,0 1 9 15,3 5 10-15,-1 0 2 0,3 1 3 0,2 3 0 16,-2 0 4-16,3 3 1 0,3 0 3 0,2 0 2 16,5 0-3-16,1-2-2 0,4-1-7 0,1-3-4 15,3-3 3-15,2-2 2 0,4-4 4 0,-1-2-1 16,3-4 5-16,-2-1 1 0,2-1 6 0,-3-6 5 16,2-3 6-16,-4-1 9 0,-1-3 7 0,0-1 6 15,-1-2-2-15,-1 0 0 0,-1-3-4 16,-3 0-4-16,4 1 0 0,-7 1-1 0,3 0 2 15,-5 2-6-15,-3 1 4 0,0 1-5 0,-4 4-2 16,1 1 3-16,-3 1 2 0,-1 2 8 16,0 3 2-16,-6 2-3 0,1-1-10 0,-5 2-15 15,-1 0-11-15,-5 6-8 0,3 2 1 0,-5 2 5 16,4 1 4-16,-2-1 2 0,4 2 2 0,1-1-5 16,1-1-1-16,2 1-1 0,1 0-2 15,3 1 4-15,1 0 0 0,-2-1 4 0,5-1-7 16,0-2-6-16,0-2-7 0,6-1-2 0,-2-2 11 15,4-2 10-15,1-1 15 0,0 0 12 16,-1 0 4-16,0-4 9 0,2-2 1 0,0-1-3 16,-1 0-1-16,0-2-9 0,2 1-5 0,-2 1-2 15,-1 0-6-15,-2 1-1 0,1 2-5 0,-1 0-1 16,-2 2-3-16,-2 0 1 0,4 2-1 0,-3-2-4 16,4 2 5-16,-3 0-8 0,4 0 2 0,-1 2 2 15,-2 1-5-15,4 2 4 0,0-1 1 16,0 2 0-16,0 1 1 0,-1 0 0 0,0-1-3 15,4 3 1-15,-2-1-6 0,0 0 0 0,4-1-8 16,-2 0-21-16,0-1-22 0,6-1-47 0,-2 0-50 16,0-1-128-16,3 0-132 0,-7-2-67 15,-3-1-571-15</inkml:trace>
  <inkml:trace contextRef="#ctx0" brushRef="#br0" timeOffset="117988.66">5629 14645 2092 0,'0'0'184'0,"0"0"-381"0,0 0 85 0,0 0 212 16,0 0 40-16,0 0-21 0,0 0-48 15,0 0-8-15,123-28-4 0,-104 13-12 0,-2-1-10 16,-1 0-10-16,0-2-2 0,-3 2-9 0,-3-1 1 16,-1 2-2-16,-1 0-1 0,-6 2 5 15,-1 2 5-15,-1 1 1 0,-3 2-2 0,-5 1-8 16,-3 1-14-16,-1 4-13 0,-5 0-8 0,-3 2-5 15,0 2-3-15,-3 5-1 0,-2 1 3 0,1 2 1 16,1 3 7-16,-1 0 4 0,4 2 4 0,3 1 3 16,1-1 0-16,6 1 0 0,3 0-5 15,2 0 4-15,2-3-4 0,3 1-2 0,0-2 0 16,6-2-4-16,3-2 3 0,4-1 4 0,3-3 7 16,1-2 6-16,3-2 5 0,-1 0 6 0,0-6 2 15,2-2 2-15,-4-1 3 0,3-1-3 0,-3-2-1 16,-4 0 1-16,1 1-4 0,-3 2 0 0,-2 0-3 15,-2 2-2-15,1 1-3 0,-5 1-2 16,3 1-1-16,-3 0-6 0,0 2-2 0,1 1-3 16,0 1-8-16,0 0 1 0,1 0-5 0,0 2 0 15,1 4 3-15,2 1 2 0,1 1 4 16,0 2 5-16,-1 1 4 0,2 0 2 0,1-1 1 16,0 2-2-16,0-3 2 0,-3 0-2 15,2-2 2-15,3 0 3 0,-3-3 0 0,1 0 5 16,2-3 1-16,0-1 4 0,5-2 1 0,0-7 4 15,3-3 2-15,1-3-2 0,1-2 2 0,-2-1 1 16,0-2 2-16,-3 0 4 0,-1-1 4 0,-4 0 0 16,-1-1-3-16,-2 1-6 0,-1-1-4 15,-1 0-4-15,-2-3-3 0,-3-1-4 0,0-3-5 16,-3-2-2-16,0-1-5 0,0-3-3 0,-2 0-4 16,-1 1-5-16,-4 1-9 0,-3 1 1 0,0 3 1 15,0 2 2-15,-2 8 5 0,0 4 4 0,-3 6 1 16,3 5 0-16,1 4-3 0,-1 5-2 0,1 8 0 15,1 5 6-15,-2 5 4 0,1 7 4 16,4 0 0-16,-1 3 2 0,7 2-4 0,1 1 2 16,0 3 4-16,2 1-2 0,8 0 3 15,2-3-6-15,5-4-4 0,2-4-4 0,3-5-6 16,5-5-5-16,0-3 0 0,1-4 4 0,3-5 9 16,0-2 2-16,1-4 8 0,-2-1 2 0,-5-1-1 15,-2-7 10-15,-2-1 5 0,-4-4 5 16,-1-2 6-16,-3-2-2 0,2-2 1 0,-5-1-1 15,1 0-6-15,-1-3 5 0,-3-1-5 0,-1-3-2 16,-1 0-1-16,0-1-9 0,0-2-2 0,-3-1-3 16,1-2-6-16,0-2 2 0,-2-1 2 0,-1 2-2 15,0 0 6-15,0 7-5 0,0 5 1 16,-1 6 1-16,-2 5 0 0,0 6 3 0,2 4-9 16,-1 1-16-16,-1 6-3 0,1 5 0 0,-2 7 7 15,1 7 16-15,-1 4-3 0,0 5 4 0,2 0 0 16,0 2 0-16,2 0 6 0,0-1-3 0,0 3-3 15,0-1-1-15,3-1 0 0,2-3-3 0,1-3 1 16,4-4-4-16,0-2-5 0,2-5 1 16,3-3-4-16,1-3 2 0,3-3 2 0,3-1 4 15,1-5 10-15,1-1 3 0,0-3 4 0,3 0-2 16,-1-4-1-16,-5-2-1 0,3-2 2 16,-4-1 0-16,-3-2-1 0,0 0 3 0,-3-3-3 15,1-1 1-15,-4-1 4 0,1-1-4 16,-3-2 2-16,-1-1 2 0,-3-1-3 0,0 0 0 15,-3 0-1-15,-2-1-4 0,0 1-1 0,-1 0-2 16,-7 2-2-16,4 1 1 0,-4 5-1 0,-1 2 2 16,-1 5-4-16,-1 4-2 0,1 2 0 0,-3 2-3 15,1 7 1-15,-1 2 4 0,1 4 2 16,2 1-1-16,1 4 2 0,-2 1-4 0,4 5 1 16,2 1 1-16,-2 2 0 0,4-1 0 0,1-2 1 15,2-2-3-15,0-1-2 0,5-2-1 0,4-1-3 16,3-2-2-16,4 0 4 0,0-1 4 0,7-4 3 15,1-1 3-15,3-1-2 0,0-3-1 16,3-3-1-16,1 0 2 0,0-3-3 0,-1-2 2 16,-1 0 0-16,1-2 3 0,-5-5 0 15,-2-2 2-15,-2-3 1 0,-4-2-3 0,-1-1 7 0,-6-2-1 16,0 1 3-16,-4-1 2 0,0-3-2 0,-1 1 0 16,-1-2-2-16,-2-2-1 0,2-3-2 15,-1 1-1-15,-2 0-1 0,1 2-3 0,1 2-4 16,-1 5 3-16,1 4-2 0,-3 7 0 15,0 2 0-15,0 3-12 0,0 0 0 0,0 8 1 16,-2 4 4-16,-1 3 9 0,-1 4 0 0,2 2 1 16,-2 2-4-16,1 1 3 0,0 1 2 0,3-3-1 15,-2 2 6-15,2-1-1 0,0-2 3 0,0 0 1 16,2-1-3-16,0-3-1 0,6-2-4 16,0-4-4-16,3-2-1 0,2-3-8 0,6-3-4 15,2-2-8-15,2-1-39 0,4-3-57 0,-1-6-149 16,-8 0-228-16,-5 4-723 0</inkml:trace>
  <inkml:trace contextRef="#ctx0" brushRef="#br0" timeOffset="118135.64">7518 14011 2573 0,'0'0'110'0,"0"0"-8"15,0 0-2-15,0 0-8 0,0 0-53 16,0 0-29-16,0 0-14 0,0 0-16 15,0 0-27-15,0 0-38 0,0 0-82 0,0 0-199 0,0 0-251 16,0 0-886-16</inkml:trace>
  <inkml:trace contextRef="#ctx0" brushRef="#br0" timeOffset="118343.43">6239 14166 3015 0,'0'0'-117'0,"0"0"15"0,0 0 44 0,0 0 57 16,0 0 32-16,0 0-9 0,169 14-9 0,-106-15-10 16,6-2-11-16,3 0-30 0,2 0-70 15,4 2-151-15,-20 0-259 0,-19 1-976 0</inkml:trace>
  <inkml:trace contextRef="#ctx0" brushRef="#br0" timeOffset="120121.67">8337 14365 2066 0,'0'0'251'16,"0"0"-289"-16,0 0 26 0,0 0 54 16,0 0 5-16,0 0-17 0,22-125-22 0,-6 105-7 15,5 2 1-15,3 3-4 0,1 2-2 0,-3 3-2 16,3 4-7-16,0 5-3 0,-2 1-6 0,1 9-3 16,-1 4-1-16,-2 3 0 0,-1 3 0 0,0 2-2 15,-6 1 2-15,0 1 2 0,-3-1 3 16,-3 2 3-16,-3-2 6 0,0-3 4 15,-1-2 2-15,-3-3 5 0,-1-2 4 0,0-4 4 16,0-4 9-16,0 0 15 0,0-3 20 0,0-1 24 0,0 0 15 16,1-1-10-16,-1-5-23 0,0-2-26 15,0-4-21-15,0-4-6 0,0-1 2 0,0-2-7 16,5-1 1-16,-1-1-3 0,5 0-1 0,-2 0-1 16,3 2-5-16,1 3-1 0,1 2-6 15,0 4-4-15,0 3-3 0,2 3-6 0,1 3-3 16,-3 1 1-16,3 1-7 0,-2 8-1 0,-1 2 5 15,2 4 2-15,-1 1 10 0,-2 4 7 0,-2 0 4 16,-2 0 6-16,-3 2 3 0,4-1 3 0,-4-2 0 16,-2 0-2-16,2-4 2 0,-1-2 1 0,-1-3 2 15,1-2 10-15,-1-2 1 0,1-3 6 16,-3-2 14-16,0 0 18 0,2-1 29 0,-1 0 22 16,-1 0 5-16,3-3-22 0,-3-4-27 0,1-1-25 15,-1-3-17-15,3-2-3 0,-2-1-2 16,1-2-3-16,4-1-5 0,-3-3 0 15,4-1-2-15,-2 1-4 0,3-1 1 0,0 2-3 0,-1 2-1 16,-1 2-3-16,3 2-2 0,-4 4-6 0,0 1-6 16,1 3-4-16,0 0-11 0,3 2-5 15,-3 1-5-15,0 2 0 0,2 0 5 0,-2 0 7 16,0 5 6-16,1 2 5 0,-3 2 4 0,3 0 4 16,-1 3 10-16,-1 1 2 0,1 0 4 15,0 2 0-15,2 1-1 0,1 1 1 0,-2-1-2 16,0 3 2-16,3-2 0 0,0-1-1 0,0-2 0 15,3-1 5-15,2-3-4 0,1-1 1 16,1-2 2-16,3-3-3 0,-1-2 4 0,2-2 0 0,1 0 2 16,-2-4 3-16,-1-3 0 0,0-2-1 15,-6-3-1-15,-2-1-1 0,3 0 2 0,-7-2 3 16,0-2 1-16,2 0 4 0,-6 0-1 0,2 0-2 16,-3-2 0-16,-1 1-4 0,-1-1-1 0,0 0-3 15,0-1-1-15,0 1-1 0,-1 1 1 0,-4 3 2 16,0 4 5-16,-4 3 4 0,3 3 1 15,0 4-6-15,-2 1-6 0,0 4-5 0,-1 5-4 16,2 3 3-16,-2 4 2 0,-1 3 0 0,3 1 0 16,3 4-1-16,0-1 1 0,4 1 0 0,0 0 1 15,0 0-1-15,4-2-6 0,0-1 1 16,4-4-4-16,4-2-1 0,3-3 0 0,0-2 2 16,5-2 5-16,4-3 2 0,2-1 4 0,1-3 0 15,-2-1-3-15,2 0 4 0,-3-5 1 16,0-4 2-16,0-1 1 0,-4-3 0 0,-1-1 0 15,-3-2 4-15,1-3 1 0,-2-3 7 0,-1 0 2 16,-3-2 0-16,0-2-4 0,-1-2-4 16,-1-2-4-16,1-3-4 0,-2-3-1 0,-2-3-3 15,2-5-2-15,1 0-4 0,-3 1-1 0,-1-2-5 0,-1 2-3 16,-1 4 1-16,-2 4-2 0,-1 4 5 16,0 9 3-16,0 7 7 0,0 6 10 0,-3 6 0 15,-2 3-10-15,2 3-8 0,-4 9-8 0,-2 4 0 16,0 6 11-16,-1 6 2 0,2 4 2 0,0 2 0 15,1 4-1-15,0 2 4 0,3 3-3 16,-2 2 1-16,2 0 1 0,4 0-3 0,0-4 1 16,0-3-3-16,4-4 1 0,6-5-3 0,4-3 1 15,1-4 2-15,4-4 4 0,6-2 1 16,2-3 1-16,4-5-3 0,2-3-7 0,0-4 1 16,-2-1-6-16,-4-2 0 0,-4-5-2 15,-7-1-5-15,-3-2 2 0,-8-1-1 0,-5-1 0 16,0-1-9-16,-11-3-8 0,-7 1-3 0,-3-1 1 15,-1-1 14-15,-7 1 3 0,-1-2-3 0,-1-1-14 16,-1-2-31-16,-3-1-47 0,-1 0-49 0,5 0-25 16,-4 0 15-16,4 0 53 0,5 6 62 15,3 3 53-15,4 5 25 0,1 2 15 0,8 4 5 16,5 1-29-16,3 1-35 0,2 0-19 0,7 1-5 16,5 4 18-16,5-1 23 0,3 0 1 0,1-2-3 15,2 0-3-15,5-1 2 0,-1 0 6 0,0 1 3 16,2-1 11-16,1-1 11 0,-2 0 19 0,-3 0 15 15,2 0 13-15,-1 0 17 0,0-3 15 16,-2 0 36-16,2 0 1 0,-3-1-18 0,-3 1-26 16,-1 1-34-16,-6 0-8 0,-5 2 0 0,1 0-3 15,-7 0 0-15,-1 0 6 0,-1 0 3 0,0 4 4 16,0 1-7-16,-2 0-12 0,-4 4-4 16,0 3-14-16,-3 3-7 0,-1 2-8 0,0 1-7 15,0 2 0-15,1 2-1 0,-1 1-2 0,3 0 2 16,2 1 0-16,-2 0-2 0,5 0 2 15,0 2-3-15,1-2 2 0,1 0 1 0,0-2-2 16,4-4 4-16,5-3-4 0,3-2-1 0,5-5-1 16,1-1 2-16,2-3 7 0,4-2 6 15,3-2 3-15,1 0 2 0,1-6-2 0,5-2 0 16,-2-1 0-16,1-3-2 0,-2-1 2 0,0 0-2 16,-2-2 0-16,-2-1-1 0,-6-1-3 0,-6 2 2 15,-1-3-3-15,-8 0 1 0,-3-2 1 0,-3-2-3 16,-4 0 1-16,-7-3-4 0,-2 2-3 0,-5 0 1 15,-2 1 0-15,-3 4-2 0,-4 2 2 16,2 4-3-16,-1 4-1 0,4 5 1 0,1 3-1 16,3 0-1-16,4 4 1 0,-1 3-1 0,5 5 0 15,1-2 2-15,4 1-1 0,0 2-4 0,3-1-1 16,2-1-5-16,2 0 1 0,7-2-5 16,4 0 4-16,3-2 1 0,3-1-4 0,2-2-1 15,4 0-16-15,1-1-17 0,-3-2-36 0,4 2-56 16,-3-2-107-16,4 0-95 0,0-1-45 15,-5 1-118-15,-9-1-615 0</inkml:trace>
  <inkml:trace contextRef="#ctx0" brushRef="#br0" timeOffset="120789.32">10967 14114 1548 0,'0'0'230'0,"0"0"-20"16,0 0 18-16,0 0-22 0,0 0-77 0,0 0-36 15,-124-67-17-15,110 61-30 0,-2 2-24 0,3 0-12 16,-1 4-5-16,1 0-5 0,0 0-1 16,-4 6-5-16,2 2-2 0,-5 4-1 0,1 1 1 15,-2 0-3-15,0 2 2 0,0 1-2 0,4 1 0 16,-1 3 2-16,5 0 2 0,1 0 2 16,2 1 1-16,3 0 2 0,3 1 1 0,1-3-1 15,3 0 2-15,0-3-2 0,7-2-1 16,1-4 2-16,3-2 1 0,2-4 5 0,7-4 1 0,1-2 2 15,5-7 0-15,0-5-1 0,4-2 1 16,1-3 3-16,2-2 3 0,-1-2 9 0,0 0 5 16,-2 0 4-16,-1-1 3 0,-5-2-3 0,-3 0-1 15,1-2-9-15,-1-1-3 0,-2-3-7 0,1 0-4 16,-1-2-1-16,-2 1-5 0,-2 0-3 0,-1 2-3 16,-2 5 0-16,-3 4-2 0,-4 5 3 15,2 7 2-15,-5 3-2 0,-2 5-6 0,0 2-17 16,0 0-16-16,0 6 4 0,0 5 11 15,0 4 15-15,-4 4 15 0,-2 3 1 0,3 4-4 0,-4 1 2 16,3 2-2-16,-3 1-1 0,0 2-1 0,2 3 1 16,-2 1 2-16,3-2 0 0,-3-1 1 15,4-1 0-15,2-5-2 0,1-1 2 16,0-5 3-16,4-2-4 0,7-4-3 0,0-2 1 16,6-5-7-16,-4-1 5 0,5-3 3 0,-1-2 2 15,-1-2 4-15,1-1 3 0,-2-6 4 16,2-1 1-16,-3-2-1 0,2-3-1 0,-2-2-2 0,2 0-3 15,-3-2 5-15,2 1-8 0,-1-3-2 16,-4 1 0-16,0 0-9 0,0-2 5 0,-6 1 2 16,2 0-3-16,-5 2 0 0,-1 1 1 0,0 0 0 15,-2 5 1-15,-5 3 5 0,-2 4-3 0,2 3-3 16,-6 1-1-16,0 4-1 0,-1 5 2 16,-3 3 1-16,0 5 2 0,2 1-1 0,-1 4 1 15,1 1 3-15,-2 3 5 0,3-1 5 0,0 1 0 16,3 1 1-16,4-3-7 0,1 0-2 0,6-2-5 15,0-2-8-15,6-3-7 0,6-2-11 0,3-4-16 16,10-2-10-16,2-2 3 0,9-2-26 0,5-1-68 16,7-3-137-16,-12-1-225 0,-9 0-746 0</inkml:trace>
  <inkml:trace contextRef="#ctx0" brushRef="#br0" timeOffset="123355.24">1863 16008 2162 0,'0'0'-54'15,"0"0"-49"-15,0 0 37 0,0 0 64 0,0 0 86 16,0 0-12-16,0 0-31 0,0 0-15 16,0 0-9-16,0 0-4 0,0 0-5 0,0 0 0 0,28-96 4 15,-27 86 9-15,0 1 6 0,-1 0 14 16,0 4-1-16,-2-1-4 0,-3-1-4 0,-3 1-21 16,-1 0-5-16,-2 3-10 0,-5 0-8 15,2 2-6-15,-5 1-6 0,-1 3 0 0,1 5-3 16,-2 1 6-16,0 4 0 0,2 0 5 15,-1 0 1-15,4 2 0 0,-1 0 4 0,3 3 0 0,0-2 2 16,3 2 2-16,3-1-4 0,3 0-1 0,-1-1 0 16,5 1-5-16,1-3 2 0,1-2-1 15,7-2-1-15,2 0 8 0,0-2 3 16,1-2 7-16,2-2 6 0,1-3 6 0,1-1 7 0,2 0 5 16,-4-2 11-16,3-5 4 0,-3-3 9 0,0-2 4 15,1-2-1-15,-2 0-6 0,-2-3-8 16,1-1-3-16,-2 0-9 0,-4-2-3 0,1 0-3 15,4-1-5-15,-6 0-5 0,2-1 1 0,-2-1-7 16,1-2-1-16,-2-1 2 0,2-3-7 0,-2 1 4 16,-1-2-6-16,0 0 2 0,-1 1-2 15,1 0 1-15,-1 1 1 0,-1 6-2 0,0 2 4 16,0 5-4-16,0 4 4 0,-3 4-2 0,2 3-2 16,1 4-10-16,-1 0-19 0,1 0-15 15,-1 5-10-15,1 4 10 0,0 5 16 0,0 4 20 16,0 6 7-16,0 3 5 0,0 3 0 0,0 2-4 15,0 1 4-15,5 4-7 0,0 1 4 16,3 0 1-16,1 0 3 0,3-3 4 0,1-2-1 0,2-1 3 16,1-4-1-16,3-4-1 0,1-2-4 0,-2-5 3 15,0-4-4-15,1-3 5 0,0-3 4 16,0-4 0-16,0-3 5 0,1 0-1 0,0-6 7 16,-4-3 1-16,1-5 2 0,0-2-4 0,-4-2-5 15,0-3 2-15,-2 1-6 0,1-1 3 16,-7 0-2-16,2 1 0 0,-5 1 2 0,-1 2 0 15,-1 0-1-15,0 0-3 0,-2 0-2 0,-5 3-5 16,2 2 6-16,-3 4 0 0,-1 2 4 0,0 4-1 16,2 2-6-16,-1 1-3 0,-2 6-11 0,1 5 3 15,0 3-4-15,-1 5 2 0,2 1-2 16,5 2 0-16,-1 1-2 0,2 0-8 16,2-1-2-16,2 2-21 0,4-4-21 15,3 1-47-15,3-1-91 0,6-3-156 0,3-4-120 0,-3-5 5 16,-6-3-353-16</inkml:trace>
  <inkml:trace contextRef="#ctx0" brushRef="#br0" timeOffset="123924.65">3329 15918 1915 0,'0'0'-227'0,"0"0"94"0,0 0 104 16,0 0 129-16,0 0 13 0,0 0-56 15,0 0-25-15,0 0 5 0,0 0-1 0,45-134 3 16,-36 111 4-16,-1 0 2 0,-3 3 2 16,0 0 4-16,-4 1-3 0,-1 1-12 0,0 2-4 15,-7 0-9-15,-2 1-5 0,0 1-7 0,-1 1-5 0,-2 4-4 16,0 2-4-16,-2 4 0 0,-1 3-12 16,3 0-5-16,-4 9-4 0,3 4-2 0,1 3 8 15,0 4 4-15,-1 5 5 0,5 0 1 0,0 1 2 16,1 1-1-16,6-1 1 0,0 1-1 0,1-2 3 15,0 1 2-15,3-5-2 0,5-2 6 16,-1-4-5-16,2-3-2 0,1-5-1 0,0-1 2 16,1-3 3-16,1-3 8 0,-1 0 9 15,0-1 0-15,0-5 6 0,-1-2-2 0,2-3 0 16,-2-2-1-16,0-2-1 0,0 1-4 0,-1 0-4 16,0 0 0-16,-2 1-6 0,-1 1 0 0,2 4-4 15,-3-3 1-15,0 3-2 0,1 0-4 16,-2 0 2-16,4 2-5 0,-3 0-1 0,2 4-8 15,1 1-6-15,-2 1-8 0,1 0-1 0,2 7 5 16,-1 2 3-16,3 0 7 0,0 3-8 0,1 0-14 16,0-1-36-16,4 0-72 0,-2 0-102 15,4-1-114-15,-5-3-35 0,-4-2-457 0</inkml:trace>
  <inkml:trace contextRef="#ctx0" brushRef="#br0" timeOffset="125501.34">4497 15700 1871 0,'0'0'-161'0,"0"0"115"0,0 0 131 16,0 0 78-16,0 0-23 0,0 0-75 15,0 0-15-15,0 0-1 0,0 0-8 0,-44-116-6 16,35 109-13-16,-2 1-4 0,-1 1-4 0,-1 5-8 16,-4 0-4-16,0 3-8 0,1 4-5 0,-3 3 0 15,0 1 0-15,1 0-1 0,5 1 3 0,0 0-1 16,2-1 2-16,3-1-5 0,0-1-3 0,7-2-10 15,0 0-9-15,1-2-2 0,0 0-11 16,1 0-3-16,7-3 2 0,-3-1 9 0,3-1 10 16,2 0 15-16,1 0 5 0,0-2 3 0,2-2 5 15,-1-1 0-15,-1 0 5 0,1 0 0 0,-1 1-2 16,-1 1 3-16,0 2-8 0,-2 1 6 16,-3 0-4-16,3 1 0 0,2 2 5 0,-2 3 1 15,0-1 2-15,2 3 6 0,-3 2 0 16,1 1-3-16,1 1 6 0,2 1-7 0,-1 1 1 15,0 0-2-15,1-1-3 0,0-1 0 0,0-2-5 16,3-2 3-16,-4-1-2 0,0-3 0 0,1 0 6 16,-1-3 5-16,1-1 5 0,0 0 10 0,1-7 4 15,0-3-1-15,3-2 4 0,-2-3-7 0,4-2-1 16,-3-3-8-16,0 0-1 0,0-1-5 16,-1-1-2-16,-1-1 4 0,2-1-4 0,-3 0 7 15,-2-2-1-15,0-1 0 0,-2-1-4 0,2-3-2 16,-3-4 0-16,-2 1-5 0,3-4-1 15,-5-1-4-15,-2-1-4 0,0 2-4 0,-1 3 1 16,-9 4-1-16,2 6 3 0,-4 5 5 0,-1 5 0 16,-1 6 5-16,1 6-4 0,1 3-2 0,-1 2-6 15,-2 9-3-15,3 5 2 0,-1 5 0 0,0 5 6 16,1 1 2-16,7 3 2 0,0 2 2 0,5 4 2 16,0 1-1-16,5 2 3 15,4-1-2-15,3 1 0 0,2-2-2 0,4-3-3 0,2-5 2 16,2-2-6-16,0-6 3 0,6-2 0 0,0-4-2 15,2-5 4-15,1-2-4 0,-4-4 2 16,1-3 0-16,-1-1 1 0,-5-3 2 0,-1-5 0 16,-2 0 6-16,-6-3 2 0,3-2 4 0,-5 1 1 15,-1-4 1-15,0 2-3 0,-5-2 0 0,3-3-4 16,-2 1-4-16,-2-2 1 0,-2-1-2 16,0 1 7-16,0-2-3 0,-2 1 0 0,0 1-2 15,-5 0-4-15,1 2 7 0,-2 5 1 0,-3 3 7 16,1 3 2-16,1 2 3 0,-1 5-4 0,-1 0-5 15,1 1-6-15,2 5-8 0,-1 3-1 0,-1 2 0 16,4 2 1-16,-3 4-1 0,5 3 3 16,1 2 0-16,1 2-2 0,0 1 3 0,0 2-2 15,1-1-2-15,1 0 1 0,6-3 0 0,-1-2-4 16,-1-2 0-16,6-3-6 0,2-3-12 0,0-4-4 16,6-2-14-16,0-5 2 0,2-2-3 15,3 0-1-15,-1-5 10 0,2-4 5 16,-1-3 13-16,-2-3 12 0,5-1 4 0,1-2 0 15,-1-2 3-15,-1 0-3 0,1 1 5 0,-1-1-1 16,-5-1-1-16,-1 2 3 0,-1-2-2 0,-5 0 9 16,-1 2 5-16,-4-1 7 0,-4 2 5 0,-2 0 4 15,-2 0 4-15,-2 3 2 0,0 1 4 0,-6 3 3 16,-1 2 3-16,-2 3-2 0,-2 2-4 0,-5 3-13 16,5 1-12-16,-3 0-7 0,-2 5-12 15,3 2 1-15,1 3-7 0,-3 0-2 0,5 4-1 16,0 1-3-16,2 2 5 0,1-1-1 0,0 4 4 15,5 1-2-15,0-1-1 0,2 1 0 0,0 2 3 16,0-2-4-16,4 0 0 0,2-1 1 16,-1 1-5-16,5 0 6 0,-1 1-1 0,0-1 3 15,0 1 3-15,1-2-3 0,1 3 7 0,2 0 2 16,0 1-1-16,2 2 2 0,0 0-1 16,3 2-7-16,-2-1 10 0,-1 2-4 0,3-2 5 15,-1 0 3-15,-3 0-10 0,1-2 7 16,-2-1-7-16,-5-1 5 0,-3 1 2 0,-1-1 0 0,-4 1 2 15,0-2-2-15,-6-1 2 0,-6 1-1 16,-5-3 0-16,-3 0-4 0,-4-1 2 0,-3-3-1 0,-3 2-4 16,-2-4 4-16,-1 0-6 0,0-3 0 15,0-3 0-15,3-2 6 0,5-4-2 0,1-1 4 16,6-5 0-16,2-5-16 0,6-4 4 0,1-4-12 16,7-5-7-16,2-5-5 0,0-3 0 15,8-1-6-15,3 0 6 0,5-1 8 0,4 4 0 16,4 1 9-16,0 0 1 0,5 2 3 0,0-2-1 15,1 2 3-15,1-3-2 0,-2 0-4 0,1-2 4 16,-2 1-1-16,-2 0 2 0,1-1 2 0,-2 0 2 16,-1-1-1-16,-1-2 0 0,-3 0 5 15,0-2-6-15,-1 1 6 0,-3-1 0 0,1-1-2 16,-4 2 1-16,2 1 1 0,-2 4 0 16,-3 2 1-16,-3 6 4 0,-1 2-1 0,-5 6 5 15,-1 3 7-15,0 4 9 0,-1 4 2 0,-5 2-3 16,-1 1-6-16,-1 1-15 0,-1 6-3 15,-2 5-6-15,-2 2 1 0,-3 4-1 0,4 2 3 16,-1 4 0-16,-1 0-2 0,4 0 6 0,3 2-2 16,0-3 6-16,4 2 0 0,3-4 1 0,0 1-3 15,3-1-3-15,4-1 0 0,3-3-3 0,1-3-2 16,3-2-5-16,3-3 2 0,0-2-4 0,3-2 4 16,0-1 0-16,1-4-5 0,0 0-1 0,-2-3-14 15,-1-3-11-15,-1-2-21 0,-1 0-17 16,-2 1-34-16,-1-2-52 0,-2 2-95 0,0 0-167 15,-3 3-115-15,-4 2-656 0</inkml:trace>
  <inkml:trace contextRef="#ctx0" brushRef="#br0" timeOffset="126239.66">6990 15235 1758 0,'0'0'-69'0,"0"0"72"0,0 0 83 16,0 0 77-16,0 0 0 0,0 0-50 0,0 0-48 16,0 0-19-16,0 0-15 0,0 0-12 15,0 0-10-15,0 0-14 0,0 0 5 0,-77-5 2 16,72 29 1-16,-1 1 4 0,3 4-3 0,3-1 0 15,0 2-2-15,2 0 0 0,5 0 0 16,1-2-3-16,2-2 0 0,4 1-5 0,0-5 1 16,5-3-4-16,-1-2 3 0,6-3-2 0,2-2-1 15,2-5 3-15,0-3-1 0,3-1 5 0,2-3 1 16,-2-3 2-16,0-5-5 0,-1-2 8 0,-3-4-8 16,1-3 6-16,-3-3 5 0,0-1-1 0,-3-1 2 15,0-4 2-15,-3 1 3 0,0-1 1 0,-5 0 5 16,-2 2-2-16,-6-1 3 0,-1 3-1 15,-5 1 1-15,0 1 6 0,-4 4-1 0,-4 2 7 16,-6 5-2-16,1 2-7 0,-5 5-5 0,-1 2-11 16,-1 1-5-16,-2 8-1 0,0 3 2 15,0 2-1-15,0 2 1 0,4 1-1 0,1 0-3 16,6 1 0-16,0-1-1 0,6 0 1 0,1 1-2 16,4-3-2-16,0 2 1 0,1-5-5 0,7 0-1 15,0-2-1-15,2-3-1 0,3-2 1 16,0-3 3-16,2-2 1 0,1 0 2 0,1-4 3 15,0-1 0-15,-2-2 5 0,1 0 1 0,-3 0 1 16,0 3-3-16,-1 0 2 0,-4 3-4 16,2 1 0-16,-1 0 2 0,0 0-2 0,1 0 2 15,-3 2-3-15,1 1 2 0,0 0-3 0,1 2-3 16,1-1 1-16,0 0-5 0,2 1-6 0,1 0-12 16,2 1-23-16,-3-2-42 0,3 2-38 0,0 0-76 15,1 0-109-15,1 1-99 0,-4-4-43 0,-5 1-418 16</inkml:trace>
  <inkml:trace contextRef="#ctx0" brushRef="#br0" timeOffset="127181.12">8415 15410 1641 0,'0'0'-198'0,"0"0"65"0,0 0 148 0,0 0 62 15,0 0 6-15,0 0-21 0,0 0-7 16,0 0-5-16,0 0-3 0,0 0-1 0,0 0-7 15,99-120 2-15,-82 101 9 0,-1 0 9 0,-4 1-1 16,0 0-8-16,0 0-13 0,-3 1-15 0,-2 1-4 16,-1 2-5-16,-3 1 4 0,-2 4 8 15,-1 2 10-15,0 3 11 0,-1 1 4 0,-2 2-5 16,-2 1-15-16,2 0-20 0,-2 6-14 16,1 2-4-16,2 4 0 0,-1 4 11 0,3 2 3 15,0 2 5-15,1-1 3 0,4 2 2 0,5 0 2 16,-1-1-2-16,2 1 0 0,1-1-6 0,1-2 2 15,1-2 0-15,0-1-1 0,3-2 1 0,2-3-2 16,-1-1 4-16,2-4-2 0,1-3 5 0,2-2-2 16,-2 0-2-16,-1-4-2 0,0-3-1 15,-4-3 2-15,0-1-4 0,-1 0 3 0,-1-2-6 16,-3-1 1-16,-2-1 0 0,1-1-1 0,-3-1 1 16,-2 0-3-16,-1-2-2 0,0-1-3 0,-3 1 2 15,-1-2-4-15,0-1 0 0,0 1 4 16,-4 0-5-16,-3 2 4 0,-2 2-2 0,-2 4 3 15,0 4 2-15,-1 4 2 0,-2 4-2 0,2 1-1 16,1 6-5-16,-3 6-1 0,1 3 5 0,1 3-4 16,2 3 12-16,2 1-4 0,2 2-1 15,4-1 2-15,2 0-6 0,0 0 5 0,4-1-2 0,5-2 2 16,-2 0-2-16,4-2-2 16,2-3-1-16,0-2-1 0,6-2 2 0,-1-3-2 15,4-5 1-15,-1-2-3 0,0-1 6 0,3-3-5 16,-2-6 4-16,1-2 0 0,-4-1-3 0,2-1 3 15,-3-2-2-15,-2-1 4 0,3-1-3 0,-4 1 3 16,1-3-1-16,-1 2 1 0,0-2 0 0,-1 2 0 16,1 1-2-16,-3 2-3 0,-1 3 3 0,2 4-3 15,-5 2 1-15,1 4-1 0,0 1 1 16,0 1 0-16,-2 5-1 0,1 3 4 0,0 1-7 16,0 3 6-16,-2 1-2 0,-2 0 1 0,-1 0 2 15,0 1-4-15,-3 1 2 0,0-1-5 0,0-1 3 16,-5 1-3-16,0 2 3 0,-2-2 4 15,-2-2-2-15,-2 1 4 0,1-2 0 0,0-3 3 16,0-1 0-16,2-4 2 0,5 0 2 0,0-4-1 16,3 0 2-16,0-1-5 0,0-7-3 15,2-4-6-15,1-3 2 0,6-3-4 0,1-2 4 0,1-2-2 16,1-2 0-16,4 0 1 0,-4-1-3 0,2-2 4 16,1 2-4-16,-2 2 4 15,-3 3 2-15,0 5-4 0,1 5 2 0,-2 3 0 16,-2 4-1-16,0 3 0 0,0 0-1 0,1 6-1 15,-4 4 3-15,3 0 0 0,-4 3 2 16,4 1-2-16,-5-2-4 0,0 2 4 0,1-1-9 0,-1-2 2 16,-2 1-9-16,1-2-22 0,-1-2-42 0,1-1-86 15,-1-1-140-15,0-4-200 0,0-1-44 0,1 0-501 16</inkml:trace>
  <inkml:trace contextRef="#ctx0" brushRef="#br0" timeOffset="127319.64">9488 14895 589 0,'0'0'265'0,"0"0"29"0,0 0 53 16,0 0 8-16,0 0-93 0,0 0-126 0,0 0-60 15,0 0-42-15,0 0-55 0,0 0-48 0,0 0-51 16,0 0-87-16,0 0-192 0,-44-50-82 16,42 63-580-16</inkml:trace>
  <inkml:trace contextRef="#ctx0" brushRef="#br0" timeOffset="127466.48">9159 15633 2725 0,'0'0'25'0,"0"0"17"15,0 0 26-15,-78 140 12 0,68-107-13 0,4-2-33 16,-1-2-19-16,4-5-15 0,3-2-13 16,0-4-26-16,0-1-59 0,0-6-95 0,0-2-176 15,0-4-259-15,3-4-879 0</inkml:trace>
  <inkml:trace contextRef="#ctx0" brushRef="#br0" timeOffset="127669.5">8655 14820 3047 0,'0'0'-55'0,"0"0"-10"16,0 0 23-16,0 0 16 0,0 0 2 16,0 0-12-16,0 0-51 0,0 0-79 0,0 0-149 15,0 0-223-15,0 0-538 0</inkml:trace>
  <inkml:trace contextRef="#ctx0" brushRef="#br0" timeOffset="128231.93">9459 15342 1374 0,'0'0'-10'0,"0"0"43"15,0 0 87-15,0 0 62 0,0 0-48 16,0 0-34-16,0 0-7 0,0 0-17 0,119-101-10 16,-93 81-16-16,0 0-12 0,-1 0-2 0,0 1 0 15,-3 2 4-15,-3 2 0 0,-4 3-5 0,3 2-9 16,-7 4-9-16,-1 1-6 0,-5 3-5 16,1 2-3-16,-4 0-3 0,2 3 2 0,-2 3 0 15,0 2 0-15,-1 2 2 0,0 3-2 0,1 0 1 16,-2 1-1-16,2 1 0 0,-2 3-4 0,3-1 0 15,-1 0-2-15,-1 2 1 0,5-2 3 0,-3 0 0 16,4-1 1-16,-3-1-1 0,6-1 0 16,-1-3-1-16,0-2-1 0,4-4 0 0,-2-2 2 15,6-3 2-15,-4 0 7 0,5-6 2 16,-2-2-3-16,1-3 2 0,0-2-3 0,0-2 2 16,-2-1 3-16,1-1 1 0,0-1 0 0,-4 0 2 15,2 0 3-15,-3-1-4 0,-3 0 1 0,-2 1-2 16,0-1-5-16,-3 0 2 0,-3 0-4 0,0 1 1 15,0 2-1-15,-4 3 3 0,-3 4 8 16,-1 4 7-16,-2 4 2 0,0 1 1 0,-1 5-8 16,-1 7-6-16,-2 3-3 0,0 2-8 0,2 3 1 15,0 3-5-15,-2 0-1 0,1 1-1 0,2 1-3 16,0-1-6-16,3 2-7 0,6-4-16 0,2 0-20 16,8-2-5-16,13-4-16 0,10-1-28 15,8-2-61-15,7-3-124 0,10-3-181 0,-13-2-164 16,-12-3-285-16</inkml:trace>
  <inkml:trace contextRef="#ctx0" brushRef="#br0" timeOffset="128741.15">11087 14977 2404 0,'0'0'-265'0,"0"0"53"0,0 0 106 16,0 0 177-16,0 0 67 0,0 0-37 0,0 0-58 16,0 0-19-16,0 0-7 0,0 0 3 0,0 0-5 15,0 0 9-15,0 0 5 0,0 0 5 16,21-93 3-16,-30 89-11 0,-3 3-9 0,1 1-9 15,-6 0-5-15,3 5-5 0,-5 2 0 0,0 2-3 16,-1 2 1-16,0 1 1 0,1 2-2 0,0 0 6 16,3 1-7-16,-2 0 6 0,7-1-4 15,-1 2 1-15,4-4-3 0,6-1-5 16,2-1-6-16,0-2-10 0,2-2 0 0,8-1 1 16,2-2 8-16,4-2 10 0,-1-1 5 0,4 0 4 15,1-4 1-15,2-1 1 0,-2-1 2 0,1 1 2 16,-1 2 0-16,-2 0 4 0,-2 2 0 0,-3 1 5 15,-1 0 4-15,-1 0-1 0,0 1 6 0,3 2-2 16,-3 0 1-16,0 2-1 0,0 1-1 16,0 2 1-16,0 1 7 0,-1 2 5 0,0 1-1 15,1 1-2-15,0 1-10 0,3-3-7 0,0 1-5 16,-1-2-3-16,6 0-2 0,-1-1-3 0,0-2-2 16,-1-1-7-16,2-2-7 0,2-2-17 0,0-2-21 15,3 0-38-15,0-1-62 0,2-4-122 0,-1-2-205 16,-7 3-483-16,-5 0 337 0</inkml:trace>
  <inkml:trace contextRef="#ctx0" brushRef="#br0" timeOffset="129590.82">2178 16927 1873 0,'0'0'-141'0,"0"0"22"0,0 0 32 16,0 0 76-16,0 0 79 0,0 0 21 0,0 0 3 15,0 0-8-15,0 0 2 0,0 0-15 0,0 0-8 16,0 0-19-16,0 0-14 0,118-122-15 15,-102 89-1-15,1-2-6 0,2 0 0 0,-6-1 3 16,-2 0-4-16,1 1-1 0,-7 5-6 16,-3-1 4-16,-2 5-7 0,-1 5 4 0,-5 6-2 15,-3 3-2-15,-1 6 2 0,-2 4-12 0,-1 2-8 16,2 4-15-16,0 9-4 0,1 4 0 0,1 6 11 16,2 5 10-16,2 4 8 0,4 0 9 15,1 3-2-15,0-2 6 0,6 2-5 0,4 1 3 16,6-1-2-16,-1 2 0 0,3-2 4 0,0-1 0 15,1 1 9-15,-6-3-5 0,2 0 11 0,-5 0-3 16,-4 0 10-16,1-2 14 0,-6 1 1 0,-1-3 14 16,0 0-7-16,0-3 5 0,-4-2-9 0,-3-2-4 15,0-3-7-15,2-3-9 0,-2-4 1 16,4-6 0-16,1-3 14 0,-2-2-7 0,3 0 2 16,-1-6-30-16,1-7-11 0,-3-3-9 0,0-7 0 15,3-6 12-15,0-3-4 0,1-5 11 16,0-2-8-16,0-2 12 0,2 1 1 0,0 1-6 15,3 5 6-15,-2 1-4 0,5 8 3 0,1 6-3 16,1 4 2-16,0 5-8 0,4 3-2 0,-2 6 1 16,4 1-4-16,-3 4 3 0,5 6 2 15,-4 3 1-15,3 2-7 0,-3 1 2 0,4 0-19 0,-4-1-10 16,2 0-28-16,-1-4-51 0,1-1-64 16,2-6-126-16,-4-3-85 0,4-1-49 15,-6-3 53-15,-3-2-143 0</inkml:trace>
  <inkml:trace contextRef="#ctx0" brushRef="#br0" timeOffset="130782.46">2569 16618 793 0,'0'0'72'0,"0"0"2"16,0 0 63-16,0 0 25 0,0 0-25 0,0 0-100 16,0 0-150-16,0 0-54 0,0 0-8 0,0 0 38 15,0 0 75-15,0 0 15 0,0 0-2 0,0 0-13 16,1 68-1-16,22-52 7 0,1 0 16 15,1-3 12-15,1 1 17 0,-2-1 10 0,-3-2 10 16,1-1 20-16,-1-2 18 0,-3-2 29 0,2-2 31 16,-4 0 28-16,-1-3 26 0,3-1 14 15,-5 0 12-15,2-4 3 0,-2-1-10 0,-1-4 0 16,-1-1-17-16,-1-2-21 0,1-5-15 0,0-1-26 16,-1-2-24-16,0-1-17 0,0-4-12 0,-1 0-13 15,-2-3-5-15,-2 0 2 0,2-3-14 16,-5 1 1-16,0-1-3 0,-2 2-4 0,0-1 0 15,-2 2 0-15,-5 4 2 0,-1 2-7 0,-1 4 3 16,-2 4-6-16,-1 3-6 0,4 5-4 0,-2 5-8 16,0 1-9-16,1 6-4 0,-1 7 0 0,-1 6-3 15,1 2 7-15,0 7-2 0,1 2 5 0,2 4 0 16,5 2 2-16,2 2 7 0,0 1-7 16,3 1 11-16,5 0-3 0,3-1 0 0,0-3 0 15,4-1-1-15,-2-4 2 0,2-2-2 0,0-5 1 16,5-2-8-16,-3-6-1 0,0-2-3 15,0-5 6-15,2-3 2 0,-3-5 9 0,0-1 5 16,3-1 2-16,-5-8 14 0,4-4-2 0,-5-4 4 16,5-3-3-16,-5-3-3 0,3-1-3 0,-5-3 1 15,0 2 5-15,-1-1-5 0,-1-3 4 16,-2-1-4-16,-3-3-1 0,0-4-4 0,0-2 0 16,-2-1-3-16,-2 1-1 0,1 4 3 0,-1 3-3 15,0 6 3-15,0 8-4 0,0 6 4 16,0 6-1-16,0 3-1 0,-1 3-1 0,0 0-18 15,-2 8-9-15,-1 3-6 0,2 7 8 0,-1 5 9 16,-1 4 10-16,3 6 3 0,1 0-5 0,0 0 4 16,0 2-3-16,7-1 3 0,-2-1-1 0,2-2 1 15,2-3 0-15,0-3 0 0,1-2 2 0,0-2 0 16,1-3-1-16,1-3-5 0,0-5 5 0,3-1-7 16,-1-5 5-16,2-3 2 0,-3-1-3 15,0-2 10-15,3-5-2 0,-5-2 5 0,0-4-2 16,0-1 1-16,-1-2-2 0,1-2-3 0,-2-2 3 15,1 1-5-15,-2-1 4 0,1 0-4 16,-5 0 2-16,3 1-1 0,-4 1 1 0,3 2-1 16,-5 3-2-16,2 4 1 0,-2 2-3 0,-1 3 5 15,1 3-9-15,-1 1 2 0,0 0-4 0,0 6-4 16,0 3 9-16,0 5-2 0,0 2 5 16,0 3 2-16,0 2 2 0,0-2-3 0,0 1 6 15,0-1-5-15,0-1-5 0,1 1 3 0,4 0-5 16,-3-3 7-16,5 1-3 0,-2-2 9 15,4 0 0-15,0-4 0 0,0-2-2 0,1-2-8 16,1-3-7-16,-2-4 1 0,1 0 15 0,1-1-3 16,-2-6 15-16,0-3-3 0,-2-1-5 0,1-2 2 15,1 0-4-15,-1-4 2 0,1 2-6 0,-3-3 4 16,1 1-6-16,2-1-3 0,-4 1 3 0,2 1-6 16,0-1 0-16,-3 0 2 0,2 0 4 15,-3 0-5-15,3 1 5 0,-3 4-1 0,-2 1-7 16,0 4 5-16,0 4-1 0,-1 3 1 0,0 0-5 15,0 0-4-15,0 2-12 0,0 4 0 0,-1 4 6 16,0 4 4-16,-1 3 8 0,0 3 2 16,-3 0 4-16,3 2-4 0,2-1 4 0,0 0-4 15,0-2-2-15,0 1 2 0,2-1-3 0,5-1 7 16,-4-2-5-16,4-2 6 0,-2-4-1 16,4-2 0-16,0-2 7 0,1-3-6 0,-2-2 3 15,4-1 2-15,-3-2 8 0,2-6-2 0,-2-3 6 16,-1-2-7-16,1-2-8 0,-3-1 3 15,3-2-6-15,-1 1 6 0,-5 1 0 0,3 0-2 16,-2 1-2-16,2 0-5 0,-3 2-2 0,-2 2 1 16,1 1 1-16,1 4-2 0,-2 1 3 0,-1 2-3 15,1 2 1-15,-1 1-9 0,0 0-8 0,1 0 1 16,0 4-1-16,0 3 12 0,1 2 0 0,2 0 9 16,-1 3-7-16,-3 0-1 0,3-1-2 0,3 2-6 15,-4-2-15-15,1 2-8 0,2-1-6 16,-2-1-36-16,4-2-28 0,-2-1-53 0,4-2-14 15,1-1 22-15,5-2-24 0,-2-3-63 16,-3 0-105-16,-1 0-486 0</inkml:trace>
  <inkml:trace contextRef="#ctx0" brushRef="#br0" timeOffset="131002.89">3061 16415 2893 0,'0'0'-63'0,"0"0"-2"0,0 0 36 0,0 0 19 16,0 0 12-16,0 0 7 0,0 0-6 0,0 0 4 15,119 4-9-15,-67-15-7 0,7-4-26 0,3 0-65 16,0 1-116-16,0 3-205 0,-14 4-179 15,-19 2-764-15</inkml:trace>
  <inkml:trace contextRef="#ctx0" brushRef="#br0" timeOffset="132007.51">4134 16772 111 0,'0'0'19'0,"0"0"24"0,0 0 30 15,0 0 29-15,0 0 42 0,0 0 17 0,0 0 18 16,0 0 8-16,0 0 6 0,0 0-3 15,13-119 2-15,-7 99-16 0,-3-2-28 0,1-1-20 16,2-4-28-16,-4-1-15 0,4-4-24 16,-3 1-12-16,-1-1-14 0,2 0-3 0,-2 2-6 0,0 0-9 15,-2 2-2-15,0 3-5 0,0 3 7 16,-2 2-5-16,-4 6 11 0,1 2-10 0,-2 4-1 16,0 2 0-16,0 4-10 0,-2 2-4 15,0 0-18-15,-2 8-6 0,1 4-9 0,0 5 5 16,-2 6 10-16,3 5 1 0,0 2 10 0,1 4-2 15,6 2 4-15,2-1 0 0,0 5 4 0,2-4-3 16,8 0 1-16,-1-1 3 0,1-3-5 16,2-3 5-16,4-4-4 0,-2-2 2 0,3-4-7 15,-2-3 2-15,2-4-6 0,2-4-3 0,0-6 8 16,2-2-1-16,2-2 7 0,-1-7 3 0,2-5 0 16,-2-2 1-16,-1-4 3 0,-2-2 4 15,-2 1 0-15,1-4 6 0,-4 2 0 0,-2-2 2 16,-1 0-8-16,-5 0 6 0,1-1-5 0,0 2-6 15,-5 0 5-15,0 2-9 0,-2 4 7 0,0 4 3 16,0 3 9-16,0 7 5 0,-2 1 6 0,0 3-6 16,-3 1-12-16,3 6-8 0,-2 5-11 0,-2 4 5 15,3 2 0-15,-3 7 4 0,5-1 0 16,-1 2-5-16,2 2 3 0,0-2-2 16,2 1 1-16,4-2-1 0,-2-1 5 0,5-2-7 15,0-1 5-15,2-1-3 0,0-5-2 0,1-2 1 16,-2-2-4-16,2-6 1 0,3-1-5 0,-2-4 8 15,0 0-4-15,2-5 6 0,-3-3 7 0,0-2 2 16,-1-3 1-16,3-2 1 0,-4-1 1 0,-2-1-5 16,3 0 3-16,-3-2-5 0,0-2 0 15,-1 1 2-15,2-3-1 0,-5-2 4 0,-2-1-9 16,3 0 7-16,-4 4-6 0,-1 1 0 0,0 1 5 16,0 7-5-16,0 3 5 0,-2 3 1 15,-2 4 7-15,2 2-1 0,1 1-1 0,-2 3-11 16,-3 5-4-16,3 5-2 0,1 3 1 0,-3 5 8 0,3 1-5 15,1 2 2-15,0 0-2 0,1 1-2 16,0 0 2-16,2-2 0 0,1-3 2 0,3 1-2 16,0-2 6-16,1 0-6 0,1-2 4 0,-2-2 1 15,1-3-2-15,3-3 0 0,-1-3 0 16,1-2 1-16,1-3-4 0,-1-1 5 0,1-1-4 16,1-7 7-16,2-3 1 0,-1-3 3 15,-2-2 0-15,1-3-6 0,4 0 3 0,-4-1-5 16,-1-2 2-16,0 1 0 0,-1-3 1 0,0 1-2 15,-2-1 2-15,-1 2 0 0,-3 2-7 0,0 4 10 16,0 1-9-16,-2 5 8 0,-2 3 6 0,0 4 6 16,0 2 11-16,0 1-2 0,0 0-1 0,-1 4-13 15,-1 6-6-15,-5 5-6 0,5 0 4 16,-4 3-2-16,4 2 3 0,0-1-5 0,1 2-5 16,1-2 7-16,0 0-4 0,0 0 2 0,0 0-3 15,0-2 2-15,1 0-6 0,2-2 0 0,2-1-2 16,-1-2-21-16,4-4-20 0,-1-2-28 15,3-4-20-15,4-2-56 0,-1-3-172 0,-3-3-206 16,0 1-841-16</inkml:trace>
  <inkml:trace contextRef="#ctx0" brushRef="#br0" timeOffset="132180.51">4961 16094 2683 0,'0'0'45'15,"0"0"-15"-15,0 0 39 0,0 0 3 16,0 0-8-16,0 0-42 0,0 0-28 0,0 0-3 16,0 0-15-16,0 0-19 0,0 0-53 0,0 0-103 15,0 0-250-15,0 0-218 0,-22 54-816 0</inkml:trace>
  <inkml:trace contextRef="#ctx0" brushRef="#br0" timeOffset="132751.97">6034 16286 2281 0,'0'0'-54'0,"0"0"49"0,0 0 72 15,0 0 11-15,0 0-6 0,0 0-41 0,0 0-30 16,0 0-5-16,0 0-5 0,0 0 11 0,0 0-3 15,0 0 4-15,0 0-5 0,-57 106-1 16,64-80 5-16,-2 1-2 0,2 1 6 0,3-2-4 16,1-2 5-16,4-1-8 0,-1-3 2 0,2-5-3 15,0-2-6-15,3-3 2 0,-1-5-5 0,0-1 7 16,-2-4-2-16,3 0 6 0,-3-6-1 16,-1-3 0-16,-4-3 3 0,1-4-1 0,-4-1 2 15,0-2-2-15,-4 0 6 0,-1-1-5 16,-2-1 9-16,-1 0-4 0,-1-1-7 0,-6 0 6 15,-2 0-13-15,-4-1 8 0,-4 0-4 0,-1 0 0 16,-5 0-1-16,1 0-4 0,-4 2 2 0,1 4 2 16,0 6 5-16,1 3 6 0,4 5 10 0,3 3 3 15,3 4 7-15,2 4-11 0,4 1-6 16,7 3-8-16,1 0-10 0,2 2 11 0,10 1-4 0,5 0 7 16,4-1-4-16,6-2-2 0,4 0-3 15,6-4-3-15,7-2-1 0,4-5-12 0,4-1-16 16,3 0-69-16,2-6-123 0,-2-1-166 15,-15 2-163-15,-13 0-637 0</inkml:trace>
  <inkml:trace contextRef="#ctx0" brushRef="#br0" timeOffset="134106.74">7279 16173 1433 0,'0'0'-88'16,"0"0"76"-16,0 0 112 0,0 0 63 16,0 0 15-16,0 0-29 0,0 0-71 0,0 0-43 15,0 0-26-15,0 0-7 0,0 0 2 0,0 0 9 16,0 0 6-16,0 0-7 0,-21 89 9 16,31-65-4-16,2-1-1 0,0 0-3 0,2-2-5 15,-1-3-3-15,4-1-4 0,0-3 2 0,2-2-4 16,0-3 3-16,1-2-3 0,1-3 5 0,-1-2 0 15,1-2-2-15,0-2 6 0,0-6-7 16,0-2 6-16,-2-2 1 0,-1-4 1 0,1 0-4 16,-7 0 3-16,2-1-1 0,-5 0-2 0,-3-1 7 15,-1 0-5-15,-1 1 1 0,-4-2 1 0,0 2 1 16,0 0-2-16,0 2 6 0,-5 1-3 0,0 3 0 16,-2 3 7-16,2 3 0 0,0 3 11 15,0 2-7-15,0 0-5 0,2 4-10 0,-2 4-11 16,0 3 1-16,1 2-3 0,0 3 6 0,1 3-3 15,1-1 6-15,0 1-3 0,2 0 3 0,0-2-2 16,4 1-5-16,4-2 7 0,-2-2-6 16,4-3 5-16,4-2-2 0,0-3 0 15,1-2 0-15,1-3-2 0,3-1 4 0,-2-4 0 16,3-3 4-16,0-3-1 0,-1-2 5 0,-1-2-5 16,0-1 6-16,-2-1-5 0,-2 1-3 0,-2-1 10 15,-2 0-9-15,-1 1 8 0,2 0-5 0,-5 1-2 16,-1 0 1-16,1 3-4 0,-5 1 3 0,2 3-3 15,-2 2 6-15,-1 2-2 0,3 2 3 16,-3 1-7-16,0 0-1 0,0 0-4 0,0 5 0 16,0 2 6-16,0 4 0 0,1 3 5 0,0 2-7 15,2 3 4-15,-1 0-5 0,2 1 3 0,1-1 3 16,1 2-4-16,3-2 8 0,0 1-6 0,1-2 7 16,2-2-7-16,2-3-1 0,1-2-3 0,1-5-2 15,1-5 2-15,2-1 3 0,3-1 6 16,1-9-1-16,-1-4 7 0,-1-3-7 0,2-4 2 15,-4-2-1-15,-1-1 1 0,0-1 3 0,-6-1-2 16,1 1 11-16,-1 1-5 0,-2-1 3 0,-1-2-2 16,-2-1-8-16,1-5-2 0,-5 0-2 15,2-4-4-15,-2-2-4 0,-2-4-1 16,-1 0-7-16,0-3-2 0,-1 4-3 0,-8 2 0 16,0 6 2-16,-3 9 5 0,1 6 6 0,-2 10-1 15,1 6 1-15,0 3-5 0,0 7-1 0,1 8-1 16,0 7 8-16,0 5 6 0,1 7-4 0,2 4 5 15,4-1-4-15,1 2-1 0,3 0 3 0,0 0-1 16,6 0 2-16,-1 0 0 0,1-1 1 16,3 0 0-16,1-1-4 0,0-5-5 0,1-3 1 15,4-5-7-15,0-4 3 0,5-6 1 0,-2-4-6 16,1-4 6-16,0-3-3 0,-3-3 3 0,1 0 1 16,-3-3 4-16,1-4 4 0,-4-2 1 0,2-4 7 15,-2-2-5-15,-2-2 0 0,1-1 0 0,-2-1-1 16,0-2 3-16,-1 0 1 0,2 0-4 15,-4 0-3-15,0-1-1 0,1 3-4 0,-2 4 4 16,0 2-4-16,0 5 3 0,-1 2-2 0,-3 5-4 16,0 1 1-16,1 0-5 0,-1 1-1 15,0 5 5-15,1 2 4 0,1 5 0 0,0 1 8 16,0 4-3-16,-1 1-6 0,-1 0 5 0,2 2-8 16,-1 0 2-16,3-1-2 0,-1-2-1 15,2 0 0-15,1-3 2 0,-1 2 4 0,1-2-3 16,3 0 6-16,2-3-2 0,-1-2 4 0,2-1-3 15,2-2 0-15,-2-3-3 0,1 0-4 0,-3-3 9 16,1-1-4-16,0 0 9 0,-1-1-5 16,-1-5 3-16,1-2-5 0,-4-3 0 0,-1 0 4 15,0-3-5-15,-2-1 6 0,-1-1-4 0,-2-1 2 16,0 0-1-16,0-2-1 0,-2-1 2 0,-3 0-6 16,-1-1 3-16,-4 1-6 0,0 0 2 0,-3 0-3 15,-1 3 2-15,1 2-1 0,-3 1-2 16,2 5 7-16,-4 3-5 0,5 5 3 0,-1 1 2 15,0 0 4-15,4 4-1 0,2 2 5 0,2 0-6 16,2 2-4-16,1-1 1 0,2 1-5 0,1 1 6 16,0 0-2-16,5 2 1 0,1 0 0 0,4 0-3 15,1-1 3-15,3 0-3 0,0 1-1 16,3-2-4-16,1-1-3 0,3 0-7 16,4-1 5-16,5-1-3 0,5-1-37 0,7-1-48 0,4-1-100 15,4-1-145-15,-13-2-202 0,-10 0-793 0</inkml:trace>
  <inkml:trace contextRef="#ctx0" brushRef="#br0" timeOffset="135088.9">8913 16238 1622 0,'0'0'4'0,"0"0"-93"0,0 0 68 16,0 0 111-16,0 0 18 0,0 0-33 15,0 0-32-15,0 0-10 0,0 0 3 0,0 0 4 16,0 0 11-16,43-129-1 0,-36 109 0 0,-1 3-4 16,-2 2 2-16,-4 1 1 0,0 4 2 15,0 2 3-15,-8 3-7 0,2 2-6 0,-3 2-20 16,-1 1-10-16,-5 3-18 0,2 5-4 0,-4 2 2 16,1 5-2-16,0 3 8 0,2 2-2 0,1 2 1 15,3 2-2-15,1 1 1 0,3-2-1 16,2-2 0-16,3 0-1 0,1-1-1 0,1-4 5 0,3-1-5 15,6-4 7-15,-3 0-5 0,2-4-4 16,1-2 7-16,-2-1 2 0,1-3 2 0,0-1 7 16,1 0 8-16,-1-4-5 0,0-3 11 0,2-1-9 15,-1-3-5-15,-1 0-1 0,-1-1-6 16,-2 0 8-16,2 1-3 0,-2 1 2 0,-2 0-3 16,3 2-6-16,-3 1 0 0,1 3 0 15,-1 0-4-15,-2 2 5 0,2 0-1 0,-1 0-2 16,0 2 8-16,3 0-9 0,-2 0 1 0,4 0-1 15,-1 3-5-15,0 1 7 0,3 2-1 0,-1 0 4 16,0 1-1-16,3 0-2 0,-2 1-1 0,1 0 1 16,0 1-1-16,-1 0 2 0,0 1 1 0,2-1-2 15,-2-1 5-15,-2-1-3 0,3-1 1 16,-1-2-3-16,2-2 2 0,-1-1 1 0,1-1-2 16,-1 0 8-16,0-1-5 0,-1-6 2 0,2-2 1 15,-2 0 1-15,1-1-1 0,1-2 3 16,1 1 2-16,0-2-5 0,-2 0 6 0,-1 1-5 0,0-1-1 15,-1 1-1-15,-1 0-1 0,-1 0 0 16,1 2 0-16,1 1-1 0,-3 2-1 0,0 1-2 16,0 3-1-16,-2 1 4 0,-2 0-6 15,1 2 6-15,0 0 0 0,-2 0-2 0,0 4 8 16,1 1-3-16,3 1 6 0,-3 2-1 0,2 3-1 16,1 1-2-16,-2 1-2 0,1 1 0 15,1-1-5-15,0 1 0 0,1 0-2 0,3 0 2 0,1 0-2 16,-1-1 6-16,2 0-2 0,0 0-1 15,0-1 1-15,3-1-2 0,1-3 2 0,0-3-6 16,1-2 7-16,3-3-6 0,0 0 1 0,2-4 6 16,0-5-5-16,-2-3 3 0,1-2-1 0,0-2 5 15,-5-1-4-15,4-1 7 0,-1 1-2 0,-6-1-4 16,0 0 4-16,-1 1-7 0,-3 0 5 16,-1 1-3-16,-5 0 5 0,0 1-3 0,-2-1 2 15,0 2-3-15,-1 0-2 0,-3 3 4 0,-3 0-3 16,-3 4 9-16,0 2-4 0,0 4 5 15,-1 1-2-15,1 3-5 0,0 4 2 0,-2 2-5 16,4 1 3-16,0 3-5 0,4-1 2 0,-1 3-4 16,2 2 0-16,2-2-1 0,1 3-3 0,0-1 0 15,6 1-1-15,1 0-2 0,3 0-17 16,7-1-15-16,-1-3-43 0,8 0-18 0,5-2 9 16,5-3-25-16,10-2-133 0,-7-3-253 0,-11-2-883 15</inkml:trace>
  <inkml:trace contextRef="#ctx0" brushRef="#br0" timeOffset="135773.94">10567 16130 75 0,'0'0'76'0,"0"0"11"16,0 0 38-16,0 0 49 0,0 0 49 0,0 0 13 15,0 0-4-15,0 0-7 0,0 0-20 0,0 0-29 16,72-140-34-16,-63 113-34 0,1-2-24 0,-1-1-14 16,1-1-17-16,-4-1-10 0,2-1-10 15,0 0-9-15,-5-1-6 0,1 2-5 0,-2 1-3 16,-2 4-3-16,0 2 4 0,-5 7 11 0,2 8 9 15,-1 4 5-15,-1 5-9 0,3 1-22 16,-3 7-15-16,2 9-10 0,-1 7 5 0,-2 7 7 16,3 5 5-16,2 4 3 0,1 1-5 0,0-1 7 15,4-1-2-15,5-2-6 0,0-4 7 0,1-2-6 16,0-4 5-16,-1-2 0 0,2-3 0 16,-2-3 1-16,1-1-1 0,1-4-1 0,1-4-3 15,0 0-5-15,5-6 0 0,-3-2 7 0,4-1-1 16,-3-4 8-16,1-5 1 0,1-2-5 15,-4-3 4-15,-1-1-2 0,0 0 0 0,0-1-2 16,-4 0 2-16,1 0-3 0,-1 0 2 0,-4-4 1 16,2 3-3-16,-4 0 1 0,0 2-3 0,-2 2 2 15,0 5 0-15,0 2 7 0,0 4 5 0,-1 2-5 16,0 0-6-16,-2 8-6 0,1 4-3 0,-2 6 1 16,2 4 8-16,1 2-1 0,0 2 1 0,1 1 0 15,0 0-3-15,1 0-1 0,2 1-3 16,3-3-2-16,3-1-12 0,-3-3-20 0,7-4-49 15,1-4-53-15,0-5-61 0,5-5-72 0,0-3-65 16,4-4-75-16,-5-3-65 0,-6 1-13 0</inkml:trace>
  <inkml:trace contextRef="#ctx0" brushRef="#br0" timeOffset="135925.59">11078 15638 401 0,'0'0'162'0,"0"0"65"0,0 0 44 0,0 0-9 15,0 0-39-15,0 0-87 0,0 0-79 16,0 0-62-16,0 0-42 0,0 0-33 0,0 0-57 16,0 0-79-16,0 0-94 0,0 0-6 15,-92-20-312-15</inkml:trace>
  <inkml:trace contextRef="#ctx0" brushRef="#br0" timeOffset="136116.07">10314 15833 2713 0,'0'0'-73'16,"0"0"30"-16,0 0 41 0,0 0 7 16,0 0 5-16,0 0-10 0,0 0 6 0,0 0-2 15,0 0-3-15,0 0-6 0,165 15-23 0,-96-20-47 16,3 0-86-16,1 3-131 0,-1 2-140 0,-17 0-91 15,-21 1-507-15</inkml:trace>
  <inkml:trace contextRef="#ctx0" brushRef="#br0" timeOffset="136722.68">11177 16120 1769 0,'0'0'84'15,"0"0"-134"-15,0 0 71 0,0 0 79 0,0 0-5 16,-48 144-28-16,47-113-22 0,1 4-4 0,0 0-15 16,0 1-4-16,2 2-13 0,2-1-5 15,-2 0-6-15,-1-1 0 0,-1 1 1 0,0-3-3 16,0-2 1-16,0-4-4 0,0-3 6 16,-3-3-5-16,-2-2 4 0,0-5 6 0,-3 0-2 15,0-3 10-15,0-4 4 0,2-2 11 0,-4-4 7 16,2-2 4-16,0 0-5 0,3-8-7 0,-3-2-8 15,0-7-6-15,4-2-4 0,-2-4 0 0,2-4 2 16,-1-5-3-16,3-3 4 0,2-7-4 16,0-3-1-16,10-3-1 0,-1-5-1 0,1-2 2 15,3-3-7-15,3 1 8 0,-1 1-5 0,3 6-1 16,0 6 3-16,2 7-6 0,-1 10 2 0,2 6-4 16,-1 8 4-16,1 5-7 0,-1 5 5 15,-2 3-1-15,-1 0-3 0,1 6 4 0,-6 5-3 16,-2 0 2-16,1 3 1 0,-8 2 4 0,2 0-2 15,-5 3 6-15,0 1-3 0,-1-1 3 0,-6 1 1 16,-1-2-5-16,1-1 5 0,-1 1-6 0,-1-3 6 16,0-2 4-16,0-1 5 0,5-4 5 0,-2-3 2 15,5-3-3-15,1-2-12 0,0 0 0 16,0-6-8-16,2-6 3 0,6-2-1 16,3-5 3-16,5-5-4 0,-3-2-4 0,6-2 3 15,-2-2-9-15,-1 1 5 0,3-1-3 0,-2 4 3 16,-1 1 2-16,1 4 2 0,-3 2 0 0,2 5-2 15,-3 1 2-15,2 6-1 0,-6 2 0 0,0 5-2 16,-2 0 3-16,-1 6 0 0,-4 4 4 0,-2 4 6 16,0 3-5-16,-1 1 4 0,-6-1-4 15,3 0 3-15,-4 0-2 0,1 1-1 0,3-2-3 16,-1-1-3-16,2-1 1 0,3-3-4 0,0-3-1 16,0-1-18-16,1-4-27 0,7-2-52 15,1-1-92-15,3-2-144 0,-2-3-177 0,-4 0-588 0</inkml:trace>
  <inkml:trace contextRef="#ctx0" brushRef="#br0" timeOffset="136868.41">11645 15655 1659 0,'0'0'119'0,"0"0"0"0,0 0 40 16,0 0 5-16,0 0-32 0,0 0-81 15,0 0-50-15,0 0-29 0,0 0-30 0,0 0-51 16,0 0-102-16,0 0-157 0,0 0-122 15,0 0-650-15</inkml:trace>
  <inkml:trace contextRef="#ctx0" brushRef="#br0" timeOffset="137512.47">11932 15952 2358 0,'0'0'12'16,"0"0"27"-16,0 0 53 0,0 0 3 0,0 0-35 16,0 0-11-16,-123-41-13 0,103 41-9 0,5 0-10 15,-5 3-8-15,2 5-4 0,0 4-3 0,-1 2-1 16,5 3 3-16,-2 1 7 0,4 2-8 16,1 2 6-16,3 1-3 0,3 0-5 15,0 1 4-15,3 0-1 0,2-1-4 0,0-1-1 16,1-1 1-16,7-3-6 0,-1-3 4 0,4-2-5 15,1-3-4-15,3-4-6 0,4-3-9 0,6-3-3 16,-1 0-16-16,5-5-11 0,0-3-14 0,1-3-12 16,1 0 2-16,-1-1-14 0,0 0-37 0,-5 2-45 15,4 0-27-15,-1 1-26 0,-2-2 9 16,2 1 46-16,1 1 62 0,0-1 67 0,0-1 54 16,0 1 22-16,0-1-14 0,1 1 5 0,-1 0 11 15,-1-1 26-15,-6 1 29 0,-2-1 8 16,-8 2 6-16,-2 0 3 0,-3 1 19 0,-6 0 15 15,-1-1 15-15,-2 1-8 0,-5-2-26 0,-2 2-21 16,-1 0-18-16,-1-1-7 0,-4 5-17 0,-1 0-10 16,-4 4-16-16,1 0-11 0,3 1-7 0,-3 6-6 15,0 3-5-15,0 0-2 0,-2 1 0 0,2 2 0 16,-1 2 1-16,-1 1-4 0,6 1 5 0,-3 1-5 16,1 0 2-16,5-1 5 15,1-1-5-15,3 1 4 0,5-4-3 0,1 0 0 16,2-3-2-16,0-3 2 0,5-2-4 0,5-4-4 15,6-1 4-15,-1-2-4 0,6-7 6 0,-2-2-1 16,5-2 0-16,-1 1 1 0,-2 2-2 0,-2-1 3 16,1 4 0-16,-5 1 1 0,3 2-1 15,-4 1 5-15,2 1-5 0,-4 1 5 0,-2 1-2 16,-3 0-3-16,-3 0 3 0,2 3-5 0,-3 0 2 16,-1 0 0-16,3 1 1 0,-2 0-1 0,-1 0-2 15,0 0 0-15,2 0-6 0,-2-1-7 0,0 1-17 16,-1-1-19-16,4-1-29 0,-2-1-34 15,-1-1-55-15,3 0-67 0,-1 0-101 0,3-3-119 16,-4 0-290-16,-1 1 340 0</inkml:trace>
  <inkml:trace contextRef="#ctx0" brushRef="#br0" timeOffset="137728.94">12165 15579 2558 0,'0'0'-19'0,"0"0"31"0,0 0 38 0,0 0 17 15,0 0-4-15,0 0-22 0,3 120-12 0,22-101 1 16,7-5-11-16,7-1 2 0,4-5-14 16,3-2-16-16,0-3-29 0,-2-2-60 0,1-1-76 15,-3 0-63-15,0 0-161 0,-10 0-322 16,-11-1-484-16</inkml:trace>
  <inkml:trace contextRef="#ctx0" brushRef="#br0" timeOffset="138602.13">2620 17284 2045 0,'0'0'-14'0,"0"0"31"0,0 0 16 16,0 0 25-16,0 0 16 0,0 0-2 0,0 0-27 16,-79 125-16-16,77-91-5 0,2 3-5 15,1-1-5-15,5 3-11 0,4-3-5 0,4 0-7 16,-3-6 9-16,2-4-15 0,0-6 4 0,0-3-43 16,1-1-32-16,4-1-57 0,2-1-143 0,2-2-106 15,-3-3-129-15,-7-4-379 0</inkml:trace>
  <inkml:trace contextRef="#ctx0" brushRef="#br0" timeOffset="139728.57">3213 17537 1966 0,'0'0'-295'16,"0"0"54"-16,0 0 93 0,0 0 79 0,0 0 147 16,0 0 39-16,0 0 28 0,0 0 10 0,0 0-7 15,0 0-24-15,0 0-33 0,0 0-20 0,0 0-28 16,141-146-6-16,-114 106-8 0,-3 1-1 16,-1 0-4-16,-4 0-3 0,-1 4-2 15,-7 2 1-15,0 3 2 0,-3 0-5 0,-5 2 3 16,1 1-12-16,-3 1 2 0,-1 2-5 0,-4 2-12 15,0 4-1-15,-6 2-13 0,1 6 0 0,-3 4-10 16,-2 3-9-16,0 3-12 0,0 7-12 0,-1 8-4 16,3 6 8-16,0 5 10 0,2 8 14 15,2 2 20-15,6 4-2 0,2 6 7 0,1 3 6 16,10 2-5-16,5 3 1 0,4-1 3 0,2 0-7 16,1-3-2-16,-3-3 11 0,2 1-8 0,-3-1 8 15,-2-8 3-15,-6-4-3 0,-1-4 11 0,-6-4 7 16,3 2 10-16,-5 1-6 0,3 2 7 0,-3 3-19 15,-2 2 8-15,0-2-8 0,0 1 7 16,-8-3 13-16,1-3-24 0,2-1 23 0,-5-5-22 16,2-3 6-16,-1-4-7 0,1-3 10 0,2-6-25 15,-1-4-4-15,3-4 7 0,-2-2-32 16,4-10 39-16,0-2-10 0,-2-7 8 16,2-3 6-16,0-4 1 0,2-3 4 0,0-2 0 15,0-3 16-15,0-8-9 0,0-9-4 0,0-1-4 0,0-2-3 16,2 10-5-16,4 7 9 0,-1 5 8 15,3 6-12-15,3 1 13 0,1 4-8 0,3 2-5 16,-2 4 3-16,5 1-3 0,-3 1-3 0,2 0 5 16,2 2 3-16,-3 1-7 0,0 3 7 0,-3 2-9 15,-3 3 1-15,-2 4-1 0,-1 0 9 16,-4 0 19-16,0 6 0 0,1 2 15 0,-2 3-8 16,0 0-4-16,-2 1-7 0,0 1 3 0,1 1-6 15,-1 2-4-15,0 1 6 0,1 3-15 0,3-1 5 16,-2 2-11-16,0 0 1 0,5-2-5 15,-1 0 3-15,3-3 1 0,1-4-8 0,2-3 6 16,1-2-11-16,-1-4 9 0,0-3-8 16,0 0 12-16,3-3 0 0,-2-6 5 0,0-4 9 0,3-3-7 15,-3-2 8-15,3 0-11 0,-3-3 8 16,-1 2-9-16,-1-2 7 0,-1 1 1 0,0 2-6 16,-2 1 7-16,-2 1-6 0,-3-1 5 15,-2 1-4-15,1-1 6 0,-2 2-6 0,0 1 5 16,-3 3 8-16,-3 1-4 0,2 2 5 0,-4 1-9 15,-3 1 6-15,4 2-9 0,0 3 7 0,-3 1 2 16,0 0-7-16,1 1-3 0,-1 4-3 0,0 2-1 16,2 2-12-16,-1 2 12 0,4 3-13 0,-1 2 1 15,4 2 8-15,2 0-3 0,0 3 0 0,0 0-6 16,4-2 6-16,5 2-14 0,1-2-7 16,1-3-17-16,7-2-33 0,0-3-27 0,3-4-53 15,2-5-77-15,6-2-147 0,-7 0-125 0,-7-1-575 16</inkml:trace>
  <inkml:trace contextRef="#ctx0" brushRef="#br0" timeOffset="140576.51">4219 17279 2001 0,'0'0'-115'0,"0"0"54"0,0 0 146 15,0 0 32-15,0 0-49 0,0 0-34 16,-43 120 5-16,43-93-9 0,0-2 1 0,2 3-12 16,5-2-10-16,-3-2-2 0,5-2-2 0,0-4 4 15,0-1-13-15,1-5 6 0,1-2-10 16,-1-3 3-16,2-2 3 0,-3-3-2 16,2-2 8-16,1 0 1 0,-1-3 12 0,2-6-5 0,-2-3 8 15,0-2-9-15,-1-2 3 0,0 0-6 0,-1 0 0 16,-1-3 5-16,0 1-6 0,0-1 6 0,-1-2-7 15,-1 2 2-15,2-1-5 0,1 2 2 16,-2 0-4-16,-1 3 0 0,3 0 6 0,-1 5-9 16,0 0 6-16,-2 3-7 0,4 2 3 15,-2 3-7-15,0 2 1 0,-1 0 4 0,0 0-7 0,1 7 12 16,0 2-6-16,0 2 5 0,-2 4-6 0,2 2 6 16,-5 2-4-16,3-1-4 0,-3 1 11 15,2 0-12-15,-2 0 9 0,0 0-7 16,2 0 1-16,-2-3-2 0,-2 0 6 0,4-2 5 15,-3-2-6-15,0-1 8 0,0-1-10 0,4-3 7 16,-5-2-4-16,0-2 5 0,4-2-1 0,-3-1-3 16,0 0 13-16,0-3-2 0,-1-4 9 0,4-1-4 15,-1-4 1-15,2-1-12 0,-2-1 8 0,3-2 0 16,-4-2-10-16,0 0 10 0,1 1-14 16,-1-3 4-16,-3 1-6 0,2-3 2 0,0-2-2 15,0-2 2-15,-2 1 3 0,1 0-6 0,-1 1 6 16,3 5-11-16,-2 3 5 0,6 3-7 0,-4 5 1 15,4 2 1-15,-2 0-5 0,3 3 5 16,1-1-6-16,-2 4 3 0,-2 0-3 0,4 2 11 16,-1 5-5-16,-1 2 10 0,0 0 0 0,2 3-6 15,1-1 5-15,-2 2-9 0,0-2 6 16,-2 2-3-16,4-3 4 0,-1 0 0 0,1-3 0 16,0 0-1-16,-1-2-4 0,0-2 7 0,2-1-11 15,-1-2 11-15,0 0-7 0,0-3 3 0,-1-3 6 16,-2 0-1-16,0-2 5 0,2-1-8 15,-2-2 13-15,-2 0-13 0,3-1 12 0,-1 0-3 16,-2-2-5-16,3 0 6 0,-3 0-9 0,1-1 4 16,-2 3-6-16,2-1 8 0,-5 1-6 0,0 2 6 15,-1 1 0-15,0 1-1 0,0 2 3 0,0 0-11 16,-2 2 14-16,-4 4-6 0,2 0 10 0,-2 0-2 16,0 8-6-16,-2 1-4 0,-3 3-3 0,2 3 0 15,0 2-7-15,2-1 9 0,1 3-11 16,-1 1 8-16,5 1 0 0,0 0-1 0,0 1 5 15,2 1-6-15,0-1 8 0,0 0-6 0,2-1 4 16,0-5-3-16,4-2 0 0,-1-3-3 16,2-1-5-16,-2-2 8 0,3 1-13 0,0-4 5 15,2 1-19-15,-1-3-14 0,0-2-35 0,2-1-58 16,-2 0-83-16,1-4-119 0,1-4-97 16,-5 2-58-16,0 2-228 0</inkml:trace>
  <inkml:trace contextRef="#ctx0" brushRef="#br0" timeOffset="142056.81">5163 17277 687 0,'0'0'237'0,"0"0"-211"16,0 0 59-16,0 0 72 0,0 0 35 0,0 0-26 15,0 0-27-15,0 0-28 0,0 0-9 0,0 0-20 16,30-129-16-16,-16 115-9 0,0 3-18 0,-2 1-10 16,-1 5-5-16,-1 2-3 0,0 3-14 15,0 0 3-15,-1 3-5 0,0 4-2 0,1 3 0 0,0 4 2 16,-1 2-6-16,-4 2-11 0,4 2 7 15,-5 1-6-15,0-1 5 0,-2 1 1 0,-1 0 0 16,-1-2-1-16,1 0-2 0,-1-3 9 16,0-1-6-16,2-4 7 0,-2-2 4 0,0-2-1 15,0-4 6-15,0-1-3 0,0-2 1 0,0 0-6 16,2 0 6-16,0-2 3 0,0-5 9 16,0-5 1-16,4-3 1 0,-1-3-4 0,3-4-15 15,0-1 8-15,1-1-11 0,1-1 5 0,-3 1 6 16,1-1-2-16,2 4-1 0,-1 0 3 0,-1 3-9 15,-2 3-6-15,2 4 6 0,-1 3-12 0,-2 1 9 16,0 4-6-16,-2 1-3 0,2 2-5 16,-3 0-7-16,1 5 12 0,3 4-5 0,-3 2 12 15,3 2-3-15,-2 2 7 0,3 2-6 0,-2-1 6 16,3 1-2-16,-1-1-9 0,0 0 9 0,1-1-8 16,1-1 9-16,1 0-5 0,0-1 4 0,1-2-4 15,-1 1-1-15,3 0 8 0,-3-1-5 0,2-2 10 16,0-3-6-16,-1-3 7 0,0-2-2 15,1-1 6-15,3-2 5 0,-2-7-12 0,-1-4 15 16,-1-1-7-16,3-3 5 0,-1 0-5 16,-1-2 2-16,-1-1-10 0,-1-2-1 0,0-1 9 15,-1 1-9-15,-2-4 6 0,-2 2-5 0,2-2 1 16,-4-1-3-16,0 0 5 0,0-2-3 16,-3-1-5-16,0-1 0 0,0 0-5 0,-6 0 6 15,-2 2-6-15,-1 1 9 0,2 4-3 0,-2 4-4 16,-1 7 4-16,2 6-5 0,1 3 1 0,2 4-2 15,-2 5 2-15,4 6-7 0,0 4 5 0,-2 6 0 16,4 4-3-16,0 4 5 0,1 3 0 0,0 3 6 16,1 1-7-16,5 0 4 0,-1-1-8 15,4 1-1-15,-1-2 3 0,1 1 1 0,0-2 2 16,0-2-3-16,-1-1 8 0,3-2-11 0,-2-3 8 16,1-2-6-16,2-2-5 0,0-6 2 15,0-3-6-15,0-5 2 0,0-3-15 0,-2-4 4 0,2 0-11 16,-1-6 0-16,-2-2 4 0,-2-3-2 0,-4-2-5 15,0-2-8-15,-1-1 0 0,-2 0-11 16,-2 0 10-16,-4 2 5 0,-5-1 3 0,-2 1 10 16,-3 1 5-16,-3-1 2 0,-2 2-7 15,-1-2 3-15,0 0-14 0,-4 2 8 0,5 1 14 16,-1 2 7-16,4 3 16 0,1 2 3 0,4 2 6 16,1 2-3-16,4-2 8 0,6 2-20 15,1 0-17-15,1 0-2 0,2 0-5 0,7 0 18 16,3 0 7-16,4 0 8 0,1 0-10 0,4 0 0 15,2 0-1-15,1-2-1 0,2-1 2 0,-1-1 0 16,3-2 12-16,-3 0-8 0,4-2 13 0,-3-1-6 16,0-1 2-16,2 0 5 0,-1-2-3 15,0 0 14-15,-1 2-7 0,-4-2 4 0,-2 4-9 16,-2 1 0-16,-6 2 0 0,-2 1 10 0,-3 3 3 16,-3 0-2-16,-1 1 17 0,-2 0 15 0,-1 0 25 15,0 2-5-15,-1 3-15 0,-6 3-33 16,-1 0-22-16,-2 2 5 0,-3 3-8 0,0-1 10 15,0 2-7-15,1-1 8 0,1 1 1 0,1 2 0 16,0 2 0-16,1 1-9 0,0 2 2 16,2-1-9-16,1 2 5 0,-1 0-6 0,4 1 6 15,-1 0-8-15,1 0 4 0,2 0-1 0,1-1-8 16,0-3 8-16,0-1-12 0,4-6 8 0,3-4-7 16,3-2 1-16,0-4 3 0,1-2-10 15,1 0 10-15,2-7-3 0,-2-5 5 0,1-2-3 16,0-4 5-16,1 0-9 0,-4-3 4 0,0 1 2 15,-1 1-2-15,-2-1 9 0,-1 0-3 0,-1 1 8 16,0-2-6-16,-2 0 7 0,-2-3-13 0,2 2 2 16,-1 3 8-16,-2 0-7 0,0 4 17 0,0 4-8 15,-5 3 9-15,4 2 1 0,-1 4 8 16,0 2 3-16,1 0-11 0,-2 5-2 0,0 3-12 16,2 4 2-16,0 3-3 0,-1 1 7 0,1 2-9 15,1 1 4-15,0 0 2 0,0 0-1 16,1-1 5-16,2 2-12 0,1-2 11 0,1 0-11 15,2-1 7-15,0 1-4 0,1-4-5 0,2 0-1 16,0-3-4-16,2-3 3 0,2-5-15 0,3-3 1 16,1 0-12-16,4-7-7 0,2-3-46 0,-3-2-62 15,-3-3-84-15,-1 2-155 0,-4 1-127 0,-4 4-486 16</inkml:trace>
  <inkml:trace contextRef="#ctx0" brushRef="#br0" timeOffset="142291.62">6049 16624 2508 0,'0'0'-56'0,"0"0"24"15,0 0 55-15,0 0 35 0,0 0 14 0,0 0-12 16,17 138-12-16,4-114-13 0,3-4-1 15,3-2-6-15,4-4-16 0,-1-3 1 0,3-4-13 16,1-5 0-16,-1-2-13 0,-1 0-20 0,-1-4-36 16,-3-5-60-16,-3 0-106 0,-4 0-177 0,-5 1-166 15,-6 2-756-15</inkml:trace>
  <inkml:trace contextRef="#ctx0" brushRef="#br0" timeOffset="144162.2">6845 16591 1690 0,'0'0'136'16,"0"0"-207"-16,0 0 10 0,0 0 26 16,0 0 80-16,0 0 62 0,0 0 27 0,0 0-12 15,0 0-32-15,57 146-30 0,-35-104-15 0,3 1-17 16,-1 3-11-16,-3 1-2 0,1 0-15 0,-2 1 3 15,-4 0-13-15,-2 3-4 0,-5-1-7 16,-4-1-33-16,-5 1-34 0,0-3-61 0,-5-1-78 16,-4-2-112-16,-2-2-62 0,4-12-20 0,1-11-180 0</inkml:trace>
  <inkml:trace contextRef="#ctx0" brushRef="#br0" timeOffset="144955.87">7548 16854 1160 0,'0'0'131'0,"0"0"-238"16,0 0 35-16,0 0 72 0,0 0 56 0,0 0 36 16,-10 117 10-16,24-78-27 0,0 2-21 0,1 5-12 15,3-2-1-15,-1 2-17 0,0 0-9 16,-2 1-6-16,-3 0-12 0,-3-2 10 0,-2-2-11 15,-2-2 3-15,-5-1-3 0,0-2-2 0,-1-3 4 16,-6 0-3-16,-2-4 2 0,0-2-5 0,2-6 9 16,-1-4-2-16,1-6 9 0,2-6 15 15,1-4 10-15,3-3-23 0,1-4-8 0,-1-9-13 16,-1-7-10-16,1-6 34 0,1-10 0 0,0-6 8 16,0-8-7-16,4-5 1 0,-2-4 0 15,2-3-8-15,0-1 10 0,-2 1-8 0,1 3 8 16,-1 5 7-16,3 7 4 0,1 7 0 0,2 7-5 15,4 8-9-15,0 7-18 0,0 6-3 0,4 6-9 16,-2 5 2-16,1 1 3 0,0 7 3 16,-2 5 3-16,0 1-1 0,0 3 5 0,-1 2-3 15,-2 0-2-15,-3 1-2 0,-1-2 10 0,-1-1-7 16,-3 0 5-16,-2-1 8 0,0-1-5 0,0-1 10 16,0-3 6-16,0-2-2 0,0-2-8 15,0-4 1-15,0-1-10 0,0-1-7 0,0 0-3 0,0 0 3 16,1-4 14-16,4-4 9 0,1-5 14 15,3-2-10-15,2-4-7 0,0-4-3 0,2 0-10 16,-2-1 7-16,0-1-1 0,0-3 3 16,-1-2-3-16,-1-2 2 0,0-3-8 0,-4-1 1 0,0-2 4 15,-1-2-1-15,-3 0 3 0,-1-1 0 16,0 3-2-16,-4 2 0 0,-2 7 6 0,-3 3 2 16,3 6 10-16,0 7 9 0,-2 5 7 15,3 7 1-15,-2 1-23 0,0 9-8 0,3 7-21 16,-2 6-2-16,3 5 18 0,0 7-2 0,2 2 9 15,1 5 2-15,4-1 0 0,2 1-4 0,4 1-1 16,2-2-5-16,1-2-6 0,-1-1 4 16,5-2-4-16,-1-3 6 0,-1-2-7 0,1-3-4 15,-1-4-10-15,3-6-15 0,-1-3-24 0,-1-4-33 16,1-7-51-16,1-3-93 0,-3 0-77 0,1-8-83 16,-6 0 9-16,-4 2-182 0</inkml:trace>
  <inkml:trace contextRef="#ctx0" brushRef="#br0" timeOffset="145143.16">7725 16745 2415 0,'0'0'-61'0,"0"0"9"0,0 0 50 16,0 0 35-16,0 0 11 0,0 0 5 15,0 0-3-15,0 0-6 0,0 0-3 0,138 61-6 0,-93-61-12 16,5 0-14-16,0-3-19 0,2-1-51 15,-1 0-84-15,-1 0-153 0,-2 1-199 0,-13 1-109 16,-11 2-353-16</inkml:trace>
  <inkml:trace contextRef="#ctx0" brushRef="#br0" timeOffset="145290.47">8464 17054 2317 0,'0'0'-11'0,"0"0"12"0,0 0 85 0,0 0-11 16,0 0-67-16,0 0-26 0,0 0-16 0,0 0-23 16,0 0-75-16,0 0-140 0,0 0-197 0,0 0-112 15,0 0-332-15</inkml:trace>
  <inkml:trace contextRef="#ctx0" brushRef="#br0" timeOffset="145773.84">9061 17032 2014 0,'0'0'-149'0,"0"0"63"0,0 0 104 0,0 0 84 16,0 0 16-16,0 0-24 0,0 0-9 0,0 0-30 16,0 0-8-16,0 0-23 0,135-122-10 0,-115 94-7 15,-3-2-4-15,0 0 1 0,-3-1-5 0,-4 1 8 16,-2-1-13-16,-2 3 0 0,-6 0-13 16,0 3-14-16,-8 4-15 0,-3 1-15 0,-1 5-11 15,-7 3-15-15,1 5 0 0,-4 3-3 16,1 4 11-16,-1 3 13 0,-2 8 11 0,0 5 15 15,3 4 4-15,2 5 14 0,5 4 8 0,1 4 13 16,6 4 16-16,1 5 20 0,6 2 11 0,4 5 11 16,6 3-2-16,4 1-14 0,6 1 1 0,1 1-18 15,-1 1-3-15,2 1-7 0,-1-2-2 16,-2-1 1-16,1-2-5 0,-2-3 4 0,-5-4-16 16,-2-3 1-16,3-4-10 0,-5-5-1 0,-4-3-6 15,0-5-8-15,0-5-6 0,-4-6-20 0,-1-5-1 16,0-4-23-16,0-5-66 0,-6 0-90 15,0-8-57-15,-2-5-33 0,-2-5 42 0,-1-3 105 16,1-5 91-16,0 7 88 0,1 5 0 0</inkml:trace>
  <inkml:trace contextRef="#ctx0" brushRef="#br0" timeOffset="146479.14">9062 17397 0 0,'0'0'0'16,"0"0"54"-16,0 0 37 0,0 0 18 16,0 0 25-16,0 0-18 0,0 0-10 0,0 0-18 15,0 0-7-15,0 0-8 0,0 0-9 16,0 0 0-16,0 0-11 0,0 0 6 0,34-102 7 15,-22 98 13-15,5-1 6 0,-3 0 5 0,4 0-6 0,-2-1-3 16,3-2 5-16,-2 0-13 0,7-4-5 16,-1 1-14-16,0-4-2 0,-2 0-4 0,1-1 12 15,-1-2 1-15,-3 2-9 0,1-4 4 0,-5 0-12 16,2-1-2-16,-5-1-13 0,1 0-1 16,-3 0-15-16,-1 1 1 0,-5 3 1 0,1-1-4 15,-4 3 8-15,0 0-8 0,-5 1 2 0,-1 0-6 16,-1 4 0-16,-4 1 3 0,1 4-2 15,-2 3-1-15,-1 3 0 0,1 0-5 0,2 2-6 16,-3 6 4-16,1 4-11 0,1 3 10 0,4 4-1 16,0-1 0-16,5 2 6 0,0 0-8 0,2 2 6 15,0 0-7-15,3 0 5 0,6 1-3 16,1-2 2-16,1-2-3 0,2-2 0 0,5-3 3 16,2-2-8-16,0-6 6 0,3-2-4 0,3-3 3 15,-3-1 0-15,-1-1 2 0,1-5-1 16,-3-2 1-16,-4-1 8 0,1-1-8 0,-5-3 9 0,0-1-2 15,-2-1-4-15,0-1 2 0,1-1-1 16,-2 0-3-16,-4 1-1 0,0-2 3 0,0 2-7 16,-1-1 1-16,-1 2 5 0,1 1 2 0,0 0 3 15,-3 3-1-15,3 2-4 0,-1-1-2 0,-1 6 2 16,-1 1-3-16,1 3 3 0,2 0-4 0,-2 5 8 16,0 3 0-16,5 4-4 0,-4 0 1 15,4 3-5-15,-2 1 2 0,3 3 6 0,2-1 5 16,-1-1-4-16,2 1 0 0,0-2-4 0,1-1-3 15,5-1 3-15,-3-3-1 0,4 0 2 16,0-4-2-16,-3-1 6 0,2-4 3 0,-1 0-2 16,-1-2 8-16,0-4-2 0,-1-3 3 15,-2 0 0-15,-1-3 7 0,3-1-9 0,-2-3 0 16,-1 0 2-16,0-1-11 0,-1-1 7 0,-1-2-7 16,1 2-3-16,-5-3-1 0,3-2-1 0,-3 1 1 15,0-4 0-15,-2 1 2 0,2-1-2 0,-4 0-3 16,-1 1 0-16,0 2 4 0,-6 2-3 15,3 5 8-15,-2 5-3 0,0 4 2 0,-2 5 3 16,2 0-2-16,-4 7 0 0,0 4-7 0,0 6 2 16,-1 3-4-16,3 2-1 0,1 2 4 0,-1 1-4 15,5-2 1-15,0 2-1 0,2-1 2 0,0 0-6 16,0 0 0-16,0-4-14 0,2-1-33 0,6-2-39 16,3-2-32-16,8-3 9 0,5 0 9 15,7-4-39-15,7-1-111 0,2-2-142 0,-8-5-95 16,-10 3-329-16</inkml:trace>
  <inkml:trace contextRef="#ctx0" brushRef="#br0" timeOffset="147655.41">10480 17029 998 0,'0'0'-35'0,"0"0"25"16,0 0 98-16,0 0 126 0,0 0 30 0,0 0-35 16,0 0-39-16,0 0-40 0,0 0-25 0,0 0-13 15,0 0-7-15,82-134-12 0,-74 115-10 16,-2 4-3-16,-5 1-11 0,-1 2-2 0,0 3-13 15,-6 2-1-15,-3 1-14 0,-1 2-11 0,-1 1-2 16,-1 3-16-16,-4 0 0 0,-2 2-5 16,-2 5-1-16,0 1 2 0,-1 5 1 0,0 1-4 15,1 4-1-15,-1 0 0 0,3 2 2 0,0 5 17 16,4-2-5-16,4-1 6 0,3-2-8 0,5 0-11 16,2-3 8-16,0-2-9 0,4-2 10 15,4-4-1-15,4-1 7 0,1-5-2 0,3-1 8 16,0-2 2-16,0-3-4 0,2-5 11 0,1-1-10 15,-4-3 11-15,3 0-9 0,-2-2 4 16,-2 0-1-16,-2-1-5 0,-1 2 7 0,-1 0-13 16,-2 1 2-16,0 2-3 0,-3 0 3 0,1 3 0 15,-3 0 5-15,2 1-2 0,-3 1-4 0,-1 2 2 16,1 2-2-16,-2 0 2 0,0 1-6 0,0 0 3 16,0 1-8-16,1 6 3 0,3 3 5 0,-3 2 1 15,2 6 9-15,3-1-5 0,-2 1 5 16,3 0-6-16,-3-2-1 0,4-1-2 0,2-1-2 15,-1-3 4-15,1 0-3 0,1-4 9 16,0-2-9-16,-1-2 9 0,2-2-6 0,-1-1 4 16,2 0 8-16,-5-6-2 0,2-1 10 0,-2-2-8 15,2-2 6-15,0 0-7 0,-3-1 1 0,3 0-6 16,-4-1-2-16,2 0-2 0,1 3-1 0,1 0 5 16,-1 2-6-16,0 2 4 0,1 1-12 15,-1 4-1-15,1 1 4 0,-4 0 5 0,4 4-2 16,-1 3 4-16,1 1 3 0,-1 2-13 0,0-1 16 15,-4 3-13-15,1-2 0 0,3 1-1 0,-6 0-6 16,-1 0 7-16,-1 1-5 0,-1-1 7 16,0 1-2-16,0 0 3 0,-2-2-2 0,-1 1 4 15,-5 0-8-15,4-1 3 0,-2 1 6 0,-2-3-4 16,4-2 10-16,-3 0-8 0,5-3 6 0,0 0-9 16,1-3-5-16,1 0 5 0,0 0-11 0,1-4 12 15,2-3-2-15,5-3 7 0,-1-1-2 0,-1-3 3 16,3 0-3-16,2-1-4 0,-1 0 6 15,6-1-4-15,-3-1 7 0,5-1-10 0,-3-1 8 16,5-1-8-16,0 0-1 0,4-2 4 0,-2 0-7 16,-1-3 8-16,0 0 0 0,-1-1 8 0,1-1-4 15,-2 0 4-15,0-1-4 16,-3 0-1-16,3-3 6 0,-1 3-6 0,-4-1 8 16,2 1-8-16,-4 3 6 0,-2 5-2 0,-3 3 0 15,-2 7 5-15,0 5-4 0,-4 4 3 0,0 1-3 16,-1 2 4-16,0 9-3 0,0 3 3 0,-2 5-9 15,-4 4-1-15,-3 3 2 0,4 1-5 0,-2 2 9 16,-1 0-9-16,4 0 4 0,-3 2-5 16,5-2-1-16,0 3 2 0,-2-3-6 0,3 1 7 15,1-2-2-15,0-5 9 0,0-2-6 0,7-5 4 16,0-2-10-16,-1-5 0 0,3-1 5 0,1-3-2 16,0-3 8-16,-1-2-7 0,0 0 10 0,0-6-9 15,1-3 7-15,0-2-3 0,1-3-5 0,1 0 4 16,-1-2-7-16,0-1 7 0,0 1-5 0,-1 0 5 15,2-1-5-15,-3 2 2 0,0 1 0 16,0 2-1-16,-2 1 2 0,-3 3-3 0,1 2 6 16,-1 3-6-16,-3 0 7 0,1 3-8 0,0 0 0 15,-2 3 0-15,0 3 0 0,2 2 10 16,-2 2-10-16,0 2 8 0,0 0-8 0,0 1 4 16,0 0 2-16,1 1 0 0,2-3 4 15,-1-1-5-15,5-1 7 0,-3 1-9 0,3-2 5 16,1-1-11-16,-2-1 0 0,3-3-4 0,0 1-6 15,1-4-11-15,0 0-42 0,0 0-41 0,0-3-76 16,-1-1-75-16,-2-1-100 0,-3 0-99 0,1 2 12 16,-3 1-207-16</inkml:trace>
  <inkml:trace contextRef="#ctx0" brushRef="#br0" timeOffset="147855.6">10803 16729 2553 0,'0'0'-90'0,"0"0"17"0,0 0 52 0,0 0 44 0,0 0 28 16,0 0 2-16,0 0-6 0,131 1-19 16,-74-1-15-16,1 0-1 0,8 0-14 0,-2 0-7 15,5 0-30-15,-6 0-120 0,-2 0-242 16,-18 0-212-16,-13 0-760 0</inkml:trace>
  <inkml:trace contextRef="#ctx0" brushRef="#br0" timeOffset="148374.09">11825 16923 1424 0,'0'0'-38'0,"0"0"55"0,0 0 116 0,0 0 45 16,0 0-23-16,0 0-19 0,0 0-14 16,0 0-5-16,0 0-28 0,0 0-16 15,0 0-21-15,0 0-16 0,0 0-11 0,0 0-6 16,76-81-8-16,-70 65-2 0,-5 1 6 0,-1 1-9 15,0 1 6-15,-6 3-2 0,0-1-3 0,-7 3-3 16,1-2-4-16,-2 3-4 0,-4 2-9 0,-3 2 2 16,-2 3-4-16,-3 1 0 0,2 8-3 15,-3 1 6-15,2 2-2 0,-1 2 3 0,5 1 9 16,1 4-5-16,2-1 6 0,6 3-1 0,0 0 1 16,3-1-1-16,6 0 2 0,2 0-2 0,1-3 1 15,4-3 4-15,7-4-3 0,6-3 6 16,2-2-5-16,1-3 4 0,3-2-3 0,0-1-7 15,3-5 11-15,-3-2-5 0,0-1 4 0,1-2 2 16,-3 1 0-16,-5 1-2 0,3 1 6 0,-4 1 4 16,-2 0-1-16,-3 4 2 0,0 1 1 0,0 2-4 15,-1 0-7-15,1 0 0 0,1 0-8 16,0 1 3-16,0 4 1 0,1 1-2 0,-1 1 3 16,0 0-8-16,0-1 3 0,-2 1-8 15,0 0-2-15,1 0-18 0,-2-1-19 0,-1 0-29 16,-1-2-43-16,0 1-61 0,-2 1-97 0,2-3-115 15,-3 0-103-15,1-2-72 0,-1 1 171 0</inkml:trace>
  <inkml:trace contextRef="#ctx0" brushRef="#br0" timeOffset="149078.79">12440 16768 1843 0,'0'0'27'15,"0"0"-6"-15,0 0 69 0,0 0 46 16,0 0-3-16,0 0-38 0,0 0-17 0,0 0-14 15,0 0-6-15,0 0-12 0,0 0-14 0,0 0-6 16,40-119-19-16,-32 115 2 0,-4 1-8 0,4 2 1 16,-1 1-3-16,-2 0-6 0,3 6 6 0,-2 1-7 15,-2 2 3-15,3 4-1 0,-3 2 0 0,0 2-3 16,-1 3 3-16,-1 0-1 0,-1 0-4 16,-1-1 3-16,0-2-3 0,1-2 7 15,-1-3-4-15,1-1 9 0,2-3-5 0,-1-2 0 0,0-3 6 16,-1 0-8-16,4-3 11 0,1 0-2 0,0-3 5 15,3-4 1-15,-1-2-1 0,5-4-3 16,-1 1-5-16,1-2 2 0,0-1 0 0,1 1 9 16,-1 0-7-16,3-3 7 0,-1 1-9 0,1 2-4 15,-2 1 3-15,2 1-4 0,-2 2 4 0,0 3-2 16,1 0 5-16,-3 3-6 0,-2 2 5 16,0 2-3-16,-2 0-5 0,-4 2 5 0,2 6-6 15,-3 2 8-15,3 0-3 0,-4 2 3 0,-1 0-5 16,-1 1-1-16,0 1 0 0,0 0-1 15,-1-1 2-15,-1 0-1 0,-1-2 8 0,-1 1-6 16,2-3 9-16,1-1-5 0,0-1-2 0,1-1 2 16,0-3-2-16,0-1 8 0,0-2-6 0,0 0 8 15,0 0-2-15,2-2 3 0,4-4 5 0,1-2-4 16,1-2-2-16,1-1-5 0,1-1 4 0,0-1-4 16,0 0 6-16,2 2-6 0,-2-3-2 15,2 2-1-15,-1-1-3 0,2 1 6 0,1 2-9 16,-2 1 9-16,-2 2-8 0,4 2 0 0,-4 3 4 15,-3 1-5-15,4 1 4 0,-4 0-2 16,-1 3 2-16,0 3-2 0,1 2 4 0,-3 2-6 16,-1 1 1-16,0 0-7 0,-2 2 0 0,-1 1 4 15,0 0-13-15,0-2-5 0,0 1-27 0,-1-1-28 16,-4-2-34-16,2 1-40 0,-5-2-82 16,5 2-146-16,-3-4-119 0,4-2-553 0</inkml:trace>
  <inkml:trace contextRef="#ctx0" brushRef="#br0" timeOffset="149332.49">12177 16484 2484 0,'0'0'-61'0,"0"0"10"0,0 0 71 15,0 0 66-15,160-44 5 0,-117 44-9 0,6 0-27 16,-2 7-16-16,3 4-15 0,-1 0-6 16,-2 3-6-16,1 0-12 0,-6 0-14 0,-5 1-40 15,-3-2-54-15,-9 1-103 0,-4 0-133 0,-5 1-156 16,-5-5-70-16,-5-3-428 0</inkml:trace>
  <inkml:trace contextRef="#ctx0" brushRef="#br0" timeOffset="150725.47">6328 17855 495 0,'0'0'171'0,"0"0"-159"0,0 0 111 16,0 0 70-16,0 0 34 0,0 0-19 0,0 0-24 15,0 0-38-15,0 0-19 0,0 0 24 0,0 0-43 16,0 0 8-16,0 0-31 0,0 0-23 16,-73-25-23-16,66 29-18 0,-1 4-3 0,-2 4-25 15,-1 4 15-15,1 1-19 0,0 2 15 0,-2 4-15 16,2 0 15-16,1-1-16 0,-1 2-14 0,7 0 25 16,-1-2-33-16,4 0 34 0,0-2-15 0,5-1 14 15,3-2-7-15,4-2 2 0,1-3 1 0,6-1-29 16,2-4 20-16,2-2-20 0,4-5 30 15,2 0-10-15,2-9 21 0,2-2-7 0,-1-6-8 16,-1 1 14-16,-3-5-18 0,1-1 17 0,-5-1-15 16,-2 0 29-16,-4 0-18 0,-3 1 21 0,-4 2 3 15,-4 2-21-15,-2 2 28 0,-4 1-30 16,-1 3 25-16,-1 1-7 0,-6 2-6 16,-2 2-6-16,-1 1-14 0,-2 1 2 0,0 2 0 15,-2 3 7-15,0 0-11 0,1 0 17 0,0 7-11 16,2 1 15-16,-2 1-12 0,3 4-5 0,1 0-10 15,1 4-5-15,2 1 25 0,3 1-28 0,1 2 35 16,0 0-25-16,2-1-2 0,0-1 11 0,6 0-13 16,1-3 13-16,0-4-8 0,0-1 22 15,3-3-24-15,1-3 25 0,-1-3-10 0,1-2 0 16,1 0 12-16,-1-5-12 0,-1-2 16 0,3-3-20 16,-3-2 19-16,1 1-16 0,-1-3 6 15,-1 1-6-15,-1 2 5 0,1 0-12 0,-3 3-7 0,-1 1 28 16,0 1-30-16,-2 2 33 0,-1 2-21 15,0 1-5-15,-1 0 5 0,-1 1-8 0,0-1 16 16,0 1-19-16,2 0 13 0,-2 0-14 0,1 0 14 16,2 2-3-16,-1 3 11 0,2 0-7 0,0 1-16 15,3 2 21-15,0 0-27 0,1 1 28 16,1-1-12-16,0 2 7 0,2-2 0 16,-1-1-7-16,1-1 17 0,2 0-25 0,-1-1 22 15,0-1-17-15,-1 0 6 0,2-2-5 0,1-1 10 16,-2-1-6-16,-2 0-3 0,4 0 25 0,-3-3-27 15,0-2 28-15,1-3-23 0,-2 0 13 0,-1-2-4 16,0-1 0-16,-1 1 17 0,0-2-31 0,0 2 26 16,-3 0-27-16,0 0 23 0,-2 1-11 15,-1 1 4-15,0 2-1 0,1 2-5 0,-2 0 19 16,-1 2-21-16,1 1 12 0,-1 1-26 0,0 0 14 16,1 3-9-16,-1 3 16 0,3 2-3 0,2 2-14 15,-2 0 11-15,3 3-19 0,0 0 33 16,2 0-22-16,2 1 18 0,0-1-16 0,0-1-13 0,4-2 23 15,0 1-17-15,1-2 15 0,0-2-10 16,1 0 18-16,1-2-13 0,1-4 14 0,-3 1-7 16,5-2-19-16,-2-2 18 0,0-4-6 0,-2-3 23 15,3-4-13-15,-4-2 19 0,0-1-25 16,1-2 9-16,-3-2 2 0,1-1-10 0,-3-1 15 16,1 0-27-16,-3 0 40 0,-2 0-30 15,-1 1 23-15,-2 0-6 0,-4 3-13 0,0-1 11 16,0 3-5-16,-5 4 13 0,-3 0-25 0,1 3 27 15,-4 3-23-15,-1 2 5 0,0 4-1 0,1 0-15 16,-1 4 1-16,0 5-6 0,2 4 34 0,0 2-23 16,2 3 25-16,2 3-22 0,2 0-13 0,0 2 4 15,4 0-4-15,0 1 21 0,0 0-25 16,5 0 30-16,0-1-36 0,3-2-5 0,0 0-22 16,2-4-62-16,5-2-86 0,0-2-176 0,-2-5-204 15,-4-5-564-15</inkml:trace>
  <inkml:trace contextRef="#ctx0" brushRef="#br0" timeOffset="151306.87">8330 17766 2218 0,'0'0'-163'0,"0"0"24"16,0 0 129-16,0 0 61 0,0 0-29 16,0 0 30-16,0 0-38 0,0 0 2 0,0 0 2 15,-20-121-6-15,25 94 3 0,0-2-5 0,0 1 2 16,-1 1-5-16,-2 1 5 0,-2 6-8 15,0 0 4-15,0 6-5 0,0 3 6 0,-4 3 7 16,2 4-5-16,1 4-4 0,-3 0-18 0,2 7-13 16,0 6-4-16,1 5 9 0,1 7 6 0,3 4 10 15,5 7 0-15,3 4-8 0,2-3 11 0,1-2-7 16,-2-3 9-16,2-2-13 0,0 3 3 16,0 4-6-16,2 4-3 0,-1 1 3 0,1 3 0 15,-3 1-3-15,0-1-6 0,-5-2 28 16,0-2-22-16,-6-1 34 0,-2-3 2 0,0-3-3 15,-2-9 13-15,-6-2-5 0,5-8 29 0,-2-3-33 16,0 2 26-16,1-7-25 0,-4 7-6 0,1-6 9 16,-3 4-21-16,-1-2-14 0,0-8-31 0,1-2 29 15,1-10-18-15,3-10 38 0,1-6-3 0,4-7-1 16,1-3 1-16,0-6 9 0,1-1 10 16,4-2-29-16,1 0 26 0,3 1-33 0,0 1 15 15,3 5 6-15,0 4-9 0,6 4 2 0,-1 4-17 16,4 6 13-16,2 5-17 0,-3 4 21 0,3 5-10 15,-2 5 5-15,-1 1-7 0,-1 7-4 16,-2 4 4-16,-3 3-24 0,-1 2 10 0,-2 0-40 16,-2 1-59-16,-3-1-93 0,0 0-108 0,-2-4-87 15,1-2-38-15,-3-4 110 0,0-3 208 0</inkml:trace>
  <inkml:trace contextRef="#ctx0" brushRef="#br0" timeOffset="152081.25">8628 17670 344 0,'0'0'201'0,"0"0"-151"0,0 0 46 16,0 0 37-16,0 0-13 0,0 0-38 0,0 0-52 15,0 0-15-15,0 0 4 0,0 0 1 0,0 0 5 16,0 0-10-16,0 0 6 0,0 0-5 0,68 77 9 16,-49-69-3-16,2-2 11 0,-1-2 17 15,-3 0-6-15,2-1 26 0,-2-1 0 0,-2 0 4 16,2-2 3-16,-5 0 1 0,2 0-6 15,-2-6 7-15,0-1 11 0,-2-2-16 0,-2-3 3 16,-1-1-24-16,0-3-6 0,2-1-7 0,-2-2-12 16,-1 0 1-16,1-2-13 0,-4 1-5 0,2 0 0 15,-2 2-2-15,-3 1-9 0,0-1 10 0,0 2-15 16,0 0 10-16,-1 1 4 0,-6 2-6 16,1 5 9-16,-1 2-11 0,-3 4 9 0,2 2-11 15,0 0 2-15,0 7-4 0,-2 5-12 0,-1 4 6 16,0 3-3-16,2 3 9 0,2 2-6 15,0 2 5-15,5 1-5 0,0 2-2 0,2 3 4 16,0 2-2-16,4-6 0 0,3-1-6 0,-3-4 20 16,4-2-10-16,-2 0 15 0,1 1-9 0,3 1 3 15,0 1-11-15,3-3-1 0,0 0 10 0,0-4-21 16,2-3 21-16,1-5-17 0,1-3 15 0,0-5-4 16,0-1 18-16,1-4-7 0,-4-7-6 0,4-3 23 15,-2-4-26-15,1-9 27 0,3-6-16 16,-2-6-7-16,1 0-1 0,-8 3-1 0,0 3 8 15,-3 2-10-15,-4-4 13 0,2 1-14 0,-4 0 9 16,-1 2 3-16,-1 2-5 0,0 6 5 16,0 3-9-16,-1 8 7 0,-2 4-2 0,0 6 9 15,-1 3-4-15,3 1-2 0,-3 8-9 0,-1 6-2 16,3 3 0-16,-4 6-8 0,3 1 11 16,1 4-13-16,2-1 14 0,0 3-5 0,0-1 4 15,2 3-4-15,1-5-7 0,1-3 11 0,0-4-4 16,-2-1 10-16,4 0-6 0,-3 1 3 0,4 3-18 15,-4-3 16-15,7-1-9 0,-1-2 2 16,1-1 0-16,1-6-15 0,0-2 31 0,2-4-25 16,2-5 34-16,-3 0-23 0,3-5 1 0,-1-4 12 15,0-2-11-15,1-4 20 0,0-6-15 0,2-4 26 16,2-5-27-16,-6 0 12 0,-1 4-6 16,-4 6-18-16,-1 1 19 0,-4 3-9 0,2 3 11 15,0 5-10-15,-4 1 4 0,3 2-8 0,-3 3-1 16,2 2 3-16,-2 0 0 0,2 0 7 0,2 7-11 15,-3 2 12-15,2 2-13 0,0 3 11 0,-1 0-3 16,-1 0-8-16,1-3 5 0,-1-1-2 0,0 1 15 16,-1 0-15-16,3 1 6 0,-1 0-20 15,-1 3-5-15,1-3-12 0,3 1-11 16,-2-3-29-16,3-1-47 0,-3-1-66 0,3-2-136 16,1-1-83-16,-4-3-113 0,2-1-169 0</inkml:trace>
  <inkml:trace contextRef="#ctx0" brushRef="#br0" timeOffset="152305.22">8914 17565 2372 0,'0'0'-76'0,"0"0"48"0,0 0 58 0,0 0 29 15,0 0-7-15,0 0 5 0,0 0-15 0,0 0-21 16,131 54 2-16,-78-54-14 0,6-6 5 0,3-1-16 16,-1-1-11-16,-1 0-48 0,-4 1-71 15,-1 1-59-15,-3 2-10 0,1-1-80 16,-13 0-168-16,-11 4-722 0</inkml:trace>
  <inkml:trace contextRef="#ctx0" brushRef="#br0" timeOffset="152840.67">9787 17836 963 0,'0'0'-43'0,"0"0"51"16,0 0 90-16,0 0 128 0,0 0 3 0,0 0 1 16,0 0-44-16,0 0-50 0,0 0-57 0,0 0-34 15,0 0 13-15,0 0-40 0,35-126 28 16,-33 107-21-16,-2 1-4 0,0 0-3 0,0 0-7 16,-2 2 5-16,-3 1-8 0,-2 1 10 15,-1 4-11-15,-2 1-8 0,-2 3 1 0,-1 1-3 16,2 4-1-16,-3 1 7 0,-2 0-5 0,3 4-12 15,-4 4 12-15,5 5-13 0,-2 0 4 0,2 6-2 16,2 0 2-16,1 2 0 0,2 1 1 0,1-3 14 16,4-1-15-16,1-3 16 0,1-4-5 15,0 2 7-15,1 0-8 0,1-1 4 0,5-1 3 16,-3 1-10-16,5-3 18 0,0 0-6 0,0-4-1 16,0-1-25-16,2-3 23 0,-1-1-6 0,0 0 1 15,1 0 11-15,-2-3-8 0,1-1-10 0,-3 2-7 16,-1-1 25-16,1 1-22 0,-4 1 15 15,3 1-1-15,-3 0-1 0,1 0 0 0,2 0 4 16,-3 2 7-16,4 3-29 0,-1 0 22 0,2 0-19 16,0 2 8-16,1 1 8 0,1 0-8 0,1 2-7 15,-1 0-20-15,0-2 19 0,1 0-55 16,-1-1 2-16,0-1-44 0,1-3-70 16,-1-1-50-16,0-1-68 0,2-1-46 0,-2 0-75 15,-1-3-135-15,-2 0 554 0</inkml:trace>
  <inkml:trace contextRef="#ctx0" brushRef="#br0" timeOffset="153040.57">9616 17278 2362 0,'0'0'-64'16,"0"0"27"-16,0 0 61 0,0 0 28 0,0 0 0 0,-58 128-11 15,68-104-4-15,7-1-24 0,4-1 3 16,8-3-10-16,5-5-6 0,5-5-12 0,7-4-26 16,-2-4-54-16,6-1-111 0,-1 0-159 0,-15-3-204 15,-8-1-663-15</inkml:trace>
  <inkml:trace contextRef="#ctx0" brushRef="#br0" timeOffset="154031.96">10175 17844 752 0,'0'0'29'0,"0"0"19"16,0 0 49-16,0 0 75 0,0 0 2 0,0 0-19 15,0 0-47-15,0 0-23 0,0 0-39 0,0 0-17 16,0 0 13-16,0 0-28 0,-64-124 20 15,66 109-15-15,6-1 1 0,0 3-9 0,3-1 4 16,1 1-2-16,-1 4-13 0,4-1 6 0,0 3-11 16,0 3 10-16,1 2-7 0,1 2 3 0,-3 1-7 15,5 5-7-15,-4 6 4 0,1 2-6 16,0 5 8-16,-2-1-7 0,-3 0 7 0,-1-1-10 16,-3-4 28-16,-4 0-9 0,0 0-4 0,1 0 6 15,-2 3-20-15,-2-3 26 0,0 3-19 16,0-2 28-16,-3 0-24 0,-3-2 7 0,-2 0 15 15,4-3 5-15,-4-2 19 0,2-2-9 0,1-2 17 16,0-1-37-16,1-2 6 0,2-2-17 0,-1-5 3 16,0-2 10-16,2-1-4 0,1-5 17 0,0-3-26 15,0-8 13-15,8-3-34 0,0-2 5 0,2 5 4 16,2 1-6-16,-1 3 26 0,1 4-5 16,5 1 9-16,-4 2-11 0,6 4 7 0,1 1-8 15,-2 3-5-15,2 5-2 0,-4 2-4 0,2 0 8 16,-2 9-6-16,-2 3 9 0,-1 1-9 0,3 4-1 15,-4 0 2-15,-1 1-2 0,-2 1 3 16,-1-3-5-16,-4-2 12 0,0-2 0 0,-1 0 14 16,0-1-23-16,-2 3 11 0,1-1-20 0,0 1 7 15,-2 0 25-15,0 0-23 0,0-2 22 16,-5 1-17-16,2-2 12 0,-3-2-2 0,3-2 12 16,0 0-5-16,-3-2-2 0,4-3 19 0,0 0-27 15,-2-2 15-15,2-2-27 0,2-5 12 16,0-2-10-16,0-4 15 0,0-10 18 0,5-5-43 15,0-8 28-15,4-2-28 0,2 2 5 0,-1 3 14 16,0 3 2-16,3 0 0 0,2 3-2 0,-1 5 7 16,2 6-9-16,-1 3 6 0,2 3-10 0,-1 5 2 15,-1 3-6-15,-2 2 3 0,2 6 8 0,-3 6-7 16,-1 3 13-16,-1 4-10 0,-2 4 5 16,1 4-3-16,-4 2 3 0,1-3-4 0,-3-3 1 15,-2-1 8-15,2-4-5 0,0 3 2 0,-2 1-10 16,1 1 3-16,0 0-19 0,3 1 18 0,-3 2-6 15,0-4-9-15,-1-3-6 0,4-2-50 16,-2-3-86-16,0-4-167 0,3-2-153 0,-6-4-555 0</inkml:trace>
  <inkml:trace contextRef="#ctx0" brushRef="#br0" timeOffset="154717.59">10054 17922 0 0,'0'0'0'15,"0"0"0"-15,0 0 3 0,0 0 47 16,0 0 28-16,0 0 9 0,0 0-11 0,0 0-20 16,0 0-9-16,0 0-27 0,0 0 8 0,0 0 13 15,-25-10-21-15,25 3 18 0,2-1-31 0,0-3 4 16,4-1-11-16,-2-1 1 0,5 0 8 16,-1-3-19-16,3-6-1 0,2-3-66 0,3-4-45 15,-1-1-34-15,-3 9 5 0,-6 8 106 0</inkml:trace>
  <inkml:trace contextRef="#ctx0" brushRef="#br0" timeOffset="155978.31">12819 15722 1088 0,'0'0'1'0,"0"0"32"0,0 0 47 15,0 0 24-15,0 0-3 0,0 0-35 0,0 0-36 16,0 0-29-16,0 0-5 0,0 0 1 15,0 0 6-15,0 0 6 0,12-3 28 16,2-1-22-16,4 1-1 0,2-2-5 0,1 0-1 16,2 2-6-16,3-2 2 0,-1 1-4 0,3 0 0 15,-2-2 1-15,4 2-3 0,3-2 3 16,1-1-2-16,-1 2 2 0,5-2-1 0,-1 1 1 16,-1 0 1-16,2 0-3 0,-4 0 3 0,2-1-1 15,-2 2 1-15,0-2 0 0,0 0 0 0,-1-1 0 16,1 1-3-16,0-1 2 0,-2-1-1 0,0 0 0 15,0 1 2-15,1 0 3 0,-2 0-3 0,1-1 0 16,-4 1 0-16,-1 0 0 0,3 0 1 16,1-1 11-16,-2 1 17 0,9-1 12 0,-3 1 10 15,4 0-7-15,0 1-13 0,1 0-11 0,1 0-6 16,0 1-2-16,2 2 0 0,0-1-4 0,4 2-3 16,-2-1-3-16,5 2-2 0,-3-1 0 15,2 2-2-15,-2 0-1 0,3 1 1 0,1 0-3 16,-1 0 1-16,1 0-4 0,0 0-3 0,4-1-1 15,-1 1 0-15,2-1 0 0,3 0 1 16,-1 0 4-16,2-2-4 0,-2 2-3 0,-2-1-5 16,-4 1-4-16,-1 1 2 0,-6 0 2 0,-2 0 1 15,-2 0 1-15,-2 0-2 0,-4 0-6 0,-3 0-4 16,-1 0-13-16,-2 0-10 0,-3 0-22 0,-2 0-25 16,-5 0-36-16,-2 0-47 0,-2 0-40 0,-4 0-28 15,-2 0 39-15,-4 0-224 0</inkml:trace>
  <inkml:trace contextRef="#ctx0" brushRef="#br0" timeOffset="157156.5">15438 15516 1185 0,'0'0'50'16,"0"0"-181"-16,0 0 68 0,0 0 83 0,0 0 9 16,0 0-5-16,0 0-5 0,0 0-2 0,0 0 9 15,0 0 13-15,0 0 12 0,0 0 6 16,0 0 5-16,0 0-1 0,111-38-2 0,-70 36-11 15,1 1-13-15,8-2-7 0,2 1-9 0,4 0-1 16,3 0-8-16,0 0-3 0,4 1-4 0,-1-1-2 16,2-1 2-16,-2-1 0 0,4-2 1 0,0-1 1 15,1-2-2-15,1 0-2 16,0-1 0-16,1 1 0 0,-4-1 3 0,3-1 5 0,0 0 5 16,-2 0 3-16,0-1 2 0,-1-1 4 15,-1 2-7-15,0-1 4 0,1 1 2 0,-3-1-3 16,0-1 4-16,5 2-5 0,-3 0-5 0,-3-1-3 15,-1 1-2-15,-4 0-3 0,0 1 0 0,-2 0-2 16,3-2 0-16,-5 2-2 0,3-1 1 0,0 1 1 16,-2 0-4-16,-2 0 5 0,2 1-3 15,2-1 0-15,-4 0 0 0,-1 1-3 0,-4-1 3 16,-1 1-5-16,-4 1 4 0,0 0-6 0,-5 0 3 16,1 1 3-16,-5-1-3 0,-1 1 2 0,-4 0-1 15,-3 1 0-15,-3-1 2 0,-2 1 4 0,-3-1-6 16,-4 2 4-16,-4 0-1 0,-2 1 3 15,-1 2 4-15,-4-1 1 0,-1 1 4 0,0-2-8 16,-4 2 4-16,0 0-1 0,-3-1-2 0,3 2 3 16,-3 1-4-16,2 0-5 0,-1 0-2 0,0 0-1 15,1 1 0-15,1 2 0 0,0-2-2 16,2 1 1-16,1 1-5 0,0-1-2 0,0 1 4 16,1 1-5-16,-1 1 7 0,1 1 3 15,0 3 2-15,0-1 3 0,0 3 1 0,0 0-1 16,0 3-3-16,0 2 4 0,0 4-3 0,0 3 2 15,0 2 1-15,1 2-1 0,0 5-2 0,0 0 1 16,0 3-2-16,-1 0-1 0,0 1 2 0,0 0-3 16,0-1 2-16,0 2-2 0,0-1 4 15,0 2-4-15,0 0 2 0,-1 0 0 0,-2 0 0 16,-1 1 2-16,3-1-4 0,-3 2 4 0,3 0 1 16,-4 1 4-16,4-1 3 0,-1 1-1 0,1 0 1 15,-1 1-1-15,-1 2 1 0,1 0 2 0,2 3 3 16,-2 2-3-16,1 1 4 0,1 3-1 0,0 2 0 15,0 0 4-15,0 4-5 0,0 1 4 16,3-1-2-16,4 2 3 0,2-2 2 0,2-2 4 16,1 1 1-16,2-3-1 0,4-1 6 15,2 1-6-15,1-2-1 0,-1-1-7 0,2 0-2 16,2-1-4-16,-3 0 0 0,2 2-1 16,-1 0-12-16,-2 1 5 0,1 3-10 0,0-2 9 15,-2-2-7-15,1 0 3 0,-3 0-2 0,-5-9-9 0,-2-5 8 16,0-4-3-16,-2-4 0 0,-3 2-9 15,4 2 8-15,-1 1-30 0,-3 1 2 0,2 2-13 16,-1-1-50-16,-1-1-36 0,-3-2-100 0,3-1-116 16,-3-10-143-16,-2-9-387 0</inkml:trace>
  <inkml:trace contextRef="#ctx0" brushRef="#br0" timeOffset="158114.07">11269 17612 0 0,'0'0'0'15,"0"0"0"-15,0 0 25 0,0 0 80 16,0 0 40-16,0 0 30 0,0 0 13 0,0 0-4 15,0 0-17-15,0 0-22 0,0 0-17 0,0 0-29 16,-18-40-1-16,20 38-10 0,5 1 0 0,1-1 0 16,2 1-4-16,2 0-3 0,1-1-24 0,5 1 0 15,2 1-21-15,1-1-5 0,0 1-10 0,6-2-4 16,-2 1-6-16,4 0-10 16,1-1 5-16,-2 1-14 0,0-1-4 0,-3 1-22 15,1 1-27-15,-4 0-63 0,-3 0-75 0,-3 0-73 16,1 0-76-16,-4 3-33 0,-4-1 51 0,-2-1-26 0</inkml:trace>
  <inkml:trace contextRef="#ctx0" brushRef="#br0" timeOffset="158408.16">11351 17767 1070 0,'0'0'320'0,"0"0"-411"16,0 0 90-16,0 0 85 0,0 0 56 0,0 0-14 15,0 0-49-15,0 0-50 0,0 0-23 16,0 0-1-16,0 0 5 0,0 0 18 0,0 0 1 16,0 0 9-16,12 27-3 0,8-27-3 15,3-2-7-15,5-3-9 0,1-3-6 0,0-1-12 0,2-2-1 16,-1 0-15-16,0-2-8 0,-2 1-25 15,-2-1-43-15,1 0-71 0,-3 0-59 0,2 1-59 16,-4 1-55-16,-3-1 30 0,-6 3-120 0,-4 3 430 0</inkml:trace>
  <inkml:trace contextRef="#ctx0" brushRef="#br0" timeOffset="158774.51">11531 17372 1297 0,'0'0'-5'0,"0"0"46"0,0 0 63 16,0 0 45-16,0 0 2 0,0 0-56 0,0 0-50 16,0 0-42-16,0 0 9 0,0 0 17 0,0 0 12 15,0 0 9-15,0 0 0 0,43 76 2 0,-19-65-15 16,3 0-1-16,1 1-20 0,-4 0-1 16,5 1-6-16,-2 0 2 0,-2 0-5 0,2-2-4 15,-3 0 2-15,3-3-9 0,-5 1 14 16,0 0-7-16,-1 0 3 0,-1-1-1 0,-1-1-6 15,-2 0 5-15,-4 0-3 0,-2 0 2 0,-2 0-4 16,-5 1 14-16,1-1-3 0,-3 1 21 0,-1-1 4 16,-1 0 0-16,0 0 11 0,0 2-7 0,-3 0 7 15,-4 2-8-15,-2 0 1 0,0 2-10 0,-1-3-2 16,-4 1-1-16,4 1-7 0,-3-2 0 16,-2 2-11-16,4-1 3 0,0-1-9 0,1 0 13 15,0-2-13-15,-2 1 12 0,0 0-19 0,-3 0 6 16,3 2 2-16,-1-1-30 0,-3-1 16 0,5 2-55 15,0-3-20-15,2 1-52 0,4-1-67 16,-1-1-116-16,3 0-154 0,2-1-48 0,1-2 37 16,0-1 90-16</inkml:trace>
  <inkml:trace contextRef="#ctx0" brushRef="#br0" timeOffset="167135.81">12370 17465 80 0,'0'0'15'0,"0"0"-16"0,0 0 10 0,0 0-2 16,0 0 12-16,0 0 2 0,0 0 6 15,0 0 1-15,0 0-6 0,0 0-9 0,0 0-11 16,0 0-3-16,-27-6-8 0,27 5 6 0,0-1-4 16,0 1 3-16,0 0-2 0,0 0-2 0,0 1 8 15,0 0-3-15,0 0 9 0,0 0 5 0,0 0 8 16,0 0 12-16,0 0 10 0,0 0 13 16,0 0 14-16,0 0 18 0,0 0 5 0,0 0 6 15,1 0-7-15,-1 0-1 0,0 0-10 16,0 0 3-16,0 0-2 0,0 0-2 0,0 0 7 15,0 0-4-15,0 0 4 0,0 0-17 0,0 0-3 16,1 0-16-16,-1 0-4 0,0 0 2 0,0 0-9 16,0 0 2-16,0 0-14 0,0 0-2 0,0 0-9 15,0 1 0-15,0 0-6 0,0-1-7 0,0 1-1 16,0-1-6-16,0 0 5 0,0 0-8 16,1 0 10-16,-1 2-9 0,1-1 3 0,-1 0 5 15,2 0-4-15,2 0 7 0,0 0-2 16,-2 1 9-16,4-2-5 0,-2 0 7 0,3 0-2 0,0 0 2 15,0-2 4-15,2-1-4 0,0-3 8 16,2 0-7-16,0-1 6 0,0-4-9 0,4-2 1 16,-3 1-5-16,0-3 0 0,-2-1 1 0,1 0-3 15,0 0 12-15,-1 1-11 0,-1 0 11 16,2-2-12-16,-2 1 2 0,0-1-2 0,-3 1-2 0,0 1 9 16,-3 0-7-16,-1 3 4 0,-1 0-5 15,-1 1 1-15,0 4 1 0,0 2 5 0,0 0 5 16,-3 3-8-16,0 0 5 0,1 0-9 15,0 0-2-15,0 1-2 0,-2 1 3 0,3 0-6 16,0-1 5-16,0 1 1 0,-1 0-7 0,1 0 10 16,-2 0-10-16,3 0 7 0,-1 0-6 0,1 0 6 15,0 0-5-15,0-1 0 0,0 1 8 0,0 0-5 16,0 0 7-16,-1 0-2 0,1 0-2 0,0-1-8 16,-2 0 3-16,0 1-5 0,-3-2 2 15,1 2 5-15,0 0-7 0,-1 0 0 0,0 4-7 16,-1 4 6-16,-1 2-5 0,-2 5 8 0,4 5 4 15,-3 3-6-15,0 4 9 0,3 5-5 16,-1 4 1-16,5 5-3 0,1 3-7 0,0 1 3 16,4 3-3-16,3-1 2 0,1 0 5 0,-1 0-10 15,-1 0-4-15,3-6 9 0,-2-6-11 0,-3-6 26 16,2-2-9-16,-3-1 8 0,4 2-11 16,-3-2-10-16,0 2 4 0,1-2-33 0,-2-2 20 15,3-2-29-15,-3-4-7 0,1-3-29 0,2-3-36 16,-1-4-30-16,-2-3-67 0,0-4-18 15,2-1-55-15,-2-1 3 0,-2-6 46 0,0 0 73 16,1 2 156-16</inkml:trace>
  <inkml:trace contextRef="#ctx0" brushRef="#br0" timeOffset="167439.67">12450 17626 945 0,'0'0'192'16,"0"0"-307"-16,0 0 51 0,0 0 50 0,0 0 100 15,0 0 36-15,0 0-18 0,0 0-7 0,0 0-7 16,0 0-9-16,0 0-11 0,0 0-7 16,0 0-14-16,119-37-20 0,-98 27-4 0,0-1-14 15,-1 1 2-15,1-1-7 0,-1-1 2 0,-1 0-4 16,0 0-3-16,-3 2 5 0,0 3-7 16,-4 1 4-16,0 2-7 0,-3 2 6 0,0 0-6 15,0 2 3-15,-2 0 3 0,-2 0-11 0,0 0 6 16,-1 2-2-16,-2 4 3 0,4 2 0 0,-3 2 9 15,1 3-8-15,-1 1 3 0,-1 0 4 0,-1 0-7 16,-1 0 5-16,1 0-12 0,-1 0 2 16,1-1-11-16,1-2-6 0,1-1-19 0,-2-2-42 15,6-3-58-15,-1-1-100 0,3-4-83 0,0 0-28 16,2-2 64-16,-4-1 18 0</inkml:trace>
  <inkml:trace contextRef="#ctx0" brushRef="#br0" timeOffset="167583.37">12896 17185 1167 0,'0'0'20'0,"0"0"-17"0,0 0 51 15,0 0 18-15,0 0-2 0,0 0-32 0,0 0-76 16,0 0-31-16,0 0-37 0,0 0-47 0,0 0-64 16,0 0-29-16,0 0 21 0,0 0 54 15,-31 48-28-15</inkml:trace>
  <inkml:trace contextRef="#ctx0" brushRef="#br0" timeOffset="168290.65">13026 17569 499 0,'0'0'48'0,"0"0"67"0,0 0 63 0,0 0 39 16,0 0-7-16,0 0-82 0,0 0-50 0,0 0-43 15,0 0 5-15,0 0 24 0,0 0 18 0,0 0 14 16,0 0-21-16,0 0-16 0,21-1-16 15,-2-20-2-15,-2-4-12 0,3-2 1 0,-3-2-6 16,4-1-8-16,-2-2 4 0,-2-3-9 0,-3 0 7 16,0-2-8-16,0-1 3 0,-4-2-10 15,-2 0-5-15,-4-1 1 0,0 2-11 16,-4 1 5-16,0 7-2 0,-3 4 4 0,-2 9 6 0,-2 4 1 16,-1 7-4-16,-3 5-14 0,2 2-12 0,-1 6-10 15,-1 5 9-15,0 6-2 0,0 4 17 16,-1 5 3-16,2 3-6 0,2 4 10 0,-1 3-3 15,6 3 3-15,2 3 0 0,1 1 7 0,0 1-6 16,4 1 3-16,5 2-3 0,-1-4-6 16,2-4 2-16,1-2-5 0,2-6 8 0,2-5-6 15,0-5 7-15,6-4-5 0,-2-8 0 0,2-3 7 16,0-3 0-16,-1-3 3 0,0-3 2 0,-1-6 9 16,-4-3 1-16,2-6 9 0,-3-3-7 0,-1-1 0 15,0-3-3-15,-4 0-3 0,-1-1 14 0,-3-2-4 16,0-2 2-16,-3-4-7 0,0-2-7 15,-2-1-5-15,0 0 2 0,0 1-3 0,0 2 2 16,0 3 11-16,-2 5-9 0,0 3 13 0,-1 8-12 16,1 3-3-16,1 6 1 0,1 4-15 0,0 2-1 15,0 3-12-15,-1 8 11 16,1 5 2-16,0 5 13 0,0 3 1 0,0 2-4 0,0 3 0 16,1-2-4-16,2 4 3 0,2-2-5 15,0 2 5-15,2-2-9 0,0 1 8 0,2-3-5 16,-1-4 4-16,2-3 4 0,1-2-10 0,2-3 11 15,1-4-5-15,2-3 8 0,-1-3 0 0,2-5 4 16,1 0 0-16,-4-6 1 0,3-3 13 0,-3-1-6 16,3-4 8-16,-4 1-7 0,1-2 0 15,-1 0-1-15,-1-1-1 0,0 0 0 0,-2-1-4 16,-1 2 1-16,-3 4-3 0,-2 4 10 0,-2 4-4 16,-2 2 2-16,2 1-11 0,-2 0-11 15,0 0 4-15,1 5 4 0,0 4 10 0,1 2-3 0,-1 4 2 16,1 1-14-16,1-1 4 0,1 1-2 0,-1 1-6 15,1 1 4-15,0-1-11 0,-1-1-10 16,0-1-29-16,1-2-25 0,-1-3-43 0,4-2-46 16,0-3-61-16,2-1-83 0,-1-4-50 0,-1 0 34 15,-1-2-61-15</inkml:trace>
  <inkml:trace contextRef="#ctx0" brushRef="#br0" timeOffset="168491.96">13272 17074 2500 0,'0'0'-190'0,"0"0"55"0,0 0 65 16,0 0 79-16,0 0 54 0,0 0 6 0,0 0-36 15,118 31-15-15,-65-31-19 0,8 0-17 16,2 0-50-16,6 0-94 0,-3 0-221 0,-16 0-135 15,-18 0-524-15</inkml:trace>
  <inkml:trace contextRef="#ctx0" brushRef="#br0" timeOffset="169495.13">14046 17573 704 0,'0'0'-98'15,"0"0"54"-15,0 0 117 0,0 0 84 0,0 0 7 16,0 0-55-16,0 0-28 0,0 0-16 0,0 0-4 16,46-133-1-16,-39 110-3 0,-1 0 8 0,3 1-7 15,-7-2 0-15,1 3-5 0,-1-1-4 16,-2 2-9-16,0 2-13 0,-5 3 10 0,-2 2-11 16,0 3 2-16,-3 4-5 0,-1 2-10 0,-5 4-14 15,2 0-8-15,-5 10-3 0,0 3-13 16,-1 5 15-16,0 1-3 0,-1 4 10 0,8 2 2 15,-1-1 2-15,4 0 0 0,3 1-8 0,1-2 6 16,3 1-5-16,2-4 5 0,1 1-3 0,0-2 7 16,1-2-9-16,3-1 2 0,2-4-1 0,0-2-8 15,3-4 9-15,2-1-5 0,0-5 15 0,3 0-3 16,1-1 12-16,1-8-4 0,-1 0-4 16,3-3 5-16,-2-3-10 0,-1-1 5 0,-2-1-3 15,1-3 7-15,-2 1-2 0,-2 1 3 0,2-2 1 16,-3 1-7-16,0-2 4 15,-1 0-5-15,-2 3 5 0,0 3-6 0,-2 1 7 0,-2 4-8 16,1 3-2-16,-2 3 1 0,-1 3-5 0,1 1 0 16,-1 0-2-16,0 6 12 0,0 3-6 15,0 5 11-15,0 3-7 0,0 2-3 0,0 2-2 16,0 0-2-16,1-1 7 0,2 0-13 0,2-2 11 16,-2 0-8-16,4-1 1 0,-2-3 8 0,2-2-3 15,2-3 3-15,0-2-2 0,1-2 14 16,1-2-2-16,0-3 17 0,0 0 3 0,2-1 0 15,-1-7 4-15,3-3-9 0,-1-1-2 0,0-3-13 16,0-1 0-16,1 0-6 0,-2 0 1 16,-2 0-2-16,0-1-4 0,-1 1 3 0,-1-3-2 15,1-1 6-15,-1 2-5 0,0-1-2 0,-3 4-4 0,2 1 1 16,-3 4-3-16,0 4 6 0,-4 2-1 16,2 2-11-16,-2 2 5 0,-1 0-20 0,2 0 3 15,-2 0 3-15,1 4 3 0,1 3 11 0,0 3 2 16,1 3 6-16,1 2-7 0,0 0 3 15,1 2-5-15,-2 1 4 0,3-2-3 0,0 1 3 16,-1-2 2-16,2-2-8 0,0-1 5 0,4-1-6 16,0 1 7-16,-1-3-4 0,0 0 5 15,3-5-4-15,0 0-1 0,-1-4 15 0,2 0-7 16,1-6 10-16,-1-5-3 0,-2-1 1 0,4-2-2 16,-2-1 0-16,2-1 1 0,-2-2-7 0,2-1 5 15,-2-2-5-15,2-1 5 0,-2 0-7 16,-2-1 7-16,-1 3-8 0,-2-2 2 0,-1 2 1 0,-2 1-6 15,-3 3 7-15,-1 2-7 0,-2 3 11 16,0 6 2-16,0 2 6 0,-4 3-1 0,-3 0-7 16,-2 5-3-16,-1 5-8 0,-3 3 8 0,1 5 3 15,1-2 4-15,0 5-3 16,3 0 2-16,2 1-7 0,1 1 3 0,1 1 0 0,3 0-9 0,1-3 8 16,0 1-12-16,0-4 2 0,2-1-16 15,6-2-26-15,4-4-26 0,6-1-57 0,4-2-76 16,5-2-71-16,6-2 28 0,8-2-13 0,-9-1-93 15,-7-1-346-15</inkml:trace>
  <inkml:trace contextRef="#ctx0" brushRef="#br0" timeOffset="170553.26">15572 17381 999 0,'0'0'77'0,"0"0"-151"0,0 0 118 0,0 0 87 16,0 0 13-16,0 0-24 0,0 0-54 0,0 0-27 15,0 0-18-15,0 0 5 0,-57-123-4 0,66 99 4 16,-1 1-6-16,1-3-4 0,2 1-6 16,2 1-4-16,-1 0 3 0,2 4-5 0,1 1 6 15,1 3-6-15,-1 5 1 0,0 3 0 0,-3 3-12 16,2 5 1-16,-5 1-7 0,-2 9 13 0,1 4 3 15,-1 6 11-15,-1 3-3 0,1 3-6 16,-4 2 0-16,3 0-6 0,-4 0 6 0,0-1-8 16,1-2 7-16,1 0-6 0,-2-2 3 0,1-3 6 15,-1-2-3-15,1-4 4 0,-2-3-9 0,3-3 7 16,-1-3-4-16,0-2 17 0,1-3 22 0,0 0 16 16,-2 0 15-16,4-8-7 0,-2-2-14 0,3-4-26 15,-2-4-5-15,3-1-12 0,0-3 8 16,-1 0-3-16,-1 0-4 0,0-2 2 0,1 1-9 15,0 0 5-15,-1 0-5 0,-1 2 4 0,1 4-4 16,2 2 1-16,-2 5-3 0,0 1 0 0,-1 3 0 16,1 3-16-16,0 3 1 0,1 0-2 15,-4 9 6-15,4 3 5 0,-1 3 11 0,0 2-8 16,3 2-2-16,0 0 7 0,-3 1-11 16,0-1 11-16,3-1-3 0,-4-1 3 0,0 0-3 15,1-2 3-15,-1-1-1 0,3-2-7 0,-2-2 7 16,0-2-5-16,-1-1-2 0,0-2 8 0,1-3 9 15,-1-2 4-15,3 0 10 0,-2-7 0 16,0-2-5-16,4-3-4 0,0-2-10 0,-1 0 4 16,2-1-10-16,-2-2 9 0,-2 2-1 0,-1-2-6 15,2 1 4-15,-6 1-9 0,2 0 8 0,-3 1-6 16,-1 2 7-16,0 0-3 0,0 2-4 0,-2 1 4 16,-1 5-3-16,1 0 4 0,-1 4 2 0,1 0-5 15,-3 0-11-15,5 4 4 0,-2 4-7 16,-2 1 7-16,0 4 8 0,3 3-4 0,-2 2 5 15,3 2-2-15,0 1 3 0,0-2-6 16,0 1 1-16,3 0-1 0,2-2 1 0,1 0 3 0,3 0-3 16,-1-3 4-16,2-2-5 0,3-2 4 15,-2-3 2-15,5-3 3 0,-1-3 1 0,2-2 5 16,1 0-1-16,-1-4 0 0,1-3 3 16,1-1-7-16,-4-2 0 0,1-3-1 0,-4 0 1 0,3-2-2 15,-2-1 8-15,-1 0-1 0,-1-1-7 16,-2-1 5-16,2-2-11 0,-3-2 5 0,-4 0-5 15,3 0 2-15,-5-3-1 0,1 2-6 0,-2 0 6 16,0 1-5-16,-1 2 4 0,0 2-1 16,0 4 7-16,0 5-2 0,-2 2 5 0,-2 5 0 15,-1 2-10-15,-1 0 1 0,-3 6-7 0,-1 4 5 16,1 6-4-16,-1 3 8 0,0 3-7 0,4 1 1 16,1 2 7-16,4 0-6 0,0 0 6 15,1 1-6-15,0-3 4 0,3 0-7 0,5-2 5 16,4-1-7-16,4-2-14 0,2-3-10 0,6-5-29 15,0-4-24-15,6-5-41 0,2-1-43 0,3-1-69 16,-2-6-101-16,2-2-57 0,-3-2 19 0,0-2 89 16,-10 3 88-16,-7 4 126 0</inkml:trace>
  <inkml:trace contextRef="#ctx0" brushRef="#br0" timeOffset="171092.29">16865 17216 0 0,'0'0'84'0,"0"0"-29"0,0 0 18 0,0 0 43 15,0 0 47-15,0 0 34 0,0 0 11 0,0 0-1 16,0 0-28-16,0 0-15 0,0 0-33 0,0 0-30 15,0 0-12-15,-47-92-20 0,36 98-4 0,-1 2-12 16,0 1 0-16,0 3-9 0,1 0-3 0,-1 3-6 16,3 3-5-16,-1-2-9 0,0 4-3 15,3 0 4-15,3-1-14 0,2-1 5 0,2-1-15 16,0-3-4-16,6-3-4 0,4-2 0 0,2-3 3 16,2-2-13-16,2-3 8 15,-1-1-11-15,3-4 7 0,-3-5 10 0,3-3-6 0,1-1 3 16,0-4-3-16,-2-1 6 0,-1-1 6 0,-3-1 13 0,2-1-2 15,-3-1 4-15,-1-2-2 0,-1-2-1 16,-2-2 8-16,0-3-9 0,-2-2 6 0,0-2-10 16,-3-4-6-16,-1 0-6 0,2-5-2 0,-3 3-8 15,-1 0 7-15,0 5 7 0,-5 6 1 16,1 7 12-16,-3 7-2 0,1 6 5 0,-2 7 0 16,1 3-6-16,3 3-2 0,-3 10-5 15,-2 6 0-15,3 6 6 0,0 4-4 0,4 3-1 16,-1 1 6-16,1 2-7 0,2 2 9 0,0-2 2 15,0 2-3-15,3 0 1 0,0 0-11 0,-2-3 0 16,4-1-7-16,0-6 1 0,5-4 0 0,1-4-7 16,0-6-1-16,4-2-6 0,-2-4-1 15,4-3-6-15,-2-1 11 0,-2-3 2 0,2 0 4 16,-2-5 8-16,-1-4-2 0,4-3 1 0,-4 0 2 16,2-3 11-16,1-2-5 0,-4 0 9 0,0-2-4 15,-2-1-4-15,0 0-2 0,-3-1-4 0,1 1 9 16,1 3-6-16,-5 2 3 0,1 3 2 15,0 4 5-15,-3 5 20 0,-1 0 2 0,0 3-2 16,0 0-19-16,0 7-4 0,-2 6-15 16,-4 2 13-16,3 6 3 0,-4 0 0 0,4 1 2 15,-3 2-3-15,2-1-1 0,2-1-14 0,-1 1 8 16,1-3-14-16,1 0 4 0,1-4-10 0,0-1-26 16,0-4-37-16,3-3-74 0,2-3-103 15,6-5-195-15,-4 0-45 0,-4 0-404 0</inkml:trace>
  <inkml:trace contextRef="#ctx0" brushRef="#br0" timeOffset="171235.11">17307 16786 1587 0,'0'0'5'0,"0"0"-26"0,0 0 48 15,0 0 23-15,0 0-45 0,0 0-83 0,0 0-113 16,0 0-133-16,0 0-24 0,0 0-364 0</inkml:trace>
  <inkml:trace contextRef="#ctx0" brushRef="#br0" timeOffset="172456.34">17478 17178 1513 0,'0'0'-40'0,"0"0"73"16,0 0 151-16,0 0 18 0,0 0-100 16,0 0-60-16,0 0-28 0,0 0-8 0,0 0 13 15,0 0 7-15,0 0 15 0,0 0-4 0,0 0 2 16,0 0-5-16,2-23-5 0,3 19-6 15,-2-1-7-15,-2 2 11 0,-1 0-3 0,0 1 9 16,0 1-9-16,-4 0-9 0,-2 1-14 0,-3 0-9 16,-4 0-2-16,-3 2-10 0,-3 4 6 15,-2 2-2-15,1 1 10 0,-1 2 1 0,2 1 6 16,4 1 2-16,0-1-11 0,3 1 5 0,2 2-6 16,2-1 3-16,1 0 4 0,0-1 4 0,5 1-4 15,-1-1 2-15,3-2-1 0,0-1-8 0,2-2 9 16,2-3-4-16,5-3 8 0,1-1-1 15,1-1 6-15,3-2-3 0,2-4-1 0,4-2 4 16,-1-2-5-16,1-1 3 0,-2-2-3 0,-1 0 3 16,1 1-6-16,-4-1 6 0,1 1-2 0,-4 0-6 15,-1 1 4-15,0 1-7 0,-3 0 4 16,-2 2 0-16,3 0 4 0,-5 3-6 0,4 1-3 16,-5 2-3-16,-1 2-5 0,2 0 4 0,0 0-4 15,-2 6 12-15,0 3-2 0,0 2 5 0,0 2 4 16,-1-1-5-16,1 3-4 0,3-1 4 0,-2 0 0 15,0-1-7-15,1 0 10 0,4 0-11 16,-5-2 5-16,4 0 2 0,-3-4 0 0,3 0 3 16,-2-3-3-16,3-3 13 0,0-1 1 15,0 0 13-15,1-5 11 0,3-2-9 0,-1-1-5 0,2-3-4 16,1 0-6-16,0-3 2 0,0 1 6 16,-2-1-11-16,3-1-1 0,1 1-8 0,-3-1 1 15,4 2-3-15,-4-1-4 0,-2 3 7 16,1 2-11-16,-2 2 6 0,-2 3-4 0,-1 3-1 15,0 1 0-15,-3 0-1 0,-2 1-1 0,2 5-4 16,-1 4 10-16,-1 3-7 0,-1-1 5 0,0 3-1 16,0-1 3-16,0 1-2 0,-1 0 6 0,-1-1 4 15,0-2-8-15,1 1 6 0,1-1 2 0,0-2-8 16,0-2-2-16,0-2 4 0,0-3-13 0,0-1 13 16,1-1 7-16,4-1 0 0,-2 0 14 15,5-2-2-15,1-4-4 0,1-5-7 0,2-1 2 16,0-1-7-16,4-1 0 0,-2-1 3 0,0-1-6 15,3-1 7-15,-1 0-10 0,-1-3 9 16,4 0-10-16,-2 3 0 0,-3 1 5 0,4 2-8 16,-7 4 3-16,3 0-7 0,-1 4 6 0,-6 2-6 15,1 2 5-15,-1 2 1 0,-4 0-7 0,-2 2 2 16,-1 5 3-16,0 2 3 0,0 3 3 16,-3 1 4-16,-4 2-8 0,3-1 4 0,-4 1-4 15,7 0 3-15,-2 0 1 0,0-2-9 0,3-3 11 16,0 2-11-16,3-4 9 0,0 0-2 15,1-1-5-15,4-3 1 0,0 0-6 0,1-3 6 0,3-1-2 16,-1 0 9-16,1 0 1 0,4-1 3 16,-3-4-3-16,3-1 0 0,-3-3 2 0,1 0-4 15,1-1 11-15,-1-2-3 0,1 0 2 0,0-1-1 16,-1-1 2-16,2-2-3 0,-3 0 7 0,4-1-1 16,-5 0-8-16,2 1 8 0,-6 0-9 15,0 0 5-15,-2 2 0 0,-4 3 3 0,-2 2 2 16,0 2 1-16,-3 2 9 0,-6 4-8 0,-2 1 0 15,-4 1-8-15,2 6-3 0,-6 2-2 0,2 3 4 16,1 0 4-16,-2 1-6 0,6 1 9 16,-5-2-8-16,8 2 3 0,1-1-4 0,1 0 1 15,-1-2-7-15,5-1 1 0,-1 0 6 0,4-1-7 16,0-2 8-16,0-1-6 0,6-2 5 16,-2-1-4-16,5-3 2 0,0 0 1 0,0 0-3 15,1 0 4-15,-1-3-2 0,0 2 5 0,-3 1-10 16,3 0 6-16,0 0-8 0,-1 0 1 0,1 0 6 15,-3 1-7-15,1 2 6 0,2 0 0 16,0-1-2-16,-2 0-5 0,1 1 4 0,1-2-8 16,1-1-2-16,0 0-3 0,0 0-9 0,2 0-7 15,-2 0-15-15,3-3-10 0,-2 0-34 0,-1-1-30 16,-4-1-39-16,3 2-64 0,-1-2-84 0,-5 0-102 16,4 1-16-16,-5-1-326 0,0 2 740 0</inkml:trace>
  <inkml:trace contextRef="#ctx0" brushRef="#br0" timeOffset="172665.28">18374 16811 2399 0,'0'0'0'0,"0"0"55"16,0 0 43-16,0 0 26 0,0 0-35 0,0 0-48 15,0 0-9-15,0 0-11 0,0 0-2 16,0 0-8-16,0 0-4 0,0 0-12 0,0 0-21 16,93 109-28-16,-64-109-60 0,-3-1-85 0,-5-2-151 15,-6 0-246-15,-5 0-844 0</inkml:trace>
  <inkml:trace contextRef="#ctx0" brushRef="#br0" timeOffset="172948.11">17349 16877 1005 0,'0'0'800'0,"0"0"-815"0,0 0 78 16,0 0 63-16,0 0 22 0,0 0-17 16,0 0-71-16,0 0-36 0,0 0-24 0,0 0-2 15,0 0-1-15,0 0 1 0,0 0-9 0,0 0-34 16,4 4-66-16,12-2-156 0,-4 1-241 0,-4-1-467 16</inkml:trace>
  <inkml:trace contextRef="#ctx0" brushRef="#br0" timeOffset="173906.84">13574 18228 41 0,'0'0'132'0,"0"0"29"0,0 0 73 0,0 0 52 16,0 0 38-16,0 0-87 0,0 0-43 0,0 0-62 16,0 0-51-16,0 0-43 0,0 0-18 15,0 0 12-15,-53-12-4 0,56-2 1 0,3-1-22 16,1-3 9-16,3 1-10 0,1-1 6 0,2 1 16 16,0 2-28-16,1 1-7 0,-2 4-3 0,3 2-4 15,-3 4-8-15,2 1 4 0,-1 3-6 0,0 0 4 16,-1 4 24-16,3 4-8 0,-2 2 9 15,-1 2-6-15,1 1-7 0,-2 1-9 0,1 1 12 16,0-1-1-16,-2 0 1 0,-1 0 8 0,0-3-12 16,-1-1-5-16,-1 1 1 0,0-3 25 15,0-2-19-15,-1 0 24 0,-2-3-8 0,2-1-1 0,-3 0 23 16,2-2 11-16,-2 0 8 0,4-4-29 16,-3-2 19-16,2-2-35 0,-2-2 15 15,4-2 12-15,-2 0-21 0,0-2-1 0,-2 0-13 16,1-1 14-16,-2 0-7 0,1-1 20 0,-3 2-16 15,-1-1 5-15,0 2-8 0,0-1-7 0,0 1 17 16,-1 0-27-16,-1 1 23 0,1 4-11 0,0 0 5 16,-1 2-7-16,2 1-9 0,0 3-5 0,0 1-17 15,0 1 25-15,0 0-15 0,2 2 24 16,2 3-4-16,-1-1 6 0,6 2-5 0,-1 0 5 16,-1 0 3-16,3-1-20 0,4-2 21 0,-1 1-15 15,2-2 16-15,0-2-11 0,3 0 11 16,-2 0-13-16,3-4 5 0,-1-2 19 0,0 0-22 15,-1-2 23-15,0-1-28 0,-2-1 16 0,0-1-10 16,-3-1 9-16,-2 1 15 0,1 0-23 0,-3-2 23 16,-3 1-18-16,-1 0 9 0,-3 2-11 15,-1-1 7-15,0 2-9 0,-1 0-2 0,-4 1 19 16,-1 2-19-16,-4 2 18 0,1 2-26 0,-2 2 14 16,-1 0-10-16,-1 3 11 0,-1 7 3 15,0 2-4-15,-2 2 0 0,2 3-8 0,-2 1-2 16,5 1-11-16,1 3 26 0,0 1-26 0,6 0 22 15,1-1-9-15,3 1-9 0,1-2 1 0,5 0-45 16,5-4-10-16,4-2-98 0,2-3-62 0,1-2-157 16,6-3-159-16,-4-5-90 0,-7-1 477 0</inkml:trace>
  <inkml:trace contextRef="#ctx0" brushRef="#br0" timeOffset="175255.93">14383 17966 1463 0,'0'0'-6'0,"0"0"39"16,0 0 118-16,0 0 11 0,0 0-53 15,0 0-34-15,0 0-25 0,0 0 21 0,0 0-30 0,0 0 15 16,-96 118-27-16,96-101-3 0,0 1-18 16,1-3 7-16,8 0-20 0,0-2-20 15,2-2 33-15,3-3-30 0,3-2 42 0,2-5-14 16,0-1 3-16,2-1-9 0,1-6 2 0,0-4 3 15,-1-3-14-15,1-1 18 0,-2-2-15 0,-1-1 25 16,0-3-14-16,-3 0 13 0,0-2-11 0,0 0-14 16,-3-1 23-16,-1-3-19 0,3-7 20 0,-3-7-18 15,-2-4-1-15,-1 1-4 0,-4 8-2 0,-5 7 11 16,0 8-8-16,0 3 10 0,0 7-7 16,0 4 12-16,-3 6-3 0,1 1-5 0,-3 5-4 15,1 7-11-15,-3 7 7 0,0 3-3 0,2 3 5 16,0-2-1-16,0 0 22 0,3-1-16 0,-3 3 16 15,4 4-20-15,-2-1-12 0,0 5 0 16,0 1-15-16,2 1 39 0,-3 0-31 0,0 1 37 16,2-2-21-16,-1-4-11 0,1 1 11 0,0-5-13 15,0-2 12-15,1-3-8 0,1-4 5 16,0-3-1-16,0-4 18 0,0-4-16 0,0-1 20 16,0-5-20-16,0 0 3 0,0-4 18 0,0-4-33 15,0-3 32-15,0-4-31 0,0-1-2 16,0-3 9-16,-1-1-3 0,-2-1-7 0,1-1 5 15,-2 0 9-15,1 1-24 0,1 1 28 0,-1 0-29 16,1 2 1-16,2 0-3 0,0 3-4 0,0 2 26 16,5 0-27-16,0 3 25 0,2-1-21 0,1 3 9 15,2 1 5-15,0 2 9 0,1 2 4 0,1 1-9 16,0 2 36-16,1 0-31 0,0 0 31 0,1 0-15 16,-1 0-5-16,1 0 6 0,1 0-4 15,-1 0 24-15,0 0-14 0,-1 0 19 0,1-1-13 16,-2 0 5-16,0 0-9 0,0-1 13 0,-1 1-11 15,-1 0 1-15,0 0 20 0,0 1-20 16,-4 0 7-16,0 0 13 0,-1 0 26 0,-2 3-6 16,-3 2 26-16,0 1-19 0,0 4-36 0,0 1 15 15,-5 2-29-15,-3 3 3 0,1 0-12 0,1 3 6 16,-1 2-12-16,-1-2 7 0,3 3-4 0,0-2-6 16,1 2 13-16,0-1-31 0,3 0 33 15,1-2-25-15,0 0 16 0,0-3 0 0,2-3-12 16,3-3 11-16,1-2-9 0,0-2 5 15,3-5-13-15,-1-1 27 0,1 0-24 0,2-6 34 16,-1-4-5-16,0-2-27 0,2-2 30 0,0-4-30 16,-2 0 24-16,1-2 0 0,-3 0 1 15,1-3-3-15,0 1-1 0,-3-1-3 0,0-3 2 16,-2 0 9-16,-1-2-24 0,-2 1 22 0,-1-8-29 0,-5-2 14 16,-5 2-5-16,-6 0-9 0,1 14 20 15,-3 10-17-15,4 6 26 0,-1 5-7 0,2 1 5 16,1 5-2-16,3 2 11 0,0 1-9 0,2 1 5 15,-2 2-5-15,3 3-29 0,-1 0 23 0,2 2-25 16,2 1 21-16,-2-1-8 0,5 0 4 16,0-1-6-16,0-2-7 0,7 0 20 0,-1-4-22 15,2-2 29-15,2-1-19 0,2-4 14 0,2 0-6 16,0-3 3-16,0 0 15 0,3-1-18 0,-2-5 22 16,1-1-17-16,0-2-13 0,0 0 7 15,0-2 11-15,2 1-14 0,-5-2 17 0,5 2 1 16,-3 0-15-16,1-1 15 0,-1 2-10 15,3 1 6-15,-5 0-19 0,3 2 15 0,-4 1 8 16,1 1-21-16,-3 3 13 0,-2 1-12 0,0 0 9 0,-5 4-9 16,-1 2 15-16,-2 2-16 0,0 3 3 15,0 0 20-15,-3 3-7 0,-1 0 17 0,-3 1-6 16,0 0 9-16,1 1-27 0,0-1 24 0,-1 2-26 16,3-1 9-16,-1 1 11 0,1 1-12 0,3-2 7 15,-1 0-17-15,1 0 26 0,1-1-27 16,0-1 18-16,0-1-8 0,1-2-7 0,2-3 7 15,2-1-6-15,-1-1 21 0,7-4-22 0,-4-1 24 16,2-1 5-16,2-1-7 0,-1-4-13 16,2-2 10-16,0-2-12 0,-2-1-22 0,2-1 34 15,1-1-41-15,-2-2 21 0,1-1 7 0,1 0 14 16,-3-1-7-16,2 0-5 0,0-1 0 16,-1 1-21-16,0-1 23 0,-1 2-10 0,-2 2 14 15,0 0-14-15,0 2 17 0,-5 2-6 0,1 2-17 16,-1 2 23-16,-2 2-26 0,-1 2 2 0,0 1 7 15,0 0 26-15,0 4-20 0,-3 3 17 16,-2 1-2-16,2 1-23 0,-4 2 29 0,2-1-1 16,-3 2 6-16,3 0-26 0,0 1 19 0,1 1-24 15,0-1-5-15,3 1 24 0,-2 0-17 0,2 0 13 16,1 0-3-16,0-2 7 0,0 0-26 0,0-1 21 16,3-1-18-16,0-2-8 0,4-3 8 0,0 0-18 15,4-2 38-15,2-2-33 0,5-1 33 16,3 0-67-16,2-3-42 0,6-2-25 0,2-1-117 15,0-1-51-15,4-1-260 0,-9 2-145 0,-8 1-367 0</inkml:trace>
  <inkml:trace contextRef="#ctx0" brushRef="#br0" timeOffset="175483.24">15587 17681 1685 0,'0'0'600'0,"0"0"-519"0,0 0 65 15,0 0 23-15,0 0-15 0,0 0-48 0,0 0-54 16,0 0-18-16,0 0-13 0,0 0-10 16,0 0-6-16,0 0-8 0,0 0 4 0,-45 34-25 0,51-29-25 15,-3 1-45-15,2 0-81 0,3-1-124 16,-1 2-277-16,1-3-126 0,-5-1-441 0</inkml:trace>
  <inkml:trace contextRef="#ctx0" brushRef="#br0" timeOffset="176712.27">15951 18147 254 0,'0'0'15'15,"0"0"23"-15,0 0 88 0,0 0 71 16,0 0 4-16,0 0-15 0,0 0-39 0,0 0-20 16,48-116-18-16,-45 102-6 0,-2 2-7 15,-1-1-38-15,0 1 5 0,-4 2-40 0,0 1 12 16,-5 1-9-16,-1 2-2 0,-1 1 4 0,-6 3-15 15,3 2 12-15,-5 0-23 0,0 4 12 0,-1 3-20 16,0 2 9-16,0 2-12 0,0 1 9 0,2 0 9 16,2 2-17-16,-2 0 23 0,6-2-28 15,-2 2 23-15,4-1-14 0,3-1 12 0,0-1-5 16,4-2-13-16,2-1 17 0,1-1-20 0,0-1 19 16,4-2-13-16,4-3 16 0,2-1-11 0,0 0 12 15,2-1-6-15,1-5-14 0,2-2 23 0,-2-2-13 16,3 0 24-16,-3-1-22 0,2 0 12 15,-4 0-24-15,-1 0 4 0,0 2 14 0,-4 2-12 16,1 2 19-16,-5 0-14 0,0 3 19 0,0 1-23 16,-1 1 14-16,-1 0-11 0,0 0-9 0,0 2 4 15,0 3-7-15,0 1 17 0,1 3-21 16,2 2 25-16,-2 0-22 0,4 2 11 0,-1 1 3 16,-1 1-2-16,4-1 5 0,-1 1-27 15,1-3 29-15,2 2-33 0,1-2 34 0,0-2 4 16,2-2-3-16,1-2 14 0,3-2 1 0,-2-2 5 15,3-2-4-15,1 0 10 0,0-6-27 0,2-3 26 16,-1-3-16-16,1-3 7 0,1-1 3 0,-1-4-19 16,0 0 30-16,0-2-21 0,0-2 17 15,-2-2-20-15,0 0 1 0,2-3-9 0,-4-2 10 16,5-10 10-16,3-11-31 0,-2-6 20 0,-4 1-28 16,-6 5 9-16,-4 8 6 0,-6 7 1 0,-2 6 7 15,0 5-8-15,-9 6 4 0,-1 5-6 0,-1 6 1 16,0 6 2-16,-4 3 1 0,1 1-4 15,-2 8 3-15,0 4 0 0,-4 6-9 0,2 3 12 16,0 4-9-16,1 5 9 0,1 2-1 0,4-2 7 16,7-2 2-16,0-3 7 0,4-1 9 0,-2 3-11 15,2 3 13-15,0 2-19 0,1 4 7 16,0 0-12-16,2 0 1 0,4-1-11 0,2-3-10 16,3-3 2-16,3-5-16 0,2-3 22 15,2-3-31-15,3-6 23 0,1-4-30 0,1-4-15 16,2-4 1-16,-1-1-20 0,3-3 14 0,-3-4-3 15,3-4 43-15,-5-1-21 0,0-2 40 0,0-1-8 16,-3 0-2-16,0-1 13 0,-2-1-13 0,-2 1 28 16,1 0-25-16,-3 0 25 0,-1-1-18 15,1 0 2-15,-3 1 9 0,-1 1-1 0,-2 0 6 16,-2 2-13-16,-2 0 22 0,-3 1-11 0,0 3 33 16,-7 1-6-16,-3 3-6 0,-2 3-7 0,-1 2-7 15,-4 0 21-15,-3 6-10 0,0 3 21 0,-1 0-22 16,0 3 0-16,1 2-11 0,0-1-6 0,0 1 22 15,5 0-12-15,-1-1 18 0,6 0-13 16,0-1-12-16,3-1-3 0,3-1-1 0,2-1-14 16,2-3 11-16,0 1 2 0,2-1-20 0,3-2 22 15,3-1-23-15,0-1 7 0,2 1 1 16,1-2 15-16,-1 0-13 0,4-1-2 0,-3 0 16 16,2 0-17-16,0-1 18 0,1-1 5 15,-1-1-14-15,0 1-16 0,-2 0 22 0,1 2-16 16,0 0 0-16,-1 0 15 0,-2 0-23 0,-1 1 17 15,1 1-19-15,0 2 21 0,-1 0-23 0,-2 1-1 16,0 0 29-16,-1 0-25 0,1 0 29 0,-2 0-9 16,0 0-9-16,-2 1-19 0,0-2-2 0,3 1-12 15,-3 0-19-15,-1-2-8 0,0 1-39 0,2-1-47 16,0-1-36-16,-1-2-40 0,0 0-121 16,2 0-95-16,-1 0-13 0,-1 0-10 0</inkml:trace>
  <inkml:trace contextRef="#ctx0" brushRef="#br0" timeOffset="176967.3">16597 17610 2111 0,'0'0'-1'16,"0"0"71"-16,0 0 48 0,0 0 14 15,0 0-18-15,0 0-45 0,0 0-7 0,0 0-8 16,-19 135-1-16,38-115-2 0,1-1-23 0,0-5 3 16,-4-1-16-16,1-4-18 0,1 2 10 0,2-1 0 15,1-1 0-15,-1 0-1 0,4-1-8 0,-2-3-33 16,1 0-10-16,-1-4-45 0,-1-1-33 16,1 0-60-16,5-6-61 0,-1-5-118 0,1-2-192 15,-3 2 4-15,-11 4-193 0</inkml:trace>
  <inkml:trace contextRef="#ctx0" brushRef="#br0" timeOffset="195245.34">17349 17833 1752 0,'0'0'-63'16,"0"0"37"-16,0 0 29 0,0 0 2 0,0 0 52 16,0 0-3-16,0 0 22 0,0 0-15 0,0 0 15 15,0 0 0-15,0 0-24 0,0 0 8 0,90-25-31 16,-66 18-1-16,4 0-19 0,3-1 5 0,9-1-30 16,1-2-23-16,5 1-14 0,-3 3-75 15,-11 1-49-15,-4 4-120 0,-9 2-130 0,-5 0-37 16,-6 0-198-16</inkml:trace>
  <inkml:trace contextRef="#ctx0" brushRef="#br0" timeOffset="197317.68">13779 18603 440 0,'0'0'-90'0,"0"0"112"0,0 0-5 15,0 0 34-15,0 0 4 0,0 0-6 16,0 0 1-16,0 0-21 0,0 0 3 0,0 0-24 16,0 0 11-16,0 0-12 0,0 0 10 0,0 0-5 15,-29 1 5-15,27-7 19 0,1 0-28 16,0-1 34-16,1 0-18 0,0-1 11 0,-3-6-7 15,2 8-2-15,-2 0-21 0,3 0-15 0,-6 0 14 16,2-1-40-16,0 0 21 0,-8-1-22 16,6 7 13-16,-6 1-2 0,0 0-7 0,-2 0 23 15,4 3-18-15,-3 4 16 0,2 0-6 0,-2 3-3 16,-1 1-14-16,4 0 11 0,-2 2-10 0,2 1-1 16,1-1 27-16,0 1-23 0,1 0 31 15,4-1-26-15,0 0 14 0,1-1-10 0,1 1 13 16,2-7 25-16,0 5-30 0,0-5 41 0,0 0-24 15,3 0 20-15,4-3 9 0,1-1 0 0,0 0 1 16,6-2-19-16,-6 0 23 0,0-2-11 16,6-6 6-16,-6 2-7 0,1 1 4 0,5-8-17 15,-8 5 16-15,2 0 13 0,5-9-23 0,-9 10 32 16,2-1-19-16,2-7 16 0,-4 8-19 0,-2 0 4 16,2 1-32-16,-4 6-21 0,0-6 4 0,2 1-39 15,-2-1 27-15,1 0-17 0,-1 6 21 0,0 0-6 16,0 1 4-16,0 5 6 0,-1 0-8 15,-1 6 11-15,2-5-11 0,0 0 18 0,0 8-21 16,2-7 25-16,0 0-21 0,5 9-3 0,-3-9 35 16,1 1-24-16,8 3 44 0,-7-6-16 15,8-1 14-15,-2 2 9 0,-1-7-4 0,1 2 10 16,0-2-17-16,2-2 5 0,-2-5-10 0,0 2 14 16,1-3-22-16,0-1 19 0,-9 4-16 15,12-9 3-15,-9 6 5 0,1-1-17 0,6-7 11 16,-8 8-29-16,0 0 19 0,0 1-17 0,0 0 27 15,-1 1 9-15,1 0-16 0,-1 0 10 0,-5 6-32 16,0 0 13-16,6 0-20 0,2 1 13 16,-2 2-11-16,5 8-16 0,-7-1 16 0,3 7-20 0,-1 1 7 15,2 0-20-15,-1 6 18 0,-1-2-24 0,2 5 13 16,-3-2 6-16,0-1 33 0,-2 1 22 16,1 1-8-16,-2 0 9 0,-1-1-55 0,-1-6 11 15,0 4 0-15,0-7 29 0,0 3 12 0,-1 1 24 16,-3-4 15-16,2 0-35 0,0-9-9 15,1 1-13-15,-4-2 7 0,3 0 21 0,-3 0 35 16,0-1 2-16,2-7 3 0,1-5 23 0,-2-8-40 16,1 1 26-16,3-4-22 0,-1-6-5 0,1 0 13 15,0-4-21-15,0 2 5 0,0 0-19 16,0-1 21-16,1 0-26 0,1 2 18 0,1 6-13 16,-1-4-86-16,2 7 13 0,-2-4-15 0,3 2 32 15,-3 10 48-15,2-7 16 0,0 8-22 16,-2 0-14-16,2 0 0 0,-4 7-3 0,0 0 2 15,6 0-6-15,1 0 27 0,-3 1-35 0,6 7 33 16,-8-2-14-16,1 0-16 0,1 6 6 16,-3-5 0-16,2 0 0 0,3 5-13 0,-3-6 31 0,-2-1-26 15,2 1 29-15,-3-6 12 0,0 0 4 0,4 2 10 16,4 1 2-16,-3-1 8 0,3 0-23 0,-2-5 21 16,0-5-13-16,4-8 5 0,2 1 15 15,-6-1-23-15,3-1 1 0,0-3-11 0,0-7 23 16,0-3-12-16,1-13-21 0,-1-2-5 0,-1-6-3 15,-2 3-3-15,-5 3 27 0,-1 2 21 16,0 9-21-16,-3 7 34 0,-3 6 4 0,2 4 10 16,0 7-15-16,-1 5-15 0,-1 5-27 0,2 0-31 15,-1 12 12-15,1 3-13 0,1 5 16 16,0-3-24-16,1 2 23 0,1-4 7 0,0 2 1 16,1 2 35-16,0 2-41 0,0-1 8 0,0 2-18 15,0 0-10-15,4-1-8 0,0 1 2 0,0-1 3 16,3-1-13-16,1-1 25 0,0 0-20 15,2-3 3-15,-1 2 11 0,5-6 8 0,-2 2 4 16,3-7 25-16,-1 0 6 0,1-6-21 0,0 0 23 16,2-1-15-16,-3-2 8 0,2-6-11 0,-1-1 9 15,-1-2-15-15,-1 1-1 0,-2-4 37 16,3 0-36-16,-5 0 29 0,0-2-10 0,-2 1 10 16,1 1 7-16,-6 8 18 0,3-8-2 0,-3 7-31 15,0-1-2-15,0 1-38 0,-2 7 0 16,0 0-7-16,0 0 15 0,0 0-13 0,0 0 2 15,0 2 23-15,0 5-25 0,0 8 23 0,-1 0-28 0,1 0 12 16,0 0-22-16,0 1 9 0,2 0-4 16,4-1-58-16,-3 1 6 0,0-9-72 0,5 8-31 15,-2-8-87-15,1 0-116 0,-1 1 7 16,-6-8 288-16</inkml:trace>
  <inkml:trace contextRef="#ctx0" brushRef="#br0" timeOffset="197452.37">14469 18329 619 0,'0'0'683'0,"0"0"-655"16,0 0 34-16,0 0 12 0,0 0-2 0,0 0-23 15,0 0-53-15,0 0-27 0,0 0-60 0,0 0-14 16,0 0-77-16,0 0-100 0,0 0-102 16,-69 52-124-16</inkml:trace>
  <inkml:trace contextRef="#ctx0" brushRef="#br0" timeOffset="198019.25">14737 18483 758 0,'0'0'233'0,"0"0"-202"0,0 0 70 0,0 0 41 16,0 0 4-16,0 0-39 0,0 0-29 0,0 0-11 0,0 0-21 15,0 0-9-15,0 0-37 0,0 0 19 16,0 0-38-16,-90 13 3 0,85-11 13 0,-1 1-19 16,1 2 23-16,-1 1-16 0,1 0 13 0,-3 8-17 15,6-6 6-15,-2 4-5 0,0 2-9 16,3-1-2-16,0 0-3 0,1 0 14 0,0 1-34 16,0-1 31-16,2 1-31 0,5-3 18 0,-3 2 14 15,-1-7-5-15,7 5 25 0,-3-5-19 0,7 1 37 16,1 1-27-16,-1-7 23 0,-2 0-2 0,4-1-15 15,-2 0 23-15,3-5-9 0,-3-1 21 0,2-2-19 16,-2 0 20-16,1-3-12 0,-1 2 8 16,-8 3 15-16,9-6 5 0,-8 4-1 0,0 0-12 15,5-9 20-15,-8 10-42 0,-2 0 27 16,3 1-35-16,-5-1-9 0,0 0-11 0,0 0-7 16,0 1 17-16,0 6-25 0,-6-2 34 0,0-1-33 15,-3 1 13-15,-3 2 1 0,7 0-10 0,-2 0 20 16,0 1-15-16,1 4 18 0,-2 0-12 0,2-1 8 15,-1 2-11-15,2 1 5 0,1-1-8 0,1 1-1 16,0 0 20-16,3-1-39 0,0 1 49 16,0-1-34-16,0 1 14 0,0-7 8 0,3 5-1 15,4-1 8-15,0 1-1 0,6 1 25 0,-7-4-22 16,0-1 34-16,9 2-20 0,-8-2 5 0,0 0 0 16,7 2-12-16,-7-2 9 0,-1 0-26 15,9 1 6-15,-9 1-19 0,2-2 12 0,3 4-20 16,-3-3 18-16,-2 0-25 0,0 2-15 0,1-1 11 15,2 2-66-15,-3-2-9 0,2 2-72 16,-1-4-67-16,2 1-122 0,-3 1-32 0,3-1 313 0</inkml:trace>
  <inkml:trace contextRef="#ctx0" brushRef="#br0" timeOffset="198589.9">15032 18387 1332 0,'0'0'43'0,"0"0"54"15,0 0 40-15,0 0 32 0,0 0-72 0,0 0-10 16,0 0-74-16,0 0-7 0,0 0 15 0,0 0-15 16,0 0 55-16,0 0-35 0,0 0 10 15,0 0-31-15,-24 24-14 0,27-16 2 0,3 7-12 16,0-1 8-16,1 1-12 0,0-1 8 0,-1 1-19 15,0 2 19-15,1 0-22 0,-1 0 12 0,0 0 16 16,-1 1-21-16,0-2 34 0,0 0-37 0,-1-3 23 16,0 1-32-16,-2-9 1 0,-1 8 2 0,3-6-7 15,-3-2 48-15,2 2-3 0,-3-7 33 16,0 0-19-16,0 0 4 0,0 0-14 0,5 0-1 16,1 0 4-16,-1 0-3 0,1 0-2 15,-6 0-14-15,9-1 24 0,-3-3-27 0,0-1 32 16,2 0-1-16,-2 3-25 0,0 1 25 0,0-1-31 15,1 0 22-15,-7 2-16 0,0 0 13 0,5 2-20 16,2 4 1-16,-2 0 10 0,3 8-15 16,-8-7 22-16,0 0-28 0,0 8 30 0,0-7-26 15,0 0 10-15,-2 7 5 0,0-8-5 0,-1 0 57 16,1 6-7-16,-1-7 8 0,1 0-34 0,-1 0-2 16,3-6-9-16,0 0 2 0,0 0 39 0,0 0-21 15,0 0 8-15,0 0-10 0,0-4 9 16,6-4-21-16,-2 0-31 0,5-6 1 0,-4 5-15 15,3-5 3-15,1 2 42 0,-5 6 2 0,6-7-16 16,-4 4 20-16,0 1-15 0,-1 1 5 16,2 1 7-16,0 1 3 0,0-1-8 0,1 1 12 15,-8 5-3-15,6 0-32 0,-1 0 26 0,2 0-40 0,-1 3-25 16,-6-3-34-16,5 6-53 16,-3 1-52-16,2 0-78 0,0 0-120 0,-4-7-64 15,0 0 256-15</inkml:trace>
  <inkml:trace contextRef="#ctx0" brushRef="#br0" timeOffset="198740.16">15362 18456 1108 0,'0'0'116'0,"0"0"46"0,0 0 25 16,0 0 31-16,0 0-82 0,0 0-44 0,0 0-41 16,0 0-31-16,0 0-72 0,0 0-20 0,0 0 8 15,0 0-77-15,0 0-34 0,-67-20-117 16,73 19-144-16,-1 0-31 0,-1 0 76 0</inkml:trace>
  <inkml:trace contextRef="#ctx0" brushRef="#br0" timeOffset="199157.43">15450 18584 870 0,'0'0'23'0,"0"0"33"0,0 0 64 0,0 0-42 15,0 0-7-15,0 0-39 0,0 0 1 16,0 0 9-16,0 0 6 0,0 0 29 0,0 0-3 16,0 0 22-16,0 0-24 0,0 0 1 0,-10 22-28 15,18-22 1-15,5-1-11 0,-3-6-7 0,6-6 15 16,5-5-28-16,-4-1 16 0,7-9-35 15,1-2 19-15,0-4-29 0,-5 1 21 0,-6 4 10 16,-2 3-17-16,-6 7 32 0,-5 1-29 0,-1 7 22 16,-4 3-21-16,-3 2 16 0,-1 3-22 15,-2 3 3-15,-2 0 7 0,1 4-12 0,2 3 10 16,2-1-32-16,-2 4 50 0,4-2-24 0,-4 8 17 16,0-2 19-16,3 2-45 0,0 1 24 15,1 1-18-15,0 1 19 0,1 2-28 0,-1 7 19 16,4-5-30-16,1 7-8 0,0-13 20 0,0 6-40 15,1-6 29-15,8 5-36 0,-3-1 20 0,7-4-14 16,-1 2-25-16,7-8-43 0,6 3-111 0,0-7-86 16,-2 0-176-16,-9-5-170 0</inkml:trace>
  <inkml:trace contextRef="#ctx0" brushRef="#br0" timeOffset="199880.34">16571 18594 600 0,'0'0'116'0,"0"0"-111"0,0 0 31 16,0 0 73-16,0 0-12 0,0 0 1 0,0 0-38 16,0 0-5-16,0 0-8 0,0 0-8 15,0 0-3-15,0 0 1 0,0 0 1 0,0 0-25 16,-47-45 21-16,47 28-25 0,1 0 14 0,5-9-22 16,2 2 3-16,4-4-14 0,0 6-14 0,-4 2 31 15,2 5-29-15,-4 7 38 0,-1 3-4 0,-2 3 1 16,-2 2 23-16,-1 0-26 0,0 0 17 0,0 3-25 15,2 5-2-15,2-1-8 0,0 8-2 16,-3-8-7-16,0 6 9 0,2-1-10 16,0 1-5-16,0 0 27 0,-1 0-26 0,3-1 27 0,-3 1-23 15,3-1 16-15,-2-6-4 0,5 7 12 16,-3-6 25-16,-1-1-29 0,1 1 44 0,1-5-21 16,2 0 20-16,0 0 1 0,7-2-13 0,-8-2 0 15,1-3-18-15,4-7 20 0,1-2-21 0,3-8 11 16,4-5-35-16,-2 1 11 0,-5 3-18 15,-1 4 18-15,1 2 15 0,-3 7-27 0,-3 3 25 16,-2 5-30-16,-2 0 26 0,0 2 0 0,-3 0 19 16,0 0-16-16,0 0-6 0,7 3 2 0,-2 4-24 15,0 0 20-15,4 5-19 0,-8-5 12 16,4 5-11-16,-1 0 4 0,-2 0 10 0,-1 0-14 0,0 0 15 16,2 1-12-16,0-2 15 0,-2 2-26 15,0-7 23-15,-1 5-16 0,1-4 10 0,0 0 48 16,1 0-8-16,-2-7 32 0,0 0-27 0,0 0 3 15,0 0-34-15,0 0 15 0,6 0 0 16,2 0-17-16,-4-2 18 0,6-7-19 0,-4 2 6 16,-3 0-20-16,7-8 15 0,-3 8-21 0,-3-1 0 15,7-6 12-15,-3 7-13 0,-3 0 15 16,8-3-17-16,-6 6 32 0,-1 1-34 0,5-1 23 16,-4 4 1-16,-3 0-29 0,5 0 17 0,-2 0-41 15,-2 6-16-15,3 0-51 0,2 7-12 16,-6-6-57-16,0 0-71 0,2 7-112 0,-3-6-101 15,-1 0 102-15</inkml:trace>
  <inkml:trace contextRef="#ctx0" brushRef="#br0" timeOffset="200092.27">16189 18336 2311 0,'0'0'-65'0,"0"0"21"0,0 0 70 0,0 0 38 15,0 0-13-15,0 0 18 0,124-75-42 0,-86 65-5 16,2 2-16-16,2 2 0 0,0 3-19 16,7 2-36-16,-6 1-18 0,5 0-108 0,-5 0-50 15,0 4-112-15,-10 1-181 0,-13-3-571 0</inkml:trace>
  <inkml:trace contextRef="#ctx0" brushRef="#br0" timeOffset="200791.41">17734 18114 1074 0,'0'0'-44'0,"0"0"23"0,0 0 49 16,0 0 50-16,0 0 3 0,0 0 17 0,0 0-36 0,0 0 6 15,-1 130-37-15,6-108-7 0,-1-6 24 0,-2-6-28 16,1 3 27-16,-1-5-25 0,0 0-6 16,0 8 3-16,-1-6-14 0,0 3 13 0,-1 2-11 15,0-9 9-15,0 7-2 0,0-6 8 0,0 0-12 16,0 5 21-16,0-6-16 0,0-1-1 16,0 1 22-16,0-6-32 0,-1 0 24 0,-6 0-20 15,2-6 0-15,-3-6-17 0,0-10 13 0,3-5-2 16,-3-3-1-16,0-5 20 0,3-1-13 0,-2-2 24 15,2-1-23-15,1 1 24 0,1-1-20 0,2 2 0 16,1 4 12-16,0 3-14 0,2 7 13 0,6 3-24 16,-2 8 30-16,4 3-25 0,6 4 22 15,-4 5-6-15,7 0-16 0,-1 3 3 16,0 6-8-16,3-1 17 0,-3 5-23 0,2 0 24 16,-1 0-32-16,0 1 8 0,-5-1 4 0,1 1-1 15,-5-1 16-15,1 1-19 0,-7-2 24 16,1 2-23-16,-4-1-3 0,-1-1 14 0,-2-1-1 0,-6 2-10 15,-3-2 16-15,0 0-5 0,-5-1-41 0,3-1 36 16,-6-3-41-16,3 1 27 0,0-2 11 16,-2 0-1-16,1-2 15 0,2 1-38 0,0-3 35 15,2 0-30-15,3 0 26 0,0 0 3 0,6 0-29 16,0 2-1-16,1-1-14 0,3 2 19 0,0 1-9 16,6 2 32-16,1 1-17 0,2 1 7 15,3 2 11-15,0-1-3 0,3 2 8 0,2-2-23 16,-2 0 25-16,2-1-40 0,-4 0 37 0,-4-5-18 15,3 2-16-15,-4-2 11 0,0-1-50 0,7 3-10 16,-7-3-79-16,7 1-60 0,0 1-95 16,-5-3-105-16,1 2 35 0,-3-3 23 0</inkml:trace>
  <inkml:trace contextRef="#ctx0" brushRef="#br0" timeOffset="201276.68">18354 17997 1952 0,'0'0'36'15,"0"0"34"-15,0 0 72 0,0 0-17 0,0 0-2 16,0 0-43-16,0 0-12 0,0 0-21 0,0 0-15 16,0 0-12-16,0 0-3 0,0 0-6 15,0 0-20-15,-126-12 15 0,112 28-19 0,1 3 24 16,1 3-18-16,1 2 15 0,-2 2-17 0,3 2-9 15,3 0 21-15,-1 3-22 0,1-3 24 0,5 2-15 16,1-2 21-16,1-2-24 0,0-2 25 0,3-2-12 16,3-5-22-16,-3-8 19 0,4 2-23 15,-4-5 30-15,2-1-17 0,5 6 17 0,-6-6-22 16,6-1-11-16,8 6 13 0,1-6-14 16,5-1 7-16,7 2-13 0,-8-5 23 0,1 0-13 15,-3-6 30-15,-6 0 4 0,0-1-26 0,-6-2 33 16,-4 1-34-16,0 0 40 0,-3 0-14 0,-2 1 7 15,0-1-1-15,-2 0-21 0,-4 1 10 16,-3-2-25-16,1 2 19 0,-3 1-12 0,1 0 21 0,0 1-12 16,-1 0 11-16,1 2-6 0,0 0-9 15,3-1 13-15,0 2-14 0,0-1 11 0,4 1-16 16,1 1 21-16,0 0-17 0,0 1 14 0,2-1 11 16,0 1-10-16,6-2 21 0,-2 1-14 0,4-1 18 15,2 0-16-15,0 1 11 0,0-3-7 16,2 2-11-16,2-2 3 0,1 0-11 0,-2-1 16 15,5-1-37-15,2-1 2 0,0-2-32 0,6-2-79 16,0-1-99-16,4-1-172 0,-9 3-186 0,-3 3-466 16</inkml:trace>
  <inkml:trace contextRef="#ctx0" brushRef="#br0" timeOffset="202224.13">18700 17893 235 0,'0'0'253'0,"0"0"-204"0,0 0 65 0,0 0 64 16,0 0 46-16,0 0-16 0,0 0-40 15,0 0-70-15,0 0-17 0,0 0-8 0,0 0 22 16,0 0 9-16,0 0-22 0,0 0-4 0,-25 19-41 15,29 1 10-15,4 4-19 0,-4 1 11 0,3 2-27 16,-3-1 11-16,2 2 1 0,-4 0-37 0,0-3 23 16,2 1-28-16,-3-1 13 0,0-1-12 0,-1-1 9 15,0-1-15-15,0-2-17 0,-1-2 12 0,-1-3-23 16,-2-1 15-16,3-6-5 0,-1 1-5 16,1-5-18-16,1 0 15 0,-1-3 5 0,1-1 1 15,-1 0 38-15,-2-6-21 0,2-2 12 0,0-2 8 16,-1-4 20-16,0-3-9 0,0-2 13 15,-2-2 3-15,2-3-23 0,0-1 29 0,-3-1-4 16,3-1 11-16,-1 1-1 0,-1-1 9 0,2 1 0 16,2 0-4-16,0 2 9 0,0 2-3 15,0 2 14-15,0 1-14 0,2 2 19 0,4 2-23 16,1 1-7-16,-2 3 4 0,5 1-18 0,-1 0 12 16,0 4 5-16,2 2 12 0,1 1-26 0,3 2 25 15,0 1-29-15,1 1-16 0,-1 5 19 16,1 3-25-16,0 2 8 0,1 2-2 0,-4 2 9 15,1 0-15-15,-4 3-1 0,-4 2-3 0,0 0-8 16,-5 1 2-16,-1 2 7 0,0-1 11 0,-8 0-29 16,-2-1 20-16,0 0-4 0,-1 0-4 0,-3-3 9 15,-2 0 3-15,2-2-25 0,-2-3 15 16,3 0 30-16,1-4-30 0,2-1 46 0,1-2-37 16,0-2-14-16,3-3 1 0,3-1-18 0,3 0 30 15,0-4-15-15,0-1 28 0,2-2-16 0,5-2 4 16,2 1-4-16,-1 1 6 0,2 2-7 0,0-1-6 15,2 3 33-15,-1 2-35 0,0 1 27 16,1 0-10-16,-1 1-12 0,4 3 12 16,-2 2 0-16,-2 1 9 0,2 1-18 0,0 1 20 0,-1 0-21 15,-3 1 5-15,0 0-5 0,-4 0 3 16,4 1-2-16,-2 0-3 0,-2 0 27 0,0-2-29 16,-2 1 25-16,2-1-20 0,-1-2 5 0,-2-2 2 15,-1-3 12-15,-1-2 24 0,0 0-33 16,0 6 34-16,0 2-42 0,0-2 8 0,0 1 11 15,0-7-14-15,0 6 16 0,-4-1-17 0,-4 1 18 16,-1 2-20-16,2-5 15 0,3 1-10 0,-13 2 2 16,11-3-4-16,-11 1 0 0,3 0 14 0,-2-1-17 15,2-1 12-15,-3-1-19 0,0 0 4 16,1-1-24-16,0 0 6 0,1 0-29 0,-1 0-45 16,1-2-11-16,-4-4-77 0,3-2-39 0,4-3-98 15,9 0-143-15,3 3-351 0,0 1 610 0</inkml:trace>
  <inkml:trace contextRef="#ctx0" brushRef="#br0" timeOffset="202826.37">19115 17908 0 0,'0'0'0'16,"0"0"0"-16,0 0 6 0,0 0 9 0,0 0 24 15,0 0 25-15,0 0 28 0,0 0 44 0,0 0 14 16,0 0 20-16,0 0-9 0,0 0 4 0,0 0-35 15,0 0 6-15,1-20-20 0,-1 20-28 16,0 0 7-16,0 0-43 0,0 2 13 0,0 1-30 16,0 2 14-16,0 1-18 0,0 0-1 0,0 3 10 15,-1 2-19-15,1 1 16 0,0 2-19 0,0 2 13 16,0 2-14-16,0 1 13 0,1 2-15 0,5 1-1 16,-2 2-4-16,2 0-4 0,-1 2 22 15,2-1-32-15,-3-1 30 0,4 1-39 0,-1-1 2 16,-3 0-1-16,2-7-7 0,-2 0 9 0,-3-5 6 15,3-1 29-15,-1 0-31 0,-1 2 33 16,0-1-37-16,-2 2-5 0,5-3 4 0,-3 2-15 0,-1-1 28 16,0 0-28-16,0 1 18 0,0-1-26 15,3 0-8-15,-3-1-19 0,0 2-24 16,0-7-25-16,0 6-56 0,-1-5-7 0,0 0-101 16,1 0-31-16,-1-7-37 0,0 0-63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5:47:49.396"/>
    </inkml:context>
    <inkml:brush xml:id="br0">
      <inkml:brushProperty name="width" value="0.05292" units="cm"/>
      <inkml:brushProperty name="height" value="0.05292" units="cm"/>
      <inkml:brushProperty name="color" value="#FF0000"/>
    </inkml:brush>
  </inkml:definitions>
  <inkml:trace contextRef="#ctx0" brushRef="#br0">20090 16544 0 0,'0'0'172'16,"0"0"-146"-16,0 0-10 0,0 0-1 15,0 0 6-15,0 0 4 0,0 0 5 0,0 0 3 0,0 0 10 16,0 0 11-16,0 0 10 0,0 0 15 16,12-5 2-16,-7 3-5 0,1-1-10 0,0 2-11 15,-3-1-16-15,4 0-3 0,-3 1-1 0,3 0-4 16,-2 0 5-16,2-1-4 0,1 2 1 15,0-1-1-15,0 1-1 0,3-1-1 0,1 0-6 16,1 0-2-16,-2 0-6 0,0-2-2 0,3 2-3 0,-1 0 1 16,1 0-5-16,-3 0 1 0,3 1 1 15,0-1-6-15,-3 1 5 0,5-2-6 0,-3 1 4 16,2 0-2-16,0-1 4 0,-1 1 0 0,2 1-5 16,-2 0 8-16,3-2-7 0,-1 2 6 0,1 0-1 15,2 0-2-15,-1 0 1 0,2 0-4 16,0 0 4-16,0 0-4 0,2 0 4 0,0 2-4 15,0-1 2-15,4 0-2 0,-4 0 1 0,3 0 1 16,0 0-8-16,-2 1 4 0,4-1-6 16,-3 0 5-16,3 0 1 0,-2 1 4 0,2 0-5 15,-1 0-1-15,-1 0 4 0,1 0-6 0,-1 1 6 16,0-1-4-16,2 0 2 0,-3 0-1 16,3 1-2-16,1-1 3 0,-2 1-3 0,1 1 3 15,0-1-1-15,-3 1 0 0,0-1-1 0,2 1 3 16,1-1-4-16,-2 1-3 0,1-1 8 0,1 0-9 15,-3 0 12-15,0 1-6 0,0 0 0 0,0 0-3 16,-3 0-1-16,1-1 4 0,0 1-8 0,1-2 10 16,0 0-8-16,-2 1 5 0,0-2 2 0,-1 1-3 15,0 1 4-15,-2-1-5 0,-2-1 4 16,3 1-5-16,-2 0 5 0,-2-1-2 0,3 0 3 16,0 1-3-16,0-1 2 0,1 2-1 0,2-2-5 15,-1 0 5-15,-1 0-7 0,2 0 10 16,-3 0-1-16,1 1 1 0,0-1 0 0,0 0-8 15,-2 0 7-15,2-1-7 0,0 1 7 16,0 0-1-16,1-1-2 0,0 2 3 0,0-2-2 16,-1 1 0-16,1-1-3 0,-3 1 2 0,2 0 4 15,-1 0-6-15,-1-1 2 0,0 1-3 16,2-1-4-16,-2 0 4 0,0 2 4 0,0-2-3 0,0 0 4 16,-2 1 1-16,2 0-3 0,-1 1 2 15,1-1-3-15,-3 0-2 0,2 0-1 0,1-1 1 16,-2 1-2-16,0 2 6 0,1-1-2 0,-1-1 2 15,0 1 0-15,0 1-6 0,0-2 2 0,-1 0-12 16,-3 0-13-16,0 0-35 0,-2-1-51 16,-4 2-53-16,-2-2-35 0,-1 1 15 0,-2-1 37 0,0 0 25 15,-4 0 37-15,-3 1 16 0,-1 0-174 16,2 0 246-16</inkml:trace>
  <inkml:trace contextRef="#ctx0" brushRef="#br0" timeOffset="852.41">20515 16613 121 0,'0'0'69'0,"0"0"-48"0,0 0-2 0,0 0-5 15,0 0 0-15,0 0 7 0,0 0-1 16,0 0 3-16,0 0 4 0,0 0 1 0,0 0-2 16,0 0 4-16,0 0-7 0,0 0-1 15,-4-6-2-15,4 6-4 0,0 0 12 0,2 0 12 16,0 0 15-16,2 0 9 0,1 1 0 0,0-1-7 15,3 1-7-15,0-1-8 0,3 2-4 0,0-2 1 16,1 1-8-16,0 0 2 0,3 0-8 0,-1 0-5 16,1-1 1-16,1 1-2 0,1-1 4 0,1 2-6 15,-1-1 2-15,1 0-6 0,2 0-8 16,-1 0-2-16,-1 0-3 0,-3 2-2 0,5-1 2 16,0 0 5-16,-1 1-3 0,2-1 3 0,1 1-3 15,1 0 2-15,0 0-2 0,0 0 1 0,2 2 5 16,1-2-6-16,-2 1 7 0,3-1-3 0,3 1-4 15,0-1 3-15,1 1-4 0,-1-1-1 16,0 1 3-16,-1-2 3 0,-1 2-4 16,1-2 4-16,-1 1-4 0,2 0-2 0,-2-1 2 15,1 1-3-15,-2 0 5 0,2 0-6 0,-2 0 2 16,2 1-3-16,-2-2-1 0,1 2 1 0,1-1 3 16,-1 0-2-16,-1 1 0 0,1-2 6 0,0 2-9 15,-2-2 8-15,3 0-3 0,-4 2-2 0,4-3 3 16,-1 1 0-16,1 1 1 0,-2-2-4 15,-1 1 4-15,0-1-4 0,-3 2 0 0,2-1 4 16,-1-1-2-16,0 0 0 0,2 1-1 0,-3-1 5 16,1-1-4-16,0 0 2 0,-1 1-1 15,-1-1-4-15,1 0 0 0,-2 0 1 0,-2 2 4 16,0 0-7-16,1-1 7 0,-1 1-6 0,1 0 1 16,0 0 4-16,0 0-3 0,0-1 2 0,1 1-1 15,-1-1 1-15,0 0 0 0,-2 0 1 0,0 0-3 16,-1 2 0-16,-1-2-5 0,-1 1 0 15,-1 0-3-15,-3 1-6 0,2-1-7 0,-5 0-21 16,1-1-22-16,-1 2-30 0,-2-1-47 16,-4-1-32-16,2 3-12 0,-3-3 32 0,-1 0 44 15,0 0-118-15</inkml:trace>
  <inkml:trace contextRef="#ctx0" brushRef="#br0" timeOffset="5201.39">19336 16615 591 0,'0'0'128'0,"0"0"-152"0,0 0 5 16,0 0 14-16,0 0 1 0,0 0-10 0,0 0-7 15,0 0 5-15,0 0 19 0,0 0 29 0,0 0 10 16,0 0 2-16,16 12 9 0,2-12 5 15,3 0 7-15,4 0 3 0,1-3-3 0,4 0-7 16,1-2-6-16,1 1-9 0,4 0-11 16,-2 1-5-16,3 2-8 0,-4-1-1 0,3 2-5 15,-2-1 1-15,0 1-4 0,3 0-6 0,0 0 4 16,-1 0-6-16,4 0 0 0,1 0-1 0,-1 0-2 16,0 0-6-16,1 0 1 0,-3 0-10 0,-3 0-20 15,1 0-14-15,-4 0-22 0,-1 0-5 16,-2 0 13-16,0 0 11 0,-3 0 4 0,2 0-24 15,-5 0-40-15,-3 0-33 0,-2 0 6 0,-7 0 36 16,-1 1-205-16,-6 1 276 0</inkml:trace>
  <inkml:trace contextRef="#ctx0" brushRef="#br0" timeOffset="5821.73">19309 16682 552 0,'0'0'-29'0,"0"0"4"15,0 0-17-15,0 0 26 0,0 0 22 0,0 0 16 16,0 0 26-16,0 0 15 0,0 0 14 15,0 0 5-15,124 15 2 0,-84-15-21 0,2 0-15 16,6-1-13-16,-1 0-4 0,3-1-4 0,-1-1-5 16,2 1-1-16,0 0-9 0,1-2-1 0,2 2-4 15,-1 1-5-15,3-2-1 0,-3 2-3 16,0 1-2-16,-1-1-3 0,0 1 0 0,-3 0-10 16,2 0 4-16,-3 0 2 0,-1 0 3 0,0 0 7 15,-1 3-4-15,-2 0-1 0,-1-1-9 0,-1 0-4 16,-4 2-18-16,0-1-34 0,-5 1-30 15,-4-1-34-15,-4 2-9 0,-5-1 23 0,-4 1 31 0,-6-1-198 16,-5-1 288-16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5:48:54.349"/>
    </inkml:context>
    <inkml:brush xml:id="br0">
      <inkml:brushProperty name="width" value="0.05292" units="cm"/>
      <inkml:brushProperty name="height" value="0.05292" units="cm"/>
      <inkml:brushProperty name="color" value="#FF0000"/>
    </inkml:brush>
  </inkml:definitions>
  <inkml:trace contextRef="#ctx0" brushRef="#br0">8349 4600 0 0,'0'0'0'0,"0"0"0"16,0 0 0-16,0 0 47 0,0 0 77 16,0 0-82-16,0 0-17 0,0 0-7 0,0 0 3 15,0 0 14-15,0 0 29 0,0 0 30 0,-6-7 22 16,4 6 1-16,0 0-8 0,0 0-14 0,0-1-13 15,1-1-9-15,1 1-14 0,0-3-5 0,-1 1-12 16,-1-2-4-16,1 1-3 0,0-3-7 16,1 1 3-16,-2-2-1 0,2 0 5 0,0-1-1 15,0-1-3-15,0-2-5 0,0-1-4 0,3-1-1 16,1-1-6-16,2-1-1 0,0-3-2 0,3 1-5 16,0-5-1-16,2 1-2 0,1-4-3 0,-1-1-1 15,5-2 2-15,-3-2-3 0,5 0 0 16,-2-1 0-16,4-1 0 0,-2 0-1 0,5 0 1 15,1 0-1-15,-2 3-3 0,0 2 4 0,-1 4-4 16,0 3 1-16,-3 2 1 0,1 4-3 16,-3 1-1-16,1 2-1 0,0 3-2 0,-1 0 0 15,-1 3-4-15,1 0 1 0,-1 1-5 0,0 1-5 16,0 2 1-16,-2 1-5 0,1 2 1 16,0-2 3-16,-2 2 6 0,3 0 6 0,-1 0 3 0,1 0-1 15,-1 0-9-15,-2 0-14 0,0-1-11 16,0 1-28-16,-4-1-26 0,3 0-31 0,-3-1-32 15,2 0-13-15,-4 0 28 0,-2 0 39 0,0 1 13 16,-3-1-171-16</inkml:trace>
  <inkml:trace contextRef="#ctx0" brushRef="#br0" timeOffset="284.14">8841 3671 81 0,'0'0'276'0,"0"0"-253"15,0 0 1-15,0 0 9 0,0 0 10 0,0 0 9 16,0 0 6-16,0 0 0 0,0 0-2 16,0 0-10-16,0 0-9 0,0 0-4 0,0 0-4 15,0 0 11-15,83-58 0 0,-64 57-3 0,-2 1-10 16,3 0-15-16,1 0-7 0,1 0-3 16,-1 1 1-16,-1 3-1 0,-3 2 3 0,-1 1 0 0,-2 1 1 15,0 0 2-15,-6 3-1 0,-2-1 7 16,0 3 0-16,-5 2 6 0,-1 1 3 0,-1 2-1 15,-7 2-2-15,-3 2-7 0,-6 0-2 0,3 3-9 16,-5 0-2-16,-2-1-9 0,2-1-8 0,0 0-14 16,5-1-16-16,-2-1-13 0,6-2-32 0,3 1-45 15,0-4-37-15,7-4-124 0,-1-4-24 0</inkml:trace>
  <inkml:trace contextRef="#ctx0" brushRef="#br0" timeOffset="543.16">9552 3417 875 0,'0'0'325'0,"0"0"-464"15,0 0 57-15,0 0 88 0,0 0 37 0,0 0 3 16,0 0 1-16,-8 128-8 0,8-99-10 0,0 0-10 16,0 0-10-16,0 2-4 0,1 1-7 0,1-2-10 15,-1 1-25-15,2-3-42 0,0-2-65 16,1-4-72-16,0-6 5 0,-2-7-310 0</inkml:trace>
  <inkml:trace contextRef="#ctx0" brushRef="#br0" timeOffset="777.1">9816 3405 1780 0,'0'0'0'0,"0"0"3"0,0 0 11 16,0 0 11-16,0 0-4 0,0 0-6 0,0 0 17 15,0 0 12-15,0 0-3 0,0 0-3 16,2 119-10-16,0-88-2 0,0 3-9 0,1-1-2 15,-1 0-5-15,-1 0-5 0,2 0 2 0,1-2-10 16,-1-2-8-16,-2-1-19 0,3-5-16 0,1 0-27 16,-1-3-24-16,0-4-34 0,-1-2-40 0,4-3-63 15,-5-6-110-15,-1-1-536 0</inkml:trace>
  <inkml:trace contextRef="#ctx0" brushRef="#br0" timeOffset="1004.09">9533 3402 1985 0,'0'0'-160'16,"0"0"46"-16,0 0 53 0,0 0 121 0,0 0 41 16,0 0 2-16,0 0-7 0,0 0-25 0,0 0-16 15,101 136-16-15,-80-114-13 0,-1 0-3 16,1-1-11-16,0-1-7 0,-2-1-13 0,1-1-13 15,1 0-32-15,-2-1-35 0,-1-1-40 0,-3-2-44 16,3-1-44-16,-2-1-63 0,-3-4-77 16,-6-3-564-16</inkml:trace>
  <inkml:trace contextRef="#ctx0" brushRef="#br0" timeOffset="1219.04">10204 3523 2145 0,'0'0'-183'0,"0"0"57"0,0 0 116 16,0 0 56-16,0 0-8 0,0 0-17 16,0 0-9-16,0 0-4 0,0 0-6 0,117 31-8 15,-94-29-10-15,0-1-26 0,3 2-51 0,-2-2-64 16,-2 1-109-16,-3-1-117 0,-9-1-601 0</inkml:trace>
  <inkml:trace contextRef="#ctx0" brushRef="#br0" timeOffset="1410.38">10322 3734 1631 0,'0'0'240'16,"0"0"-272"-16,0 0 22 0,0 0 33 0,0 0 10 15,0 0-5-15,0 0 4 0,0 0-8 16,0 0-10-16,0 0-9 0,0 0-14 0,0 0-24 16,138 15-66-16,-110-20-72 0,0 0-98 15,-8 3-132-15,-7 0-605 0</inkml:trace>
  <inkml:trace contextRef="#ctx0" brushRef="#br0" timeOffset="1900.31">11147 3433 1489 0,'0'0'519'0,"0"0"-517"0,0 0 38 0,0 0 30 16,0 0-11-16,0 0-20 0,0 0-13 0,0 0-2 16,0 0-7-16,0 0-14 0,-125-42-4 15,110 47-6-15,3 2 3 0,-1 3 0 0,-3 0 1 16,5-1 2-16,1 1-2 0,-1 1-1 0,3-1 0 15,4 0-3-15,-2 0-6 0,5 1 2 16,-1 1-10-16,0-1-2 0,2 1-3 0,0-2-12 16,0 0-9-16,2 0-16 0,2-2-5 0,4-1 1 15,0-1 13-15,1-4 21 0,0 0 12 0,-3-2 14 16,3 0 7-16,1 0 1 0,-2-2 1 0,-1-3 2 16,-1-2-5-16,4 0 1 0,-2 0 0 15,1 0-4-15,1 1 3 0,-1-1-3 0,-3 1-1 16,2 1-3-16,3 2-4 0,-3 2 2 0,0 0-8 15,-2 1-3-15,3 0-5 0,0 1-1 16,1 3-1-16,0 2 7 0,-1 2 3 0,1 0 1 16,0 2 4-16,-2 1 0 0,1 3 7 0,-3 0 2 15,2-1 6-15,-4 2 4 0,2 2 2 0,-4-2 5 16,0 0-1-16,1 3 16 0,-3-1 11 0,0 0 6 16,0-1 10-16,-5 1 6 0,1-2 22 0,-4-1 13 15,-2 1 13-15,0 1-5 0,-1-1-15 16,-1-2-12-16,1 1-18 0,1-1-11 0,-1-2-19 15,2-1-7-15,1 0-12 0,-1-1-5 16,1-2-5-16,5-1-11 0,-4-2-12 0,5 1-32 16,-1-3-47-16,-4 1-73 0,7-3-111 0,-1 0-154 15,1 0-55-15,0 0-426 0</inkml:trace>
  <inkml:trace contextRef="#ctx0" brushRef="#br0" timeOffset="2711.21">11911 3685 2144 0,'0'0'-9'0,"0"0"-27"16,0 0 25-16,0 0 24 0,0 0-18 0,0 0-8 16,0 0 12-16,0 0 10 0,0 0 5 15,0 0-3-15,0 0-1 0,0 0-8 0,18 146-6 16,-14-114-3-16,2 1-5 0,-3 1-2 0,3-2 0 15,-4 1-2-15,-2-2-3 0,0-1 8 0,0-5-4 16,0-1 7-16,0-4 6 0,-5-3-7 16,1 0 15-16,0-6 3 0,-2-1 10 0,3-4 10 15,-4-1 6-15,5-4 7 0,0-1 1 0,-2-1-3 16,3-5-14-16,1-4-11 0,0-3-7 0,0-4 2 16,0-3-3-16,1-4 1 0,5-5-2 0,-2-6-14 15,4-6 7-15,2-4-13 0,-1-2-5 16,4-1 0-16,2 2-4 0,-1 3 2 0,-2 4 6 15,4 6 5-15,-4 4 4 0,0 7 3 0,3 6-6 16,-2 3-7-16,-1 5-4 0,-1 4 0 16,0 3-3-16,-1 1-3 0,-2 0 2 0,-1 2-5 15,-3 3 4-15,2 2 9 0,-5 1 4 0,-1 0 4 16,0 3 5-16,-1-1 7 0,-7 0-1 16,-1 2 11-16,-1-2 1 0,-1 0 2 0,0-2 6 15,1-1 2-15,-1-3 3 0,3 0-3 0,2-4-2 16,2 0-5-16,2 0-6 0,1 0-2 0,0 0-7 15,-3-2-2-15,4-3-3 0,0-2-1 0,0-1-3 16,4-3 1-16,0 0-3 0,3-3 2 0,-2-2 6 16,5 0-1-16,0-4 1 0,0 0 2 15,5-4-6-15,-4 1-2 0,2-3 1 0,-1 0-3 16,3 3 3-16,-1-1-1 0,0 2 1 0,1 1 3 16,-3 1-2-16,-2 1 6 0,1 1-4 15,-2 2 2-15,-3 4 4 0,-2 3 1 0,-3 2 10 16,-1 4 11-16,0 2 7 0,0 1-7 0,0 2-7 15,-2 5-12-15,-3 5-8 0,0 3 5 16,-2 3 2-16,3 3 4 0,-3 1-2 0,5 0 0 16,1 2 2-16,1 0 2 0,0 2 9 0,0-3 2 15,3 3-3-15,6-2-7 0,1-1-9 0,0-2-11 16,3-4-8-16,3-2-8 0,-3-1-11 16,2-4-10-16,-1-2-19 0,-2-2-30 0,2-4-37 0,0-2-68 15,-3 0-99-15,0-5-110 0,-5 2-472 0</inkml:trace>
  <inkml:trace contextRef="#ctx0" brushRef="#br0" timeOffset="2858.39">12033 3359 1731 0,'0'0'134'0,"0"0"2"16,0 0-23-16,0 0-39 0,0 0-67 0,0 0-20 15,0 0 11-15,0 0 12 0,0 0 1 16,0 0-10-16,0 0-26 0,144 21-55 0,-96-16-90 15,3 1-144-15,-11-3-153 0,-15 1-679 0</inkml:trace>
  <inkml:trace contextRef="#ctx0" brushRef="#br0" timeOffset="3034.19">12886 3606 2224 0,'0'0'68'15,"0"0"27"-15,0 0 24 0,0 0-35 0,0 0-57 16,0 0-26-16,0 0-29 0,0 0-38 0,0 0-73 16,0 0-86-16,0 0-105 0,0 0-177 15,0 0-816-15</inkml:trace>
  <inkml:trace contextRef="#ctx0" brushRef="#br0" timeOffset="3518.39">13342 3431 2053 0,'0'0'36'0,"0"0"-9"0,0 0 36 16,0 0 26-16,0 0-42 0,0 0-27 16,0 0-3-16,0 0-3 0,0 0-13 15,114-38-10-15,-92 41-14 0,0 3-8 0,4 1-18 0,-2 0-25 16,5 2-10-16,2 0-7 0,0 0 3 0,2 1 8 15,0-1 11-15,-5 0 10 0,-4 1 19 16,-4-3 15-16,-9-1 4 0,-3-1 15 16,-8 1 19-16,-1-2 19 0,-10 2 12 0,-6 0 6 0,-3 2-3 15,-4 0 0-15,-3 1 6 0,1 0 12 16,1-1 20-16,3 0 16 0,2 1 8 0,3-2-19 16,6-1-35-16,1 1-28 0,6-1-24 0,-1 0-10 15,5-2-16-15,0 2-9 0,0 0-7 0,6 0 1 16,0-1 6-16,1 0 1 0,6 1 5 15,0 0-4-15,0-1-3 0,3 1-7 0,0 0-11 16,3-1-14-16,-1 2-15 0,-1 0-5 0,1 1-2 16,0 1 9-16,1 0 19 0,-2-2 20 0,-2 2 21 15,0-2 12-15,-4 0 10 0,-2-2 2 16,-2 0 8-16,-1 0 18 0,-5-1 32 0,-1 0 54 16,0-2 32-16,-7 1 3 0,-3 2-20 0,-3 1-39 15,-6 0-22-15,-3 3-8 0,-3-1-6 16,0-1-7-16,-1 0-11 0,3-1-12 0,1-1-9 15,4-1-15-15,3 0-12 0,3-2-18 0,2 1-30 0,3-2-34 16,0-1-52-16,6 0-107 0,0 0-176 16,1 0-105-16,0-1-588 0</inkml:trace>
  <inkml:trace contextRef="#ctx0" brushRef="#br0" timeOffset="3745.24">14440 3557 2309 0,'0'0'12'0,"0"0"24"0,0 0 34 16,0 0-8-16,0 0-39 0,0 0-22 0,0 0-12 16,0 0-15-16,0 0-20 0,0 0-10 0,0 0-1 15,0 0-7-15,-126 48-1 0,98-35-9 0,-2 1-11 16,-1 0-30-16,-1-1-59 0,-2 1-58 15,0-2-50-15,1 0-13 0,2-2 26 0,4 0 66 0,8-5 68 16,7 0 46-16,5-3-146 0</inkml:trace>
  <inkml:trace contextRef="#ctx0" brushRef="#br0" timeOffset="3946.01">14104 3560 1781 0,'0'0'124'0,"0"0"-2"0,0 0-1 16,0 0-52-16,0 0-67 0,0 0-6 0,0 0 10 16,0 0 8-16,0 0 3 0,0 0 7 0,0 0-11 15,0 0-6-15,0 0-2 0,0 0-20 16,96 128-20-16,-73-112-33 0,3 0-40 0,0-2-39 16,1-3-26-16,2 0-47 0,-1-2-70 0,-2-2-69 15,-7-2 31-15,-6-2-230 0</inkml:trace>
  <inkml:trace contextRef="#ctx0" brushRef="#br0" timeOffset="4434.02">14878 3502 2557 0,'0'0'-168'0,"0"0"50"0,0 0 71 16,0 0 102-16,0 0-23 0,0 0-23 16,0 0-9-16,0 0-10 0,0 0-2 0,0 0-10 15,0 0-1-15,0 0 1 0,0 0-3 0,118 21 5 16,-107-14 2-16,-2 0 2 0,-2 0-1 0,-1 1 0 16,-2-1 0-16,0-2 10 0,-3 1 14 15,-1 0 12-15,-5 0 12 0,-2 1 1 0,-3 0 6 16,-5 1-4-16,0 0 4 0,-3-2 2 15,1 1-3-15,1-1 5 0,2 0-2 0,2 0 0 16,4-1-11-16,3-1-12 0,1 0-21 0,3-1-29 16,1-1-21-16,0-1-14 0,0 1-3 0,4 1 5 15,2 0 7-15,5 1 2 0,2-1-3 0,2 1-9 16,5-1-10-16,1 1-9 0,-1 0-9 16,2 0-3-16,-1 0 6 0,-1 1 16 0,0 0 20 0,-1-1 23 15,-4 2 24-15,0-1 14 0,-3 1 18 16,-2 1 16-16,-1 0 15 0,-3 1 16 0,-2-1 29 15,-4 0 34-15,0 1 19 0,-9 0 16 0,-3 0-21 16,-1 0-31-16,-5 2-26 0,-5-1-29 0,-3-1-18 16,-3 1-12-16,-2 0-14 0,1-1-13 15,3 0-9-15,1 0-20 0,4-1-27 16,3 0-37-16,1-1-53 0,7-1-107 0,4-1-139 16,2-2-112-16,5-1-607 0</inkml:trace>
  <inkml:trace contextRef="#ctx0" brushRef="#br0" timeOffset="5100.41">15622 3713 1552 0,'0'0'-136'16,"0"0"54"-16,0 0 67 0,0 0 53 15,-32 119-14-15,28-96-17 0,2-3-2 0,2 1-2 16,0-3-1-16,0 0 3 0,0-2-2 0,0-1 3 15,0-3 0-15,0 0 6 0,0-3 7 0,0-2 7 16,0-3 11-16,0 0 9 0,0-2 11 16,0-2 16-16,0 0 21 0,0 0 10 0,-3 0-10 15,1-2-17-15,-3-3-35 0,0-1-23 0,-3-5-8 16,2-3-5-16,-1-3-5 0,-1-1-8 0,3-5-9 16,0-2-9-16,1-2-4 0,3-2-1 0,1-2-8 15,1-1 8-15,5 3 5 0,2 3 4 16,1 4 10-16,2 6-2 0,0 4-6 0,2 4-2 15,0 5-2-15,0 2 1 0,2 1 9 16,-3 2 4-16,3 4-1 0,-4 4 5 0,4 0-3 16,-1 2 2-16,-4-1 2 0,1 0 1 0,-2-1 1 15,-2 0 2-15,-2-2 3 0,-1 1 3 16,-1-2 6-16,-2-3 16 0,-1 1 21 0,0-3 25 0,0 0 16 16,-1-1 1-16,-5 0-11 0,3-1-20 15,-2 0-10-15,0 0-6 0,1-2-4 0,0-2-11 16,3-2-22-16,-1-2-25 0,1-1-27 0,1-3-9 15,1-2-4-15,5-2 9 0,1-1 10 0,3-2 5 16,3 1 7-16,-1 2 4 0,1 1 5 0,-2 3 1 16,0 3 4-16,1 4-3 0,-3 1 3 15,0 2 1-15,0 2 3 0,-2 0 7 0,-1 3 4 16,1 3 9-16,-4 2 3 0,1 1 5 0,0 1 1 16,-3 2-4-16,1 1-3 0,-2-1-11 0,0 1-8 15,0-3-17-15,0 0-21 0,0-2-43 16,0-2-59-16,0-3-94 0,0-1-128 0,0 0-24 15,3-2-361-15</inkml:trace>
  <inkml:trace contextRef="#ctx0" brushRef="#br0" timeOffset="5231.37">15952 3406 1013 0,'0'0'743'0,"0"0"-605"0,0 0 43 0,0 0 2 15,0 0-68-15,0 0-73 0,-120-43-34 0,110 43-29 16,2 0-46-16,2 5-94 0,4 2-96 0,2 3-91 15,5 3-125-15,3-3-384 0,-2-3 618 0</inkml:trace>
  <inkml:trace contextRef="#ctx0" brushRef="#br0" timeOffset="6250.06">16321 3581 1867 0,'0'0'102'0,"0"0"-2"16,0 0 42-16,0 0 8 0,0 0-76 0,-119 64-29 15,98-49-15-15,-1 1-17 0,1 0-8 0,0 1-3 16,-2-2-1-16,1 0-6 0,2 2-2 16,1-3-8-16,3-2-10 0,1-2-20 0,5 0-19 15,1-3-27-15,3-2-26 0,2 0-13 0,3-3-19 16,1 0-16-16,0-2-21 0,0 0-17 0,0 0 13 16,3-3 22-16,-1-1 28 0,3-2 27 15,-1-2 14-15,2-2 10 0,-1 0 28 0,-4 0 24 0,0-3 26 16,1 2 24-16,-2-2 25 0,0 1 33 15,0 0 28-15,0 0 37 0,0 2 20 0,0-1 8 16,-2 3 9-16,0 1-7 0,2 2-13 0,-1 2-23 16,1 0-30-16,0 2-46 0,0 0-39 0,0 1-22 15,1 0-12-15,5 0 5 0,2 0 8 16,3 2 6-16,1 2-3 0,0 1 2 0,4 1 2 16,-1 1-1-16,-1 0 1 0,3 0 0 15,0 1 2-15,-1 0-5 0,2-1 4 0,3 0-2 16,-3-1 3-16,2 1 3 0,-1-1-1 15,1-2 3-15,0-1 0 0,-1-1 6 0,-1 0 7 0,0-1 10 16,-2-1 10-16,-1 0 2 0,-1 0 1 0,0-4-8 16,-2 1-10-16,-2-2-6 0,2 0-2 15,-3 1-2-15,0-1 2 0,0 0 3 0,-4 0 4 16,2 1 3-16,-3-1-1 0,1-1 0 0,-3-1-5 16,2 1-2-16,-4-2-6 0,0 1-3 15,0 0 4-15,0 2 4 0,0-1 5 0,-5 2 2 16,3 0-2-16,-4 2-12 0,4-1-6 0,-5 2-10 0,4 1-5 15,-6 0 0-15,3 0-4 0,-3 5 2 16,2 2 0-16,-3 1 1 0,0 1-2 0,2 2 4 16,0 1 3-16,3 1 0 0,0 1 2 0,1-1-1 15,4 1-4-15,-1 0-3 0,1-1-3 0,0-1-1 16,2 0-5-16,5-2 3 0,0-1 3 16,4 0 5-16,1-4 10 0,2-1 1 0,3-1-5 15,1-2-2-15,1-1 0 0,1 0 2 16,4-1 8-16,-2-3 0 0,-1-1 3 0,1-2-3 15,2 0 5-15,-2-2 1 0,0-1 4 0,0-1 7 16,-1-1-1-16,2-2 4 0,-1-4-3 0,2 0-3 16,-3-5-8-16,1-4-6 0,1-1-2 15,-1-6-5-15,-2-3-2 0,2 0-5 0,-1-2-2 16,-3 3-6-16,1 0 2 0,-3 5 4 0,-5 5 2 16,-2 5 20-16,-7 4 19 0,-2 7 20 0,0 5 8 15,-3 1-6-15,-5 4-21 0,-2 0-16 16,-1 3-12-16,-1 5-4 0,-6 5 3 0,2 4-2 15,-1 6 3-15,-2 0-3 0,2 4 0 0,3 2 2 16,-1 0-2-16,1 0 2 0,3 2-4 0,2-2-2 16,4 0-7-16,1-4-7 0,2 0-4 0,2-4-5 15,0-1-3-15,5 0-3 0,1-5-3 0,3 2-9 16,1-4-8-16,2-2-5 0,1-1-1 16,3-2 9-16,-3-2 11 0,5-1 11 0,-1-4 6 15,-1-1 6-15,1 0 6 0,1 0 5 0,-4-5 8 16,4-2 2-16,-2 0 3 0,0-2 1 15,0-1-3-15,-1 0 1 0,4-2-2 0,-4-1-1 16,1 1 3-16,-4 0-3 0,0 1 2 0,-1 0 5 16,-4 4-1-16,0 1 9 0,-5 2 1 15,3 3 0-15,-5 0 9 0,0 1 2 0,0 0 5 16,0 0-2-16,0 0-6 0,0 3-4 0,-5 3-7 16,2 2 4-16,-2 1-3 0,2 3 2 0,-2 1 3 15,1 0 0-15,3 0-3 0,0 1-5 0,0-1-8 16,1-1-11-16,0-1-9 0,0 1-19 15,4-2-23-15,4-1-30 0,0-1-42 0,4-2-44 0,-1-4-102 16,-1 1-208-16,-2-2-866 0</inkml:trace>
  <inkml:trace contextRef="#ctx0" brushRef="#br0" timeOffset="6418.78">17325 3434 2127 0,'0'0'361'0,"0"0"-233"0,0 0 23 16,0 0-6-16,0 0-58 0,0 0-45 0,0 0-28 16,0 0-24-16,0 0-18 0,0 0-23 15,0 0-22-15,0 0-30 0,0 0-56 0,0 0-92 16,-16-15-166-16,24 20-212 0,-5-1-705 0</inkml:trace>
  <inkml:trace contextRef="#ctx0" brushRef="#br0" timeOffset="114218.82">8422 7681 0 0,'0'0'41'0,"0"0"49"16,0 0-62-16,0 0-10 0,0 0-3 0,0 0-6 15,0 0 5-15,0 0 1 0,0 0 6 0,0 0 14 16,0 0 6-16,0 0 5 0,-53-35 1 15,45 35-1-15,-3 0-1 0,2 0-4 0,-1 0-8 16,-1 0-10-16,1 0-14 0,0 4-6 0,-1 0-2 16,0 1-7-16,-1 1 6 0,-1 1-2 15,2 2 1-15,-5 0 1 0,2 0-2 0,1 0 0 16,-2 0-4-16,3-1-1 0,-2 0-6 0,3 2-4 16,-1-2-4-16,0 1-1 0,2 1-2 0,1-1-2 15,0 0-9-15,1 0-13 0,2 0-4 0,1 0 1 16,0 1 5-16,3-3-194 0,1-3 240 0</inkml:trace>
  <inkml:trace contextRef="#ctx0" brushRef="#br0" timeOffset="115902.86">7897 8237 209 0,'0'0'3'16,"0"0"-6"-16,0 0 5 0,0 0-2 0,0 0 3 16,0 0 1-16,0 0 0 0,-60 124-2 0,52-108 1 15,-1 0 1-15,1 0 1 0,1 0-1 16,0 2-2-16,1-3 0 0,2-1-4 0,1 2 2 16,0-3-3-16,1 3-3 0,-1-2 6 0,2 2-2 15,0 1 2-15,-1-1 3 0,2 1-4 0,0-1-2 16,0 2-2-16,0-2 0 0,0 2 0 0,2-1 2 15,1 0 0-15,2 1-3 0,0-1 2 16,2 2-1-16,0-1 0 0,-1 0 2 0,2 2 0 16,1 0-3-16,2 1 2 0,-2 1-2 0,0 0-2 15,1 1 2-15,0 1-2 0,-1 0 3 0,1 0 2 16,0 1 2-16,-1-1 1 0,1 0 0 0,-2-2 1 16,2 1-1-16,0-1 1 0,3 1-3 15,-2-1 2-15,3 0-1 0,-2-1 2 16,3 1 2-16,-1 0-2 0,-2-1 1 0,4 0 0 15,-2-2-2-15,4-1 2 0,-3 1 1 0,2-2 1 16,0-1 1-16,-1 0 0 0,3 1-4 0,-1-3 1 16,3 0-3-16,-1 0 2 0,-1 0-3 0,2-1 0 15,0-2 2-15,0 1-3 0,2-2 3 0,4 0-2 16,1 0 2-16,1-3 2 0,1 3-3 16,0-2 2-16,-1 1-4 0,3-1-2 0,0 0 2 15,2 1 2-15,-2-3 1 0,2 1 2 0,0 0-3 16,-2-1 1-16,0-1-2 0,2 0-3 15,1 0 4-15,-4-1-1 0,5 1 3 0,-2-1 1 16,-2-1-2-16,1 1 1 0,1-3-3 0,0 3 2 16,-1-2 1-16,1 0 2 0,1 1-2 0,-3-1 2 15,-1 0-2-15,6 1 1 0,-5-1 0 0,-1 2-4 16,0 0 5-16,-1 1-2 0,-1 1 0 0,-2-1 0 16,-2 2 1-16,3 0 2 0,-2-1 2 15,2-1 4-15,2 1-1 0,0-1 1 16,0 0-1-16,1-2 0 0,-1-1 2 0,1 0 0 15,-2-1 2-15,-1-1-1 0,-2 0-1 0,1 0-1 16,-3 0-2-16,2 0-1 0,-3 0 3 0,-2 0 2 16,0-1-2-16,1-2 3 0,-3 0-5 0,2 0-4 15,-1 0 1-15,0-2-5 0,-1 2 0 0,1-2-2 16,-2 1 2-16,1-1-4 0,-4 1 4 16,4-1-2-16,1 0 1 0,-1 1-2 0,1-2-7 15,1 1-3-15,-2 0-8 0,2 0 8 0,-2-1 0 16,-1 0 10-16,-1 0 6 0,1 2-3 0,-2-1 3 15,-1 0-1-15,-1-1 3 0,1-1-1 0,-2 1 3 16,1-2 0-16,-2 1-3 0,0 0 4 16,-1 0-4-16,1-1 1 0,-2-1-1 0,1 0 1 15,1 1-1-15,1 0 1 0,-2 1 1 0,1 0-3 16,0 0 9-16,-1-1-1 0,-1 1 1 0,1-1-2 16,0-1-3-16,-1 1-2 0,-1-1-2 0,-1 1 0 15,2 0-4-15,-2 0-1 0,-2 0-2 16,4-1 3-16,0 1-2 0,-1 1-1 15,2 0-1-15,-1 0-11 0,-1 0-1 0,0 0-5 16,1 0-5-16,-2 0 3 0,0-1-1 0,-3 0 5 16,5-1 4-16,-3 1 5 0,-2-2 2 0,3 1 0 15,0 0 5-15,-5-1 1 0,3 2 5 0,-2-3 2 16,-2 0 0-16,2-2-2 0,-1 0 2 0,-3 1 2 16,1-2-1-16,5 1 2 0,-4-2-3 15,0 0 1-15,0 0-1 0,3-2 2 0,-2 1-1 16,-1 0-3-16,3 0 2 0,-2-1-2 0,5 2 0 15,-4-3-1-15,4 1 0 0,-1 0-3 0,-2-2 2 16,4 2 1-16,-1-2-2 0,-2 2 4 16,1-1-2-16,2-1 5 0,-3 1 3 0,-1-2 5 15,1 2 5-15,-2 0 6 0,-3-1 5 0,4 1 3 16,-5-3 8-16,0 3 2 0,0-3 9 0,0 2 4 16,-6-2 5-16,4 1 0 0,-1-1-3 0,-2 2-1 15,1 0-6-15,-2-1-1 0,2 1-3 0,-4 0-6 16,1 0-5-16,3 0-7 15,-4 1-7-15,-1-1-6 0,3-1-5 0,-2 2-2 16,-1-3-1-16,-2 1-3 0,2 0-2 0,-1-1-3 16,0 0-4-16,-2 1 4 0,1-1-2 0,-3 1 0 15,3 0 1-15,-1-1-2 0,1-1 2 0,-2 0-3 16,-2 0 2-16,2 1-4 0,-4 0 6 0,3 0 0 16,-5 2 0-16,0-1-3 0,-2 1-3 0,-2 1-4 15,-3 1-1-15,2-2 6 0,-2 2-1 16,2 1 0-16,-4 0 1 0,4 0-2 0,-2 0 2 15,3 0 2-15,0-1 0 0,-2 2-1 0,3-2-2 16,2 0-3-16,-2 1-1 0,2 0 0 16,0-2 0-16,-1 2 2 0,1-1 2 0,0 0 4 15,-1-2-1-15,0 1 2 0,-1-1 1 0,-3-1-5 16,2 1 3-16,0-1-2 0,-3 1 2 16,5 1 1-16,-1 0 2 0,0 0 0 0,-1 1-1 15,-1 1 3-15,2 1-1 0,-4 1 4 0,1 1-2 16,2 1 2-16,-3 0 2 0,2 2-2 0,-2 1 1 15,1 0-2-15,-1 2 1 0,2 0-2 16,-5 1 1-16,3 0-3 0,-2 2-1 0,0 0 0 0,-2 1-3 16,1 0 5-16,-1 1-5 0,0 1 0 15,-1 0 1-15,0-1-1 0,-1 1 1 0,1 0 0 16,1 1 0-16,-1-1-1 0,2 1 1 0,-1-1-3 16,3 1-1-16,-2 0-4 0,1 0-2 0,-2 0 0 15,0 0 1-15,0 0 9 0,0 0-2 16,1 0 3-16,1 1 1 0,-2 0-3 0,1-1 2 15,2 1-3-15,-2-1 1 0,5 1-3 0,-3 2 3 16,5-1-1-16,-2 0 1 0,2 3 2 0,0 0-1 16,0 1-1-16,1 1 0 0,0-1 0 15,0 2 0-15,-3 0 2 0,1 1 0 0,1 1 0 16,1 0 2-16,-4 1 0 0,1-3 1 0,2 3-1 16,1-1 1-16,-2 1-1 0,2-1-2 15,4 0-1-15,-3-1-2 0,2 3 0 0,2 0-4 16,0 1 0-16,0-1-3 0,1 3-3 0,-1 1-1 15,-1 2-9-15,-1 1-4 0,-1 3-15 16,4 0-21-16,-3 2-16 0,0 3-15 0,-1 1-15 16,2 6 16-16,-3 2 20 0,2 6 18 0,2-10-20 15,5-10-105-15</inkml:trace>
  <inkml:trace contextRef="#ctx0" brushRef="#br0" timeOffset="117344.86">8111 9404 701 0,'0'0'-21'0,"0"0"-77"0,0 0-2 16,0 0 61-16,0 0 37 0,0 0 11 0,0 0-5 15,0 0 3-15,0 0-5 0,0 0-3 0,0 0 0 16,119 88-2-16,-102-76 1 0,2 1-2 16,0 1 5-16,4-2-7 0,0-1-17 0,1 1-20 15,2 0-12-15,0-3-2 0,2 1 16 0,3-1 18 16,-1-1 3-16,-8-2-57 0,-5-2-31 0</inkml:trace>
  <inkml:trace contextRef="#ctx0" brushRef="#br0" timeOffset="117718.92">9413 9697 214 0,'0'0'-9'0,"0"0"3"0,0 0 4 16,0 0-1-16,0 0 7 0,0 0-6 0,123 0-2 16,-105 0 3-16,0-1 0 0,1 0 3 0,-1 0 1 15,2-1 1-15,3-1 0 0,-1 1 7 0,2 0 2 16,4-2 2-16,2 1 0 0,-1-1 0 0,2-1 7 16,0 1 4-16,0 0 9 0,0-2 2 15,-1 0-3-15,3-1-3 0,2 0-3 0,-2-1-2 16,0 0 0-16,0 0 8 0,1 0 5 15,-4 1 6-15,-2-1 0 0,-1 1-1 0,2 0-5 16,-4 1 5-16,1 0 8 0,-4 1 2 0,1-1 6 16,-1 1-10-16,-1-1-9 0,-5 0 2 0,3 0-10 15,1-1 0-15,-4 1-4 0,-1-1-14 16,0 2-9-16,-3-1-4 0,-1 1-6 0,-2-1-5 16,-4 0-14-16,3 0-30 0,-2-1-35 0,-3 0-48 15,0-1-31-15,2 0-25 0,-2 0 15 0,-2 1 23 16,0 3-88-16</inkml:trace>
  <inkml:trace contextRef="#ctx0" brushRef="#br0" timeOffset="119503.16">10090 8025 279 0,'0'0'-2'0,"0"0"0"0,0 0 4 0,0 0 0 16,0 0 1-16,0 0 3 0,0 0 0 15,0 0 5-15,0 0 9 0,0 0 0 0,0 0-8 16,0 0-10-16,0 0-12 0,0 0 0 0,-92 4 9 16,97-7 11-16,5-2 9 0,5-1 1 15,0-1 5-15,4 1 1 0,2-2-1 0,2 0 5 16,1 0 1-16,-1 0 2 0,5-2 5 0,-1 2 1 15,2-2 2-15,5 1 3 0,0-2-2 0,4 1-1 16,1 0-3-16,3-2-7 0,1 2-6 16,1-2-5-16,4 0-3 0,1 1-3 0,1 1 2 15,-2 0 9-15,3-1 9 0,-2 2 9 0,5 0-1 16,-3-1-6-16,0 2-6 0,1 0-4 16,1-2-2-16,0 0-1 0,3 0-4 0,-2-1-3 15,4 1 0-15,-2-2 0 0,3 2 2 0,1-2 0 0,-1 2-1 16,1 0-3-16,0 1-2 15,-2-2 1-15,3 1-1 0,3 0 2 0,-1 1-2 0,-1 1 1 16,2 0 0-16,4 0-3 0,-3 0 2 16,3 1-4-16,1-1-3 0,-4 1 0 0,4 0-2 15,-5 1 1-15,3-1-3 0,-3 0 1 0,2 0-1 16,-2 0 1-16,-1 1 1 0,2-1 0 0,-1 0 0 16,-2 0 0-16,0 2 1 0,1-1 0 0,-1-1 2 15,-1 1-2-15,-1-1-3 0,2 1 1 16,1 1-1-16,-1-1 1 0,0 0-1 0,1 1 3 15,0-1-4-15,3 0 1 0,-3 1 0 0,0 0-1 16,0 0 1-16,2 0-3 0,-2 1 0 16,0-1-3-16,1-1 3 0,1 0-2 0,0 2 3 15,-2 0 1-15,2-1-2 0,-1 1 3 0,0 1 0 16,-2-1 0-16,1 1-2 0,-1 0 0 0,1-1-4 16,-2 2 1-16,2-2 2 0,-2 1 0 0,1 0 3 15,0 0-2-15,0-1 2 0,-1 1-4 16,0-1 0-16,-1 0 3 0,0 1-3 0,1-1 1 15,0 0 1-15,0 0 0 0,3 1 0 16,-3 0 1-16,1 1-1 0,-1 0 0 0,0-1 1 16,-4 2-2-16,1 0 2 0,-4 0-1 0,1 1 1 15,-4 0 1-15,-1 0 0 0,0 0 2 0,-3 0-3 16,3 0 2-16,-1 0 0 0,-4 0 1 0,4 0-2 16,-3-1 0-16,0-2-1 0,-1 2-1 0,1-2 1 15,-2 1 0-15,-3-2 0 0,1 1-2 0,-2-1 2 16,-2 1-2-16,1-2-1 0,0 2 3 15,-3 0-5-15,-1-2 1 0,-2 0 3 0,3 1-2 16,-4-1 1-16,0 1-1 0,-2 0-2 0,-1-1-1 16,-2 2 2-16,-1-1-1 0,-1 1 2 15,1 1 0-15,-4-2 2 0,3 2-1 0,-3-1 2 16,-1 0 3-16,-1 1-4 0,0 0 1 0,-1-1-1 16,1 0-2-16,0 1 1 0,-2-2 1 0,2 1-1 15,1-1 1-15,-3 1 2 0,4-1-1 16,-3 1 0-16,0-1 1 0,1 1 0 0,-1 0 2 15,0 0-1-15,0 1 0 0,-4 0-2 0,3 1-1 16,-1-2 0-16,-2 2 1 0,1 0 4 16,0 0-2-16,1-2 2 0,0 2 1 0,-2 0 0 0,3 0-1 15,0 0 2-15,-3 0-3 0,5 1 0 16,-2-2 0-16,2 2-2 0,1 0 4 0,-1 0-4 16,2 0 1-16,0 0 1 0,3 0-4 0,-2 0 5 15,0 0-2-15,4 3 2 0,-4-1-1 0,3 0 1 16,-3 1-2-16,1-1 0 0,4 2 1 15,0-2-3-15,-1 0 3 0,2 0-2 0,1 1 4 16,1 0-4-16,-1 0 3 0,0 1 1 0,0-1-3 16,0 1 5-16,1-1-3 0,0 2 0 0,0 0 0 15,3-1-1-15,-2 2-1 0,1-1 0 16,-1-1 2-16,4 2-4 0,-2-2 3 0,2 1-3 16,-3 1 4-16,1-2-2 0,2 2 0 0,-2-1-1 15,-3-1-5-15,1 1 6 0,1-1-1 16,-2-1 1-16,0 0 1 0,0 0-3 0,-1-1 0 15,1-1-2-15,-1 1 2 0,0-1 0 0,0 0 1 16,-3 1 0-16,1-1-2 0,-6 0 3 16,3-1-3-16,-4 1 2 0,-3 0-4 0,0 0 4 15,1-1-2-15,-3 0 0 0,-1 0 1 0,3 0-2 16,-4 2 0-16,2-2-3 0,-3 0-1 0,-4 0-5 16,1 0-2-16,-2 0 1 0,0 0-9 0,-3-3-1 15,1 2-11-15,-2-1-11 0,1 1-14 0,-2-2-19 16,1 0-32-16,2 1-45 0,-3-2-27 0,4 1-16 15,-4 0 18-15,4 0 50 0,-5 0 48 16,1 0 32-16,1 1-181 0,-2 0 230 0</inkml:trace>
  <inkml:trace contextRef="#ctx0" brushRef="#br0" timeOffset="120020.73">19437 6988 609 0,'0'0'-21'15,"0"0"14"-15,0 0 7 0,0 0 14 0,0 0 3 16,0 0-9-16,0 0-7 0,0 0 4 0,0 0 10 15,0 0 23-15,0 0 18 0,0 0 10 0,0 0-1 16,16 9-7-16,3-3-7 0,1 0-15 16,1-1-8-16,1 3-2 0,2-1 1 0,-1 2 3 15,1 0-1-15,3 1-4 0,1 0-3 16,-1 1 6-16,2 0 9 0,1 0 5 0,-1 1-2 16,0-2-9-16,0 2-10 0,0-1-8 15,-3 0-4-15,3-1-3 0,-2 1 2 0,-3-1 0 16,-3 0-2-16,0 0 4 0,-2-2-5 0,-5 2 3 15,-1-2-1-15,-7-1 1 0,1 0 8 0,-5-1 12 16,2-1 15-16,-4 1 13 0,0 1-1 0,-5 0-3 16,-1 2-6-16,-1 0-12 0,-5 1-2 0,-3 0-4 15,0 0-4-15,-3 0 4 0,-2 2-4 16,-1 2 2-16,1 0 0 0,-3 0-6 0,-3 2 2 16,3-1 0-16,1 0 0 0,-4 1 2 0,2 0 0 15,-3-1-2-15,3 1-2 0,-1-1-5 0,3-1-4 16,-1 0-7-16,3-3-4 0,3 0-3 0,3 0-6 15,3-2-5-15,1 0-10 0,1 1-15 0,1-3-26 16,1 0-44-16,3-1-76 16,-2 0-113-16,4-2-73 0,-1 0 4 0,2-1-127 0,1 0 263 15</inkml:trace>
  <inkml:trace contextRef="#ctx0" brushRef="#br0" timeOffset="131072.37">20390 6974 783 0,'0'0'150'15,"0"0"6"-15,0 0 19 0,0 0 8 0,0 0-16 16,0 0-24-16,0 0-1 0,0 0 3 16,0 0-22-16,0 0-25 0,0 0-20 0,0 0-19 15,88 8-9-15,-65-8-13 0,0 0-14 0,-2 0-9 16,2 1-6-16,-1 0-8 0,-1 0-6 0,-1 0-20 16,0 2-40-16,0-1-78 0,-4 0-137 15,-5 1-223-15,-2-1-887 0</inkml:trace>
  <inkml:trace contextRef="#ctx0" brushRef="#br0" timeOffset="131300">20344 7234 2469 0,'0'0'-129'0,"0"0"67"0,0 0 56 15,0 0 88-15,0 0 9 0,0 0-23 0,0 0-6 16,0 0-1-16,0 0-7 0,124 18-17 0,-88-20-15 16,-1-2-11-16,5-1-9 0,-3 0-10 15,-2 1-11-15,2-1-20 0,-4 2-35 0,-2 0-57 16,-3 2-76-16,-4 0-127 0,-2 1-145 0,-7 0-9 16,-6 0-495-16</inkml:trace>
  <inkml:trace contextRef="#ctx0" brushRef="#br0" timeOffset="133319.71">21126 7172 11 0,'0'0'307'0,"0"0"-275"16,0 0-4-16,0 0 24 0,0 0 24 16,0 0 26-16,0 0 17 0,0 0-3 0,0 0-7 15,0 0-12-15,0 0-9 0,0 0-6 0,0 0 0 16,0 0 1-16,13 13-1 0,-7-14 0 15,-3-3-8-15,6-1-7 0,1-2-8 0,1-2-7 0,2-2-5 16,4-2-5-16,-1-2-4 0,0-2-6 16,3 0-6-16,-2-2-7 0,0 1-4 0,-1-3-2 15,-1 0-1-15,-1-1 1 0,-1-2-1 0,-3-1 0 16,0-1-4-16,-1-2-2 0,0-2-2 16,-1 0-2-16,-3-1-2 0,1-1-2 0,-2 1-1 15,-3 0 0-15,-1 4 3 0,0 4 3 0,-5 5 6 16,-1 3 2-16,-2 4-2 0,0 4-5 15,-1 3-16-15,0 1-8 0,-1 3-15 0,-2 1-9 16,-1 8 7-16,0 2 1 0,-3 6 15 0,2 1 9 16,-2 2 1-16,3 4 0 0,1-2 2 0,2 4-1 15,1 0 1-15,3 1 0 0,0 1 1 16,3 3 3-16,0-1 2 0,3 4-2 0,0-4-1 16,3 0-1-16,2-4-5 0,5-1-1 0,0-4-2 15,3-1-3-15,3-4 2 0,0-1 0 0,0-2 2 16,4-3 3-16,-1-3 2 0,3-1 5 0,0-4 3 15,-1-2 5-15,3 0 6 0,-2 0-4 0,-1-5 3 16,-1-2 0-16,-1-1-2 0,-3-2 6 16,1-1 2-16,-3-1 0 0,0-2 4 0,-3-1-3 15,2-1 1-15,-4-1-2 0,-1-2-2 0,-2 0 3 16,1-1-2-16,-1 1-1 0,-3 0 4 0,-2 3-2 16,-1 2 3-16,0 4 4 0,0 2 1 15,0 2 1-15,-3 2-1 0,-1 3-15 16,1 1-15-16,0 0-12 0,-1 3-9 0,2 2 3 15,-3 5 6-15,0 3 8 0,0 4 3 0,-1 0 6 16,1 4 3-16,2 0-1 0,0-2 1 0,3 1-1 16,-1-2-6-16,1 0 3 0,0-1 1 0,1-2-2 15,5-3 3-15,1 0-3 0,0-2-2 0,1-2 4 16,1-2 2-16,-1-1 6 0,1-3 5 16,1 0 6-16,1-2 3 0,1 0 5 0,-2-3 0 15,3-3-3-15,-2-1-5 0,2-2 0 0,-2-2 1 16,0 0-1-16,2-3 0 0,-3-1-1 0,0-1-4 15,1-1 0-15,-1-4-4 0,-1-1-1 16,2-1-4-16,-2-1 0 0,1 2 1 0,-1 0-2 16,-1 5 0-16,-1 3-2 0,-3 5 0 0,0 2 1 15,-3 4 2-15,-1 3-2 0,0 0-8 0,0 0-7 16,0 4-4-16,-2 4 5 0,-2 3 7 0,-2 5 6 16,0 2 2-16,-1 4 1 0,0-1-1 15,2 1-2-15,-1-1 1 0,1 0-1 16,2-1 0-16,-1-2-2 0,3-1 2 0,1 1-1 15,0-4 0-15,0-1-2 0,1 0-1 0,4-3-2 16,-1-1 1-16,2-2 3 0,1-2 2 0,-1-2 5 16,2 0 5-16,-1-3 4 0,0 0 7 0,0-2 1 15,3-2-3-15,-1-3-1 0,0-1-5 0,2-1-3 16,0-3 0-16,0 1 0 0,-1 0-2 16,0-2-1-16,-1-1 0 0,1 0-1 0,-2 0-2 15,-1 1-1-15,-1-1-1 0,4 0-4 0,-2 0 1 16,-1 3-1-16,1-1-3 0,1 3-1 0,-2 2-4 15,-1 2-3-15,0 3-2 0,-2 2 0 0,1 0-4 16,-1 0 1-16,-2 6 3 0,2-1 3 16,0 4 6-16,-3-1 3 0,3 1 2 0,-2 0 0 15,1 1 1-15,-1 0 0 0,2 0 1 0,-2-1-1 16,1 2 0-16,-3-3 0 0,1 2 0 16,-1-1 2-16,1-1-1 0,-1 2 2 0,0-2-1 15,0-1-3-15,0-2 3 0,0 1-1 0,0-2 0 16,0 1-1-16,0-3 1 0,0 1-2 15,0-2 0-15,0 0 2 0,0-1-2 0,2 0 6 16,-2 0 6-16,1 0 8 0,1-2 2 0,1-3-1 16,1-1-5-16,0-2-10 0,6-2-1 0,-2-1-4 15,3-3 0-15,1-2 0 0,1 2 0 0,3-4-2 16,-2 0 1-16,3 0 1 0,-2 2-3 0,3-1 2 16,-4 3-1-16,3 3 0 0,-5 2-2 15,2 0-1-15,-3 4 0 0,-1 3-4 0,-1 1 2 16,-2 1-2-16,0 3 0 0,-4 4 4 0,0 3 6 15,-1 3 7-15,0 2 4 0,-2 1 1 0,1 3-4 16,-1-2 0-16,0 1-4 0,0 1 0 16,0-2-1-16,0-1-3 0,2 0 1 0,-2-2-5 15,1-2-3-15,2 0-12 0,-1-3-12 0,0 1-19 16,2-2-38-16,0-3-34 0,0 0-44 16,2-2-53-16,1-1-68 0,0-2-58 0,-1 0 32 0,-3 0-328 15</inkml:trace>
  <inkml:trace contextRef="#ctx0" brushRef="#br0" timeOffset="139219.37">22792 7009 171 0,'0'0'60'0,"0"0"-17"0,0 0-14 15,0 0-6-15,0 0 6 0,0 0 8 0,0 0 16 16,0 0 8-16,0 0 8 0,0 0 10 15,0 0 3-15,0 0 9 0,18-26-2 0,-15 22-2 16,0-1-4-16,-1-1-8 0,1 1-8 0,-1-1-6 16,2-1-7-16,-4 1-3 0,1 0-2 15,-1-1-4-15,0 1-4 0,0 1-7 0,0-1-7 16,-1-2-2-16,-1 2-6 0,-2 2 1 0,-1-1-2 16,0 0-3-16,0 3-7 0,-3 0-6 0,0 1-10 15,-1 1-9-15,-1 0-1 0,-1 0-2 16,0 4 6-16,-2 1 5 0,1 1 1 0,-1 1 1 15,-2 2-2-15,4 0-2 0,0 1-1 0,0 2 1 16,1 1 0-16,2-2 0 0,1 1 1 16,2-1 0-16,1-2 0 0,2 1 1 0,0-2 0 15,2-1-1-15,0-2 4 0,0 1 1 0,0-2 0 16,3 0 1-16,-1-2-1 0,1 0 2 0,-1 0 2 16,1-1 6-16,-1-1 4 0,2 0 5 0,-3 0 3 15,2 0 2-15,-1 0-2 0,1-1-3 0,2-2-1 16,0 0-6-16,1-1-2 0,0 0-1 15,2 0-4-15,-1-1 0 0,1 0-2 0,1-1-1 16,0 1 1-16,-1 0-2 0,3 0 2 0,-2 1-2 16,-2 0-1-16,1 3 0 0,-1 0-1 0,2 1-4 15,-4 0 4-15,1 6-1 0,2 3 5 16,-2 4 10-16,0 3 1 0,-1 2 4 0,0 5-2 16,2 1-5-16,-3 4 0 0,1 2 0 15,-3 1-1-15,0 1 2 0,-1 0-5 0,-1-2 0 16,0 1 0-16,0-3-2 0,-1-1 5 0,-3 0 0 15,-1-1 1-15,-4-1 3 0,2 0-1 0,-2-2 4 16,-3-1-1-16,0-1 2 0,0-2 0 16,-2-1 1-16,2-3 3 0,-3-2-2 0,2-2 2 15,-1-1 2-15,0-3 2 0,3-1 5 0,-2-4 5 16,3-1 0-16,-1-1 1 0,4 0-1 0,-1-4-6 16,3-4-7-16,0-2-11 0,1-2-12 0,0-3-7 15,2-3 0-15,1 0 0 0,1-3 3 0,0-2 2 16,0 2 0-16,3-3 2 0,0 1-2 0,3 1 4 15,1-1-3-15,-1 2 3 0,0-1-1 16,4 2-2-16,-1 1 4 0,-2 0-2 0,2 2 5 16,1 1 3-16,-3 1 3 0,1 1 1 15,3 0 0-15,-2 2-1 0,-1-1-4 0,3 0 0 16,1 1-3-16,-2-2 2 0,2 1 0 0,1-1 1 16,1 2 1-16,-1-2-2 0,0 1 5 0,0 0 0 15,0 0 2-15,0-1 0 0,0 1-2 0,-2 2-1 16,2 0-3-16,-5 2 3 0,0 2-2 15,-2 1 3-15,1 3-1 0,-4 2-1 0,-1 1-4 16,1 0-4-16,-3 0-1 0,1 3 1 0,-1 3 7 16,0 2 3-16,0 4 4 0,0-1-1 15,0 3-3-15,0 1-2 0,0 0-1 0,-2-1 1 16,0-1-3-16,1 0-2 0,0-2-1 0,1-1-7 16,0-2-5-16,1-1-14 0,4-2-20 0,0-2-28 15,4-2-30-15,5-1-56 0,2-4-87 0,4-4-95 16,-4 0 19-16,-6 1-369 0</inkml:trace>
  <inkml:trace contextRef="#ctx0" brushRef="#br0" timeOffset="139362.81">23113 6654 1438 0,'0'0'-23'0,"0"0"22"0,0 0 35 0,0 0 24 15,0 0 6-15,0 0-23 0,0 0-36 0,0 0-31 16,0 0-24-16,0 0-20 0,0 0-57 15,0 0-82-15,0 0-71 0,0 0-3 0,-43 46-288 16</inkml:trace>
  <inkml:trace contextRef="#ctx0" brushRef="#br0" timeOffset="140303.76">23075 7106 1193 0,'0'0'514'16,"0"0"-556"-16,0 0 59 0,0 0 83 0,0 0-1 15,0 0-39-15,0 0-51 0,0 0-12 0,0 0 10 16,0 0 5-16,0 0-1 0,0 0-3 0,0 0-3 16,97-122-5-16,-68 103 2 0,-2 1-4 15,-3 3 1-15,-1 3-6 0,-2 4 0 16,-3 2-4-16,-3 4-4 0,-3 2 0 0,0 0-5 15,-5 3 1-15,-1 5 0 0,-1 2 6 0,-2 3 8 16,-3 3 7-16,0 2 6 0,0-1 0 0,-3 1 2 16,-2-1-5-16,0-2 2 0,-1 2-4 0,0-3 0 15,1-2 1-15,1-1 0 0,-1-1 3 16,3-3-4-16,-1 0 1 0,1-3-3 0,2 0 1 16,0-2 2-16,0-2 6 0,0 0 7 0,0 0 10 15,1 0 10-15,3-2 2 0,-1-4-3 0,4-1-10 16,1-3-9-16,2-2-10 0,2-1-3 0,1-3 0 15,2 0-2-15,0 0 1 0,0-2-1 0,1 0-2 16,-2 2 0-16,1-1-2 0,-4 4 1 0,-1 3-3 16,0 2 0-16,-2 4-4 0,-4 2-5 15,2 2-9-15,-4 0-7 0,0 4 1 16,1 5 7-16,1 2 16 0,-4 5 9 0,0 2 5 16,0 0 1-16,0 2-2 0,0-2-2 0,0 1 0 15,-3-2-3-15,2-1-2 0,-2-1 0 16,2-1 0-16,0-3 0 0,1 0 1 0,0-3-1 15,0-2 0-15,0 0 0 0,0-3 2 0,2-1 6 16,1-2 8-16,2 0 10 0,-3 0 10 0,3 0 4 16,1-6-5-16,1-2-5 0,4-2-12 0,-1 0-8 15,1-3-4-15,3-1-4 0,0-1 1 0,0-1-1 16,3 0-1-16,-1-3 0 0,-1 3-1 16,2 0-2-16,-3 2 0 0,1 3 1 0,-1 0-2 15,-2 0 2-15,-2 2-3 0,0 2-1 0,-2 2-1 16,-3 2-5-16,1 3-2 0,-4 0-7 0,0 0-2 15,0 2 3-15,-1 4 4 0,1 0 7 0,-1 2 7 16,0 1 2-16,-1 0 3 0,1 1-2 0,-1 2-2 16,1 0 1-16,1-1-3 0,-1 1 3 15,0 0 0-15,2 1-3 0,-2 0 0 0,5-2-2 16,-1 1-2-16,-1-1 1 0,2-1 0 0,2-2-2 16,0 1 1-16,1-2 2 0,1-3 2 15,2 0 1-15,0-2 7 0,0-2 2 0,4 0 1 16,-2 0 2-16,5-5-1 0,-2-2-2 0,-1-1-1 15,4 0-1-15,-3-2-3 0,-2 0 2 16,3-1 1-16,-3 0 0 0,1-3 2 0,-3 0 1 16,0 0-1-16,1-2 2 0,-3 0-2 0,-2-2-1 15,2 2-4-15,-5-1 1 0,-2 3 5 0,-2 2 2 16,-2 2 11-16,0 3 4 0,-1 0-2 0,-4 4-1 16,-1 1-13-16,-5 2-13 0,2 0-4 15,-2 6-2-15,-4 4 3 0,1 1 5 0,0 4 5 16,-2 3 3-16,2 2 3 0,1-1 1 0,-1 1 7 15,5 0-5-15,2 0 1 0,2-2-8 0,1 0-9 16,4-2-2-16,0-1-4 0,4-1-4 16,5-2 1-16,2-1-12 0,4-1-9 0,0-2-13 15,6-1-19-15,1-3-22 0,5-1-49 16,0-2-80-16,-1-1-143 0,-5 0-97 0,-4 0-660 16</inkml:trace>
  <inkml:trace contextRef="#ctx0" brushRef="#br0" timeOffset="140836.51">24483 7024 1494 0,'0'0'91'0,"0"0"30"0,0 0 45 16,0 0-21-16,0 0-62 0,0 0-17 15,0 0 7-15,0 0 2 0,0 0-6 0,0 0-8 16,0 0-11-16,0 0-10 0,0 0-7 0,34-21-3 15,-33 16-5-15,-1 2-3 0,0-2-4 0,0 1-2 16,0 0-4-16,0 1 1 0,-3-1-5 16,1 2-6-16,-3 0-6 0,0-1-6 0,-4 2-5 15,1 0-4-15,-2 1 1 0,-2 0 1 0,0 2 4 16,-1 3 4-16,-4 1 1 0,4 3 1 0,-4 1 0 16,3 1 1-16,-1 1 3 0,2 2 2 0,1 0 2 15,1 1 0-15,3 1 1 0,0-1 0 16,4 0 0-16,-3 0-2 0,6 0 0 15,1-2-4-15,0 0-1 0,0-1 0 0,1-2 0 16,8-2 2-16,-4-1 1 0,1-1-1 0,4-2 0 16,0-2 5-16,0 0 4 0,3-2 3 0,2 0 2 15,-2-3-3-15,3-2-4 0,-1-2-1 0,3-2 0 16,-4-2 0-16,4 1 2 0,-3-3 2 16,1 0-3-16,-4-1-1 0,3-1-2 0,-4 0-3 0,1 1 1 15,-3 1 4-15,-3 2-1 0,0 3 4 16,-4 1 3-16,2 3 0 0,-3 2 0 0,-1 2 0 15,0 0-8-15,0 0-6 0,0 2-2 0,-1 4 0 16,-3 3 5-16,2 3 11 0,-1 2 2 16,-3 0 3-16,4 3 2 0,-2 0-1 0,1 0 0 15,3 0-4-15,0 1-3 0,0-2-5 0,8 0-1 16,2 0-5-16,4-1-1 0,2 0-4 0,5 0-1 16,4-1-5-16,1 0-7 0,1-3-16 0,0-1-37 15,0 0-60-15,0-2-102 0,-9-2-225 16,-6-3-780-16</inkml:trace>
  <inkml:trace contextRef="#ctx0" brushRef="#br0" timeOffset="143620.21">21250 7877 282 0,'0'0'6'0,"0"0"6"0,0 0 25 16,0 0 27-16,0 0 21 0,0 0 28 0,0 0 20 15,0 0 14-15,0 0 7 0,0 0-8 16,0 0-17-16,0 0-8 0,-31-26-14 0,31 21-12 16,-1-2-15-16,0 1-18 0,1-2-11 0,0-2-10 15,0 1-11-15,2-2-10 0,3-1-6 0,1 1-5 16,2-1-4-16,0 1 0 0,2 0-4 16,0 2 1-16,-2 1-3 0,1 2 0 0,2 3-5 15,-4 2 0-15,3 1-4 0,-1 0-3 0,-2 3 3 16,-1 5 3-16,2 2 7 0,0 3 2 15,-2 2 3-15,0 3-1 0,1 1-1 0,-3 1 0 16,2 0 0-16,0 1-1 0,-2 1 0 0,0-3 4 16,-1 1-6-16,1-1 0 0,-1-3 0 0,2 2-4 15,0-3 5-15,-1-2-2 0,1-2 3 16,0-3-1-16,1-1 0 0,1-1 2 0,-1-3 4 16,0 0 10-16,-1-3 8 0,2 0 10 0,-1-3 2 15,1-4 0-15,-1-1-6 0,1-2-6 0,-1-3-5 16,-1-1-4-16,-1 1-1 0,0-4-5 15,0 2-1-15,-2-3-1 0,0 0-4 0,1-1 1 0,0 0-4 16,-1 0 1-16,1 2-4 0,1 1 1 16,0 2 1-16,2 1-4 0,-2 2 3 15,-1 1-1-15,2 3-2 0,-2 0-1 0,-1 3-3 0,1 2-6 16,0 1-4-16,-2 1-4 0,-1 0 0 0,3 0 5 16,0 1 3-16,0 2 11 0,0 1-1 15,2 2 2-15,0 0 1 0,3 1-3 0,-1 0 3 16,-1 0 0-16,3 0 1 0,0 1 1 15,0-1 0-15,1 0-1 0,2 0 2 0,0-1 0 16,1-1-2-16,1-2 2 0,-1 0-2 0,3-2 2 16,-2 0 1-16,1-1 0 0,-1 0 2 0,-1 0-1 15,1-2 4-15,-4-2 0 0,3-2 2 16,-1 0-1-16,-2-2 1 0,1 0 0 0,-3 0-1 16,0-3 1-16,2 3-2 0,-4-3-1 0,2 1 0 15,-4-1-2-15,0 1 0 0,-2-2 0 0,1 1 1 16,-1 0 0-16,-1 0 2 0,-1 1 0 0,0 1 2 15,0 4 1-15,-4 1 3 0,0 0 1 16,0 2-4-16,-2 1-4 0,2 1-10 0,-2 0-3 16,-1 5-3-16,-2 3 1 0,2 4 5 0,-3 2 4 15,-1 1 3-15,2 3-2 0,0-1 3 0,-1 3-2 16,3-1 0-16,-2 1 2 0,2 1-2 0,-1-1-1 16,2 1-2-16,3-4-4 0,2 0-3 15,1-2-4-15,1-1-5 0,6-2-6 0,3-3-8 16,1-1-11-16,2-2-16 0,6-3-29 15,2-3-47-15,3 0-72 0,3-1-87 0,4-6-90 16,-9 2 33-16,-5 1-331 0</inkml:trace>
  <inkml:trace contextRef="#ctx0" brushRef="#br0" timeOffset="145049.87">22238 7736 985 0,'0'0'162'0,"0"0"-159"0,0 0 47 16,0 0 73-16,0 0 9 0,0 0-34 16,0 0-12-16,0 0 3 0,0 0 2 0,0 0-11 15,0 0-13-15,0 0-10 0,0 0-4 0,-80 129-10 16,74-115-6-16,-2 0-6 0,4 0-7 16,-1 0-6-16,1 0-5 0,2-1-3 0,0-1-6 15,2 0 1-15,0-2-5 0,3-2-8 0,2 1 4 16,3-5 0-16,1 1 5 0,1-3 6 15,1-2 4-15,3 0-1 0,1-2 0 0,1-5 1 16,2-2-3-16,0-3-2 0,1-2 2 0,-2 0-3 16,2-3 1-16,0 0 1 0,-2-3-2 0,0 1-1 15,0-3 2-15,-2-1-1 0,0-3 1 0,-1-1-1 16,0-4-2-16,-1-1-3 0,-2-2-2 0,-1 0 2 16,-1 1-2-16,-1 2 3 0,-3 3 1 15,-1 3 1-15,-2 5 2 0,-2 3 6 0,0 6 4 16,0 3 7-16,-2 3 1 0,-2 4-7 0,0 1-9 15,-2 1-12-15,1 8-8 0,-3 3 3 16,0 4 5-16,0 4 5 0,0 2 5 0,-1 1 2 16,3 3 2-16,2 2 0 0,0 2 2 0,2 0 0 15,2 0 0-15,0-1-3 0,3-1 3 16,4-1-4-16,0-2 3 0,5-2 0 0,-1 1-4 16,-1-4 0-16,2-1-6 0,1-1-3 0,-2-3-1 15,-2-3 2-15,-1 0-1 0,-1-4 1 0,-2-3-1 16,-3 0 2-16,-1-4 6 0,-1-1 12 15,0 0 7-15,0 0-3 0,-2-1-7 0,-4-5-18 16,-2-1-13-16,-4-1-11 0,-1-3-10 0,-4-2-5 16,1-1-3-16,-2-3 4 0,-1-1 3 0,1-2 1 15,1-2 1-15,3-1 0 0,0 1 4 0,2 1 10 16,2 3 10-16,2 1 6 0,1 3 6 0,4 2-2 16,2 2-6-16,1 2-8 0,0 3-4 15,4 0 2-15,6 1 5 0,0 1 9 0,3 2 2 16,3 0 7-16,4 1-2 0,0 0 2 0,4 0 3 15,1 0-3-15,0 0 6 0,-1 0 0 0,0 0 5 16,1 0 4-16,0 0 1 0,0 0 1 16,-1 0-1-16,1 1 2 0,-3 0-2 0,-1 1-1 15,-3 1-2-15,-1-1-2 0,-4 0-2 16,-1 1 1-16,-3 0-2 0,-3-1-2 0,-1 1 1 16,1 0-5-16,-2-1 0 0,-2 2 2 0,0-1 1 0,-2 0 6 15,0 3 3-15,0 0 3 0,0 2-1 16,-3 1 0-16,-2 2-3 0,-1 2-4 0,1 0-2 15,-1 2-3-15,-1 1 1 0,1 0-2 16,-1 2 3-16,2 1-4 0,0-1 3 0,2-1-2 16,1-2-3-16,2 0 0 0,0-3-3 0,0-1-1 15,5-2-1-15,1-2 1 0,0-3 3 0,4 0 4 16,-2-3 5-16,2-1 1 0,2 0 4 16,1-2-2-16,0-4 2 0,1-2-3 0,1-1 2 0,0-2 0 15,-1-1-3-15,-2-2 2 0,-1 0 1 16,-2-1 0-16,1-1-2 0,-4-2-3 0,2-5-4 15,-2 3-4-15,-1-4 0 0,-2 0-6 0,1-2 1 16,-2 1-4-16,-2 0 2 0,0 3-1 16,-2 2 1-16,-3 6-1 0,-1 4-1 0,0 3-2 15,-2 4-6-15,1 3-1 0,-2 0-6 0,-2 2 3 16,0 6 5-16,-3 4 0 0,2 4 9 0,-2 2 0 16,4 2 0-16,2-1 3 0,2-1 0 15,5 1-2-15,1-1-1 0,0-3 1 0,5 0-3 0,1-2 5 16,2-1 2-16,2-3 1 0,1-3 3 15,-1 0 1-15,2-2 3 0,0-3 0 16,1-1 3-16,1 0-1 0,0 0-3 0,1-4 1 0,-2-1-1 16,3-2-2-16,-3 0 2 0,2-2-1 15,-1 0-3-15,-3-2-4 0,4 0-2 0,-1 0-2 16,-1-1 0-16,2 0 4 0,0-1 1 0,-1 2-1 16,1 1 2-16,-3-1-3 0,2 2 0 0,-3 1 1 15,0 2-2-15,0 2 2 0,-2 0-2 0,-3 3 1 16,1 1-4-16,-6 0 0 0,4 1-3 15,-5 5 3-15,0 1 2 0,0 2 2 0,0 2 4 16,0 1-2-16,-5 2 5 0,2 1-5 16,0 1 2-16,0 0 0 0,2 0-3 0,1-1 1 15,0 2-1-15,0-3 0 0,2 2-4 0,6-2 4 16,3 0-1-16,1-1 2 0,3-3 2 0,-1 0-2 16,5-1 2-16,-4-2-2 0,1-3 5 0,-1 0-3 15,1-3 2-15,-4-1 1 0,5 0-1 16,-5-4 1-16,4-1-1 0,-2-2 0 0,0-3-3 15,-1 0 4-15,0-3-1 0,-2 0-1 0,0-4 3 16,0-1-5-16,3 0 1 0,-2-2-2 16,0 0-3-16,-1 1 2 0,-2 2 0 0,-2 1 1 15,-1 5 1-15,0 3 1 0,-4 2-1 0,-2 4 4 16,0 2-2-16,0 0-5 0,0 0-3 0,-1 6-1 16,-4 3 2-16,0 2 4 0,-5 3 6 0,2 3 1 15,1-1 4-15,-2 1-4 0,3 0-2 0,-2-1 0 16,4 0-9-16,0 0 6 0,0-3-4 15,4 0 1-15,0-2-1 0,0-1-5 0,0 0-5 16,1-3-8-16,3-1-7 0,1-3-11 0,0 1-11 16,0-3-26-16,5-1-25 0,-1 0-16 0,2 0-25 15,2 0-62-15,3 0-80 0,1-1-106 16,-5-1-67-16,-3 1-510 0</inkml:trace>
  <inkml:trace contextRef="#ctx0" brushRef="#br0" timeOffset="145572.71">23751 7866 916 0,'0'0'22'0,"0"0"1"0,0 0 33 16,0 0 27-16,0 0 4 0,0 0-14 0,0 0-4 16,0 0-7-16,0 0-13 0,0 0-11 0,0 0-3 15,0 0 2-15,0 0 0 0,0 0-3 0,43-8 2 16,-37 6 0-16,-1-1 3 0,1 1 0 15,0-2 7-15,-1 1 0 0,0-2 1 0,0 1 2 16,3 0-9-16,-3-2-5 0,2 0-5 0,-4-1-4 16,3 1-2-16,-3 0 4 0,3 1-3 15,-4-1-1-15,1 0-2 0,0 2-3 0,0 0 1 16,-2 1 3-16,-1 2 2 0,0 0 1 0,0 1-2 16,0 0-9-16,0 0-13 0,-3 0-11 0,-2 2-6 15,1 3 3-15,-4 1 5 0,1 2 5 16,0 3 3-16,-3-1 0 0,3 3 5 0,-2 1 6 0,0 1 9 15,-1 4 11-15,3-2 1 0,-1 0 0 0,0 2-2 16,0 0-12-16,3-1-2 0,0 0-3 16,4 0-5-16,0-4-1 0,1-1-8 0,0-3-5 15,2 0-2-15,3-3-4 0,-1-3-1 0,1 0-14 16,3-2-12-16,0-2-18 0,2 0-24 16,2-2-33-16,1-4-62 0,1 0-102 0,-1-3-128 15,-1 2-36-15,-6 2-472 0</inkml:trace>
  <inkml:trace contextRef="#ctx0" brushRef="#br0" timeOffset="146669.54">23954 7941 829 0,'0'0'23'0,"0"0"43"16,0 0 53-16,0 0 25 0,0 0-1 15,0 0 3-15,0 0 21 0,0 0 4 0,0 0-26 16,0 0-34-16,0 0-29 0,0 0-15 15,0 0-7-15,134-43-7 0,-108 32-6 0,-2-2-11 16,3-2-10-16,-4 1-9 0,-2 0-4 0,-2-3-1 16,1 1 0-16,-4 0-2 0,0-2-1 0,-1-1-2 15,0-2-2-15,-4 0 0 0,2-3-3 16,-2 1-1-16,-4 0 0 0,-1 4 0 0,-4 3 4 16,-2 3 1-16,0 3 4 0,-5 4-8 0,-2 1-9 15,-2 4-13-15,-5 1-7 0,-1 2 1 0,-2 7 5 16,-1 1 9-16,-3 4 3 0,1 3 6 0,0 3 1 15,2 2 1-15,0 2 4 0,-1 2 0 16,4 0 5-16,-1 1 6 0,3-1 4 0,4 1-2 16,4-2-1-16,1 1-3 0,4-3-5 0,0-2 0 15,9-1-5-15,0-2-1 0,7-4-2 0,-1 0 2 16,6-3 2-16,-1-4 1 0,0-2 5 0,1-1-2 16,0-4 1-16,-1 0-2 0,0-1-1 15,1-5-1-15,-2-2-1 0,0-1 1 0,-2-2-4 16,-1-1 4-16,2 1-2 0,-5-3 0 15,1-1-3-15,0-1 0 0,-3-1-1 0,0 0-2 16,-2-2 4-16,-1 5-3 0,-4 1 3 0,3 3 2 16,-6 4 4-16,-1 1 2 0,0 3-1 0,0 2-8 15,-1 0-11-15,-6 1-1 0,1 5-1 0,-1 3 8 16,-6 4 6-16,2 0 6 0,-1 3-1 16,-1 4 1-16,3-1 5 0,0 0-1 0,0 2 2 15,0-1 5-15,4 0 1 0,2-2 1 0,3 0-2 16,1-2-8-16,0-2-6 0,3-3 0 0,5 0-2 15,2-4 2-15,0-1 4 0,0-1-2 0,2-3 1 16,2-2 0-16,0 0 4 0,-1 0-2 16,3-5 1-16,-2-2 1 0,2 1-6 0,-3-2 1 15,2 0-2-15,1-3-2 0,-2 1 0 0,2-3 2 16,1 1-2-16,-3-3 0 0,3 0-3 0,-3-1 1 16,-1 3 2-16,0 0-2 0,-2 3 7 0,-4 2-8 15,-1 1 3-15,-2 3-1 16,-1 2-2-16,-3 1 3 0,0 1-8 0,0 0 0 15,-1 2-2-15,-5 5 3 0,-2 2 5 0,0 4 3 16,-5 2-1-16,1 2 2 0,1 1 0 0,-1-1-3 16,0 1 10-16,0-1-10 0,5 0 5 0,0-1 1 15,2-2-9-15,2 0 7 0,3-2-8 0,0-3 0 16,0 1 0-16,6-4 0 0,-3 0-1 0,4-1 3 16,-1-3 4-16,2-1 1 0,1-1 5 15,1 0-2-15,2-3 2 0,0-2-4 0,2-1 0 16,-1 1-2-16,1-2 0 0,1-1 3 0,-2 0-3 15,4-2 2-15,-3-1-4 0,4-1 2 16,3 0-5-16,-1-2-2 0,1-1 5 0,0 0-5 16,-1 1 7-16,-1 0-3 0,-1 3 2 0,-5 0-1 15,-4 3 0-15,0 3 0 0,-3 1-3 0,-2 3 5 16,-4 0 0-16,0 1 0 0,0 0-2 0,-1 6 2 16,-7 1 1-16,-1 4 1 0,-1 3 6 15,-2 1-1-15,-2-1 2 0,-2 3 1 0,4-1 3 16,-3 0 0-16,2 1 2 0,1 1-2 15,-2-1-9-15,4-1 0 0,1-2-6 0,2-2-1 16,3 0-2-16,3-3-4 0,1 0-5 0,1-1-10 16,6-1-13-16,1-2-14 0,1-3-29 0,1-2-62 15,1 0-87-15,0-4-174 0,-1-1-187 0,-1 1-775 16</inkml:trace>
  <inkml:trace contextRef="#ctx0" brushRef="#br0" timeOffset="146849.14">25102 7720 2284 0,'0'0'86'15,"0"0"29"-15,0 0 19 0,0 0-1 0,0 0-45 16,0 0-34-16,0 0-15 0,0 0-13 0,0 0-12 16,0 0-11-16,0 0-8 0,0 0-7 0,0 0-16 15,-25-9-18-15,29 9-28 0,1 2-46 16,1 3-70-16,4-1-92 0,0 2-143 15,-2-2-142-15,-4 0-660 0</inkml:trace>
  <inkml:trace contextRef="#ctx0" brushRef="#br0" timeOffset="148569.68">21574 8431 575 0,'0'0'445'15,"0"0"-456"-15,0 0 35 0,0 0 77 16,0 0 30-16,0 0 0 0,0 0-25 0,0 0-14 16,0 0-3-16,0 0-7 0,0 0-13 0,0 0-10 15,0 0-11-15,0 0-16 0,-36-61-10 0,20 61-3 16,-3 4-2-16,-1 0 6 0,-1 2-2 16,1 2 7-16,-1 0-2 0,0 2-5 0,2 1 3 15,0 0-10-15,0 1 0 0,5 0-4 16,-1-2-4-16,2 1 0 0,5 0-3 0,2-2-2 15,2 0-6-15,1-1-4 0,3 0-3 0,3 0 1 16,5-1 1-16,1 0 8 0,2-1 0 0,3-2 6 16,2 1 2-16,5 0-6 0,1-2 0 0,1 1-7 15,2-1 0-15,2 2 2 0,-2 0 4 16,1 1 0-16,-4 2 0 0,-1 0 0 0,-2 1-2 16,-4 2-1-16,1-1 3 0,-5 0-3 0,-2 1 1 15,-2 0 2-15,-2 1-1 0,-4 0 5 0,-1-1 5 16,0 0 1-16,-2 1 4 0,-6 0-1 0,-1-1 3 15,-3-1 2-15,-2 1 1 0,-2-2 2 0,-3 0-3 16,0-1 2-16,-4-1-3 0,0 0 1 16,-2 1-1-16,2-4-1 0,1 1 1 0,1-1-8 15,3-2 0-15,1-1-8 0,4-1-8 0,1 0-3 16,2 0-17-16,3 0-21 0,-2 0-43 16,4-3-64-16,2-1-97 0,0 1-138 15,1-1-53-15,2 2-517 0</inkml:trace>
  <inkml:trace contextRef="#ctx0" brushRef="#br0" timeOffset="148869.66">21776 8758 1632 0,'0'0'-51'15,"0"0"54"-15,0 0 105 0,0 0 35 0,0 0-51 16,0 0-41-16,0 0 4 0,0 0 15 16,0 0 3-16,0 0 1 0,0 0-8 0,0 0-8 15,0 0-2-15,45 53-4 0,-39-37 1 0,-1 1-6 16,3 2-2-16,-2-1-5 0,0 2-6 0,1 0-3 16,0-2-10-16,1 0-4 0,0 0-9 0,1-3-1 15,-1 1-6-15,2-4-2 0,-1 0-2 16,1-3-14-16,0-2-20 0,0-2-45 0,0-2-78 15,2-2-119-15,1-1-215 0,-6-1-454 16,2-2 183-16</inkml:trace>
  <inkml:trace contextRef="#ctx0" brushRef="#br0" timeOffset="149087.53">22217 8771 2497 0,'0'0'-20'0,"0"0"43"16,0 0 38-16,0 0 38 0,0 0-28 0,0 0-32 16,0 0-5-16,0 0 3 0,0 0-2 0,-122 67-1 15,108-52-9-15,1 0-6 0,-2 2-3 0,2 0-13 16,-1 0 1-16,1 0-4 0,1 1-10 0,0-2-10 16,2 0-20-16,2-2-27 0,0 0-32 15,4-3-45-15,2 1-56 0,2-3-62 0,0-1-97 16,1-2-152-16,0-3-750 0</inkml:trace>
  <inkml:trace contextRef="#ctx0" brushRef="#br0" timeOffset="149736.64">22431 8834 1485 0,'0'0'-42'0,"0"0"52"0,0 0 94 15,0 0 41-15,0 0-42 0,0 0-48 0,0 0-5 16,0 0 2-16,0 0-5 0,0 0-5 0,0 0-10 16,0 0-6-16,0 0-2 0,0 0-2 0,-45 106 9 15,38-86-2-15,-2-1 2 0,2 1-3 16,2-2-5-16,0 0-3 0,0-3-2 15,2 0 0-15,1-2 1 0,-1-1-1 0,2-2-1 16,1-3-2-16,0-1-3 0,0-3 5 0,1-1 6 16,3-1 11-16,0-1 10 0,-1 0 1 0,2-4-2 15,2-4-9-15,0-2-7 0,2-2-9 0,-1-3-1 16,2-2-2-16,-1-3-4 0,-1-2 0 0,1-4-4 16,2-3-2-16,0-3-3 0,0-3 1 0,1 0-2 15,0-1 0-15,-1 0-1 0,-1 7-2 16,0 2 2-16,-4 6-1 0,0 6 1 0,-2 5 1 15,-2 4 0-15,-2 4-4 0,2 2-8 0,-2 0-6 16,0 3-2-16,0 8 6 0,0 2 4 16,-3 5 8-16,1 1 1 0,-2 3-1 0,4 0 5 15,0-2-5-15,0 0 2 0,2-1-2 0,7-3-2 16,1 0 0-16,4-4 3 0,0 0 0 0,0-3-1 16,3-2 2-16,-1-1-3 0,-1-2 3 15,3-3 0-15,-2-1 3 0,1 0-1 0,-3-4 1 16,2-1 2-16,-4-1-4 0,3-2 5 0,-1-1-2 15,-2 0 1-15,1-1 0 0,-1 1-2 16,1 0 5-16,-2 0-7 0,-2 4 3 0,-1 0-2 16,-2 2 0-16,1 1 7 0,-5 2-3 0,1 0 3 15,0 4 0-15,-2 3 1 0,0 2 2 0,1 4 6 16,-2 0 1-16,0 5 0 0,0-1-1 0,0 1-5 16,-3 2 0-16,-4 1-7 0,2-2-1 0,-2 2-7 15,-2-1-5-15,-1-2-7 0,1 0-23 16,3 0-23-16,0-4-35 0,2-1-47 0,1-1-70 15,3-3-93-15,0-2-194 0,0-3-628 0</inkml:trace>
  <inkml:trace contextRef="#ctx0" brushRef="#br0" timeOffset="150385.07">23735 8301 2231 0,'0'0'47'0,"0"0"-57"0,0 0 3 0,0 0 23 15,0 0-7-15,0 0-23 0,0 0-21 0,0 0-38 16,0 0-49-16,0 0-56 0,0 0-90 0,0 0-135 16,0 0-115-16,0 0-157 0</inkml:trace>
  <inkml:trace contextRef="#ctx0" brushRef="#br0" timeOffset="170270.2">22994 8603 589 0,'0'0'40'0,"0"0"43"0,0 0 54 16,0 0 43-16,0 0 15 0,0 0-22 0,0 0-2 15,0 0 2-15,0 0 6 0,0 0-16 0,0 0-22 16,0 0-21-16,47 21-21 0,-33-18-16 0,1 2-18 16,0-2-12-16,0 0-12 0,3 1-12 15,0-1-7-15,-2-1-5 0,1 1-9 0,0-1-2 16,1 0-4-16,0 0-6 0,3-1 0 0,-2 0-13 15,-2 0-13-15,2 1-28 0,-3 0-40 0,1 0-46 16,-3 0-65-16,5 2-96 0,-2-2-107 0,2 1-57 16,-3 0 53-16,-6-2-187 0</inkml:trace>
  <inkml:trace contextRef="#ctx0" brushRef="#br0" timeOffset="170936.75">24066 8604 1043 0,'0'0'94'0,"0"0"-8"0,0 0 42 15,0 0 33-15,0 0 5 0,0 0-58 16,0 0-29-16,0 0-10 0,0 0-5 0,0 0-11 15,0 0-13-15,0 0-9 0,0 0-10 0,-29-61-5 16,18 60-4-16,0 1 0 0,-3 0-5 0,-3 0 3 16,0 3-2-16,0 1-2 0,-1 1 1 15,-1 2-4-15,-1 2-1 0,-1-1-2 0,2 0-1 16,-1 2-2-16,4-1-1 0,1 1 6 0,5 1-2 16,0-1 2-16,0-1-2 0,5 0-4 0,1 1-2 15,2-2-1-15,2 0-2 0,0-1-3 16,1 0 0-16,6 0-3 0,0 0-2 0,4-1 2 15,3 1-2-15,2 0-3 0,3-1 1 0,3 1-3 16,2 0-1-16,-1-1 4 0,-1 1 1 0,-1 0 6 16,-4 1 1-16,1 1 6 0,-6-1 4 0,2 1-1 15,-4 1 3-15,1 2-4 0,-5-1 3 0,1 0 2 16,-4-1 0-16,-2-1 4 16,-1 0-1-16,0 0 4 0,-2-2 1 0,-3 2 3 0,-2-2 2 15,-4 0 0-15,0-2-2 0,-1 2 3 16,-2-1 4-16,2-2 2 0,-3 1 7 0,0-2-5 15,-3 1 4-15,4-1-3 0,-4 0-4 0,3-1-1 16,-1 0-8-16,2-2-3 0,-1 0-6 0,4 0 0 16,0 0-4-16,1 0-4 0,1-1-10 15,0-1-9-15,2-1-22 0,2 1-39 0,-1-1-48 16,2 0-85-16,-1 0-74 0,2 1-59 0,1-1-23 16,2 2 74-16,0 0-132 0</inkml:trace>
  <inkml:trace contextRef="#ctx0" brushRef="#br0" timeOffset="171269.43">24192 8918 654 0,'0'0'120'15,"0"0"-66"-15,0 0 60 0,0 0 50 16,0 0 9-16,0 0-60 0,0 0-41 0,0 0 6 16,0 0-2-16,0 0-2 0,0 0 1 0,0 0-5 15,0 0-3-15,0 0-6 0,-14 32 2 16,5-20-6-16,-2 1-5 0,-1 0-6 0,3 1-7 16,-3 2-2-16,-1 1-11 0,3-1 1 0,0 2-8 15,1-1 2-15,0 0 1 0,1-1-9 0,4 1-4 16,2-4-10-16,2-2-5 0,0-1-8 15,2-2-7-15,3-1-26 0,4-2-33 0,1-2-51 16,6-3-113-16,-1 0-124 0,6 0-106 0,-3-3-342 16,-7 1 622-16</inkml:trace>
  <inkml:trace contextRef="#ctx0" brushRef="#br0" timeOffset="171462.16">24487 8692 1811 0,'0'0'342'0,"0"0"-264"16,0 0 27-16,0 0 22 0,0 0-4 0,0 0-37 15,0 0-29-15,0 0-23 0,0 0-13 0,0 0-17 16,0 0-7-16,0 0-6 0,0 0-2 16,-85-9-25-16,88 12-41 0,2 0-54 0,0 1-87 15,2 0-146-15,3 2-155 0,-3-3-18 0,-4 1-346 16</inkml:trace>
  <inkml:trace contextRef="#ctx0" brushRef="#br0" timeOffset="175470.67">14615 434 575 0,'0'0'-64'0,"0"0"46"0,0 0 72 0,0 0 81 15,0 0 6-15,0 0-1 0,0 0-3 0,0 0 2 16,0 0-9-16,0 0-13 0,0 0-1 16,7-24-49-16,-7 24 10 0,0-5-28 0,0-1-31 15,0 1 8-15,0-1-21 0,0 6-3 0,-5-3 2 16,-2 2 9-16,-2-1-13 0,-8 2 19 0,9 0 1 15,-8 0-11-15,1 3 5 0,0 3-5 16,1-1 0-16,-2 2-9 0,1 0 11 0,0 3-14 16,0-1 1-16,2 2 6 0,0 0-16 0,1 0 2 15,1 1-26-15,3-1 6 0,0 1-12 16,3 1 10-16,1-2 23 0,4 1-9 0,0 0 19 16,0 0-8-16,2 0 1 0,7-3-11 0,7 8 12 15,4-2-35-15,7 4-2 0,5-2 18 16,-1 0-15-16,0-2 38 0,0-2-5 0,-4 1 7 15,-3-1-5-15,-3-1 6 0,-2-2 7 0,-4 0-10 16,-2 0 11-16,-1 1 4 0,-6-2 6 0,-1 1 13 16,-3-2 20-16,-2-1-9 0,-2 1 3 0,-4 0 5 15,-4-1-21-15,-5 2 6 0,0-2-3 0,-2 0-1 16,-1 0 3-16,-3-1 0 0,1 1-5 16,-1-1-16-16,1 0-3 0,0-1-19 0,3 0-5 15,0-2-9-15,5 0-41 0,0-1-58 0,3-2-91 16,2 0-124-16,3 0-106 0,3 0 18 0,0-1-68 0</inkml:trace>
  <inkml:trace contextRef="#ctx0" brushRef="#br0" timeOffset="175937.52">14935 744 1204 0,'0'0'-108'0,"0"0"37"0,0 0 103 0,0 0 119 16,0 0 41-16,0 0-83 0,0 0-43 15,0 0-42-15,0 0-15 0,0 0-9 0,0 0 8 16,0 0 34-16,0 0-5 0,0 0 17 0,10 18-16 15,-7-8-8-15,1 3-15 0,1 0 7 0,-1 1 8 16,1 1-12-16,0 2 20 0,4-2-24 16,-3 0-4-16,0 2 3 0,1-1 0 0,1-2 3 15,-2 2 1-15,2-2 10 0,-2 0-16 0,3-3 12 16,-3 0-1-16,0-2-8 0,0 0 8 16,2-2 2-16,-3-2 21 0,0-1-5 0,-2-2 31 15,1-1-1-15,-1 1 0 0,1-2 22 0,-1 0-21 16,1-3 3-16,0-1-21 0,1-2 1 15,-2-2-19-15,2-1 3 0,-1-2-2 0,1-1-22 16,-2-1 9-16,4-3-14 0,-3-1 12 0,-1-1-20 16,1 1 8-16,-1-2-20 0,-2 1-9 0,2 1 23 15,-2-1-15-15,0 3 8 0,0 2-18 0,1 0-8 16,-1 3-50-16,-1 0-39 0,0 2-66 0,2 2-163 16,0 2-156-16,0 1-146 0,-1 2-360 0</inkml:trace>
  <inkml:trace contextRef="#ctx0" brushRef="#br0" timeOffset="176653.79">15391 810 1249 0,'0'0'369'0,"0"0"-356"15,0 0 17-15,0 0 51 0,0 0-12 0,0 0-33 16,0 0-32-16,0 0 12 0,0 0 11 0,0 0-19 16,0 0 18-16,0 0-18 0,0 0 5 15,0 0-6-15,-29 73 6 0,28-58-9 0,1 0-8 16,-2-2 19-16,2 2-16 0,0-1 17 15,0 0-9-15,0 0 3 0,0-2 2 0,0 0 0 16,0-2 12-16,0 0-17 0,0-3 15 0,2-1-13 0,-1-1 12 16,-1-3 13-16,1 0 21 0,0-2 12 15,-1 0 2-15,2 0 2 0,-1-2-31 0,2-4-6 16,-1-2-23-16,3-2-3 0,-3-3-4 0,1-2 6 16,-1-1 7-16,1-3-17 0,-2-2 11 15,0-2-20-15,1-1 8 0,-2-2-1 0,1 0 0 16,-1 1-4-16,0 1-10 0,1 2 22 0,-1 2-20 15,0 5 30-15,0 2-3 0,0 4-14 16,0 3 1-16,0 5-27 0,0 1 4 0,0 0 4 16,0 5 10-16,0 5-2 0,0 2 8 0,0 0-2 15,1 3 0-15,2 2 14 0,-1-1-19 0,4 1 14 16,-1-2-11-16,2 0 9 0,3-2 7 0,0-2-14 16,-2-2 8-16,4-1-10 0,0-1 7 0,-2-1-11 15,1-3 22-15,3 0-15 0,-3-3 4 16,0 0 26-16,2 0-24 0,-3-3 27 0,2-2-18 15,-1-2 3-15,1 0-5 0,0-3-11 0,-1 1 24 16,-1-2-18-16,1-1 20 0,-1 1-6 0,-2-2-9 16,2 0-6-16,-3 0 2 0,1 1-2 0,-1 2-10 15,1 0 23-15,-3 3-24 16,-2 3 23-16,1 2-7 0,-1 2-3 0,-2 0 8 0,-1 1 0 16,1 6 14-16,0 2-17 0,-1 3 18 15,2 2-23-15,-2 1 0 0,0 2 5 0,0 1-10 16,0 2 6-16,0-1 5 0,0 1-2 0,0 0-13 15,0-1 13-15,0-1-19 0,0 1 1 0,0-2-12 16,0-2-29-16,0 0-26 0,0-2-56 16,1-2-70-16,3-1-136 0,-1-3-171 0,1-1-57 15,-1-3-299-15</inkml:trace>
  <inkml:trace contextRef="#ctx0" brushRef="#br0" timeOffset="177135.8">16048 496 1741 0,'0'0'313'0,"0"0"-370"16,0 0 9-16,0 0 25 0,0 0 72 15,0 0 4-15,0 0 9 0,0 0-1 0,0 0-20 0,0 0-9 16,0 0-18-16,0 0-8 0,0 0-34 15,59 7-5-15,-43-6-90 0,1-1-92 0,0 1-125 16,1-1-129-16,-1 0 4 16,-9 0-106-16</inkml:trace>
  <inkml:trace contextRef="#ctx0" brushRef="#br0" timeOffset="177328.49">16022 762 1843 0,'0'0'19'16,"0"0"11"-16,0 0 39 0,0 0 27 0,0 0 17 15,0 0-4-15,0 0-22 0,0 0-6 16,0 0-44-16,0 0-8 0,0 0-19 0,0 0-6 0,132 31-17 16,-106-31-29-16,1-1-29 15,-3-1-112-15,5-2-144 0,-8 2-224 0,-8-1-720 0</inkml:trace>
  <inkml:trace contextRef="#ctx0" brushRef="#br0" timeOffset="178530.46">17111 138 696 0,'0'0'25'16,"0"0"103"-16,0 0 21 0,0 0 49 0,0 0-16 15,0 0-74-15,0 0 10 0,0 0-26 0,0 0-10 16,0 0 5-16,0 0 0 0,0 0-35 15,-19 36 7-15,19-29-10 0,0 0-34 0,7-2 11 16,0 1-28-16,8 1-7 0,-1 0-32 0,1-5-14 16,0 2-44-16,3-3-82 0,0 1-71 15,-1-2-138-15,3 1-44 0,-11-1 33 0,2 0 112 0</inkml:trace>
  <inkml:trace contextRef="#ctx0" brushRef="#br0" timeOffset="179187.29">17124 220 1111 0,'0'0'-11'0,"0"0"65"15,0 0 44-15,0 0 9 0,0 0-1 16,0 0-68-16,0 0-6 0,0 0 11 0,0 0-5 16,0 0 26-16,0 0 5 0,0 0 22 0,0 0-17 15,0 0 15-15,-39 39-29 0,39-23-13 0,0-1 5 16,0 5-58-16,3 8-1 0,0 0-6 16,-1 15 2-16,-2 6-13 0,0 8 20 15,0 10-16-15,0-1-1 0,-5-2 42 0,-2-3-6 16,-2-6 8-16,-2-5-8 0,2-5 8 0,-1-2-15 15,1-1 2-15,-2-2 5 0,2 0-5 0,-1 0 3 16,1-1-9-16,0 8 12 0,-2 1-19 0,1 2 5 16,3-5 3-16,1-10-12 0,1-6 14 0,1-5-5 15,3 0 7-15,1-4 0 0,0-3 4 16,0 0 0-16,0-5 2 0,0-2 6 0,0 0 0 16,2-2 9-16,2-4 0 0,0 1 6 0,-2-3-3 15,2 1 5-15,1-2-5 0,-1 0-5 0,2 1 6 16,0 1-9-16,0-1 9 0,2 0 0 15,1-1 1-15,4 2-7 0,1-2-12 0,2 0 0 16,1 0-16-16,3-1 9 0,-1 0-4 0,3 0-2 16,1 0 1-16,4 0-2 0,-1-2-5 0,3 0-14 15,2-2-2-15,0 2-28 0,2 0-28 0,-2-1-65 16,3 1-107-16,-3 1-154 0,-8 0-176 16,-6-1-575-16</inkml:trace>
  <inkml:trace contextRef="#ctx0" brushRef="#br0" timeOffset="180053.7">17839 193 857 0,'0'0'76'0,"0"0"52"16,0 0 82-16,0 0 10 0,0 0-24 0,0 0-82 15,0 0-55-15,0 0-21 0,0 0-6 0,0 0 22 16,0 0-25-16,0 0 20 0,0 0-17 15,-5 16-6-15,-2-1-3 0,6-7-3 0,1 8 11 16,-2-1-21-16,0 2 15 0,0-3-22 0,-1 4-47 16,2 0-2-16,-1 0-9 0,0 2-13 0,-2-1 13 15,1 0-13-15,2-2-46 0,0 2-8 16,-3-3-26-16,1 0-18 0,2-9 0 16,-1 8-5-16,1-7-15 0,0 0-44 0,-1 0-2 0,2-8 0 15,0 0 103-15,0 0 129 0,0 0 0 0,-6 0 0 16,-3 0 0-16,0-7 0 0,0-1 0 0,6-6 0 15,-4-1 0-15,3-3 0 0,-3 0 0 0,4-5 0 16,-4-4 0-16,5 11 19 0,-2-13 118 16,1 12 37-16,3-5 35 0,-1 0 54 15,1 3-39-15,0-2-23 0,4 3-51 0,1 0-41 0,3 3-29 16,0 1 7-16,4 5-1 0,-2-1-24 16,2 4 12-16,3 0-21 0,1 4 11 0,1 1-22 15,-1 1 16-15,2 0-34 0,3 0-14 0,-2 3 25 16,0 2-35-16,1 1 32 0,-5 0 3 0,3-1 0 15,-2 2 0-15,-1 0 11 0,-7-4-3 16,2 8-22-16,0-6 15 0,-4 1-30 0,0 7 14 16,-5-7-10-16,-1-1 7 0,0 9-20 0,-2-7-7 15,-3 0 23-15,-11 6-19 0,9-7 22 0,-7 4-24 16,-3 0-35-16,4-3-9 0,-3 1 20 0,4-1 10 16,-3 0 8-16,1-1 30 0,1 1-35 0,6-5 10 15,-5 5 9-15,8-4-5 0,-4 1 7 16,1 0-11-16,7-4 32 0,-2 6-30 0,0 1 33 15,-2-1-6-15,1 1-7 0,4-1 2 0,7 0-7 16,2 3 6-16,3 2-25 0,1-3 21 16,-1 0-27-16,2 0 3 0,2 0 10 15,2 1-30-15,-1-1-3 0,2 1-49 0,4 2-47 0,-2-2-94 16,7 2-114-16,-5-4-120 0,-7-1-47 16,-5-1-53-16</inkml:trace>
  <inkml:trace contextRef="#ctx0" brushRef="#br0" timeOffset="180430.37">18370 376 1126 0,'0'0'98'0,"0"0"40"0,0 0 92 15,0 0 3-15,0 0-76 0,0 0-32 16,0 0-68-16,0 0-12 0,0 0-17 0,0 0 6 15,0 0 16-15,0 0 20 0,0 0 0 0,0 0-25 16,0 1 6-16,2 5-24 0,0 0 3 16,7 6-18-16,-7-5 2 0,3 0-14 0,2 8-11 15,-1-7 29-15,2 6-35 0,-2 1 3 0,3-4-57 16,0 1-61-16,-7-6-101 0,8 7-167 0,-2-6-166 16,-2 1-636-16</inkml:trace>
  <inkml:trace contextRef="#ctx0" brushRef="#br0" timeOffset="180670.13">18629 409 1830 0,'0'0'58'0,"0"0"-9"0,0 0 77 15,0 0 8-15,0 0-29 0,0 0-24 16,0 0-35-16,0 0-10 0,0 0-14 0,0 0-8 15,0 0-17-15,0 0 14 0,0 0-18 0,0 0 4 16,-11 6 9-16,4-1-9 0,0 1 17 0,0-1-15 16,-1 1 10-16,-4 8-25 0,3-7-19 15,-2 5-30-15,-2 1-80 0,3-1-72 0,0-1-148 16,0 2-127-16,1-1-30 0,3-5-145 0</inkml:trace>
  <inkml:trace contextRef="#ctx0" brushRef="#br0" timeOffset="181255.39">18801 375 1381 0,'0'0'-194'0,"0"0"71"16,0 0 206-16,0 0 37 0,0 0-45 15,0 0-29-15,0 0 18 0,0 0-22 0,0 0-12 16,0 0 14-16,0 0-16 0,0 0-5 0,0 0-6 16,0 0 4-16,1 78-20 0,0-62 17 15,-1-8-3-15,0 0-13 0,0 8 5 0,0-9 17 16,0 0 9-16,0 0 6 0,0-1 54 0,0 1-9 16,0 0 12-16,0 0 0 0,0-7-32 15,0 0-10-15,0 0-35 0,0 0 1 0,0 0-11 16,0 0-19-16,0 0 11 0,0-3-12 0,0-3-8 15,1-7 8-15,2 1 9 0,-2-1-22 0,0 0 21 16,0-2-2-16,0 1-9 0,-1-1 19 0,1 0-8 16,-1 0 2-16,1 1-15 0,-1 8-10 15,3-8-24-15,-2 7 8 0,0-1 19 0,-1 1 7 16,0 7 28-16,0 0 1 0,0 0 3 0,0 0-13 16,0 0 10-16,0 0-14 0,3 2-11 0,-2 5 26 15,4 0-21-15,0 6 16 0,-3-6 12 16,3-1 3-16,0 7 0 0,1-7 7 0,-2 0 0 15,2 1-28-15,-1-4 31 0,3 2-22 0,0-1 5 16,5 1 21-16,-5-4-17 0,-1-1 4 16,6 0-10-16,-6 0 17 0,-3 0-24 0,4-1 20 15,0-4-13-15,-3 1-13 0,3-1 8 0,0 2-20 16,-8 3 18-16,4-5-27 0,5 0 23 0,-5 1-19 16,3-1 0-16,-7 5 30 0,0 0-17 0,0 0 29 15,7 0-17-15,-3 0 10 0,4 1-19 0,-1 7 14 16,-6-2 3-16,0 0-32 0,0 8 18 15,0-6-42-15,0 6-33 0,0 2-62 0,-1-2-113 16,1 0-204-16,-1-8-157 0,3 2-407 0</inkml:trace>
  <inkml:trace contextRef="#ctx0" brushRef="#br0" timeOffset="182070.69">17810 772 4 0,'0'0'277'15,"0"0"-130"-15,0 0 81 0,0 0 45 0,0 0 27 16,0 0-59-16,0 0-50 0,0 0-44 16,0 0-21-16,0 0-25 0,0 0-19 0,0 0-6 15,0 0-34-15,-28-48 16 0,22 45-23 0,-1 2 0 16,1 0-9-16,-3 1-22 0,-2 0-2 0,1 1 1 15,-2 4 12-15,-3 2-17 0,3 1 18 16,-1 2-14-16,0 2 2 0,0 0 6 0,1 2-6 16,1 1 4-16,1 1-20 0,-1 0 27 0,2 2-20 15,0 0 12-15,4-1 9 0,-1 2-21 0,4-1 9 16,1-1-9-16,1 2 4 0,0-3-8 16,3 0 11-16,5-2-13 0,2 0-3 0,1-3 11 15,1 1-9-15,4-3 14 0,-1-1-5 16,4-1 7-16,0-1-10 0,1-3 10 0,1 0 3 15,0-3-13-15,-1 0 13 0,1 0-14 0,-2-2 14 16,-3-2-8-16,0-1 7 0,-5-1-8 0,1 2-6 16,-3-2 17-16,-1-1-16 0,-3 1 19 0,-2 0-17 15,-1 1 9-15,-2-1-13 0,0 0 2 0,0-1 3 16,-7 2-32-16,2-1 32 0,-3 0-27 0,-3 0 24 16,1-1 0-16,-2 1 3 0,-3 0 2 15,3 1-8-15,0 0 21 0,0 1-18 0,0 1 25 16,1-1-7-16,4 2-1 0,0 1 13 0,1 1-9 15,1 0 3-15,5 0-11 0,0 0 7 16,0 0-12-16,0 0 8 0,5 0 8 0,1 0-5 16,3 0 3-16,1 0-10 0,2 0 10 0,5-2-19 15,-3 0 15-15,4 0-11 0,3-2-16 0,0 1-6 16,-2-1-48-16,3 2-54 0,0-2-130 16,-1 2-220-16,-4 0-126 0,-7 1-355 0</inkml:trace>
  <inkml:trace contextRef="#ctx0" brushRef="#br0" timeOffset="182523.84">18338 842 1856 0,'0'0'26'0,"0"0"18"16,0 0 33-16,0 0 14 0,0 0-49 16,0 0 3-16,0 0-7 0,0 0-2 0,0 0 0 15,0 0-10-15,0 0-2 0,0 0-12 0,0 0 5 16,0 0-13-16,-13 106 5 0,21-91 4 0,-5 0-13 15,2-1 5-15,-2 0-2 0,3 0 4 16,-3-1-10-16,-1-1 12 0,3-1-18 0,-1 1 5 16,-2-3 6-16,3-1-4 0,-2-1 9 0,-2-1-11 15,4-1 14-15,-3-1-6 0,0-3 21 0,-2 0 7 16,2-1 6-16,0 0 12 0,2 0-5 0,-2-1-3 16,-1-4-18-16,3 0 4 0,0-2-18 15,-1-1-2-15,3-2 21 0,-2-2-28 0,5-1 17 16,-2-1-8-16,-2 0-12 0,3-3 0 0,2 2 0 15,-2-1-3-15,-3 2-8 0,3-2 18 0,-1 4-27 16,-1-1 5-16,1 3-34 0,-1-1-46 16,-2 3-84-16,2 3-134 0,-1 0-203 0,-3 1-120 15,2 2-285-15</inkml:trace>
  <inkml:trace contextRef="#ctx0" brushRef="#br0" timeOffset="183170.79">18640 948 883 0,'0'0'173'0,"0"0"-210"0,0 0 80 15,0 0 99-15,0 0-18 0,0 0-33 16,0 0-34-16,0 0 10 0,0 0-16 0,0 0-6 15,0 0-10-15,0 0-15 0,0 0 18 0,0 0-25 16,-4 104 19-16,4-97-7 0,0 0-8 0,0-2 13 16,0 0 0-16,0 0 13 0,0-3-3 15,0 0 12-15,0 0 3 0,1-2-3 0,-1 0 4 16,2 0 4-16,-2 0-10 0,1 0-2 0,3-2 4 16,-3 0-27-16,2-3-1 0,-2 1-5 0,4-3-12 15,-1-1 2-15,-1-2-2 0,4 0-3 16,-3-2-6-16,3-1 9 0,-4-1-12 0,3 1 12 15,-4-1-9-15,2 3 6 0,-2 0-4 0,-1 1-13 16,-1 2 28-16,0 3-28 0,0 2 11 16,0 1-13-16,0 2-30 0,-1 0 3 0,1 0 2 15,-6 5 21-15,5 1 2 0,-1 2 24 0,-3 1-14 16,3 1 5-16,1 0 8 0,-1-1-13 0,1 2 7 16,1-3-21-16,0 0 8 0,0-2-11 15,1-2 14-15,1 0 14 0,1-1 5 0,3-1 14 16,-3-2 5-16,4 0 11 0,-3 0-17 0,3-2 16 15,0-2-21-15,-2-1-2 0,3-2 8 0,0 0-20 16,-2-2 16-16,3 0-18 0,1-2 11 0,-1 0-11 16,1-2 1-16,0-1 3 0,1 1-13 0,-1 0 11 15,-1 0-14-15,2 2 17 0,-2-1-12 16,0 3 9-16,-1 2-7 0,-4 2-12 0,2 1 22 16,-2 3-21-16,1 1 17 0,-1 0-2 0,-3 2 9 15,2 4 5-15,2 2 13 0,-3 2 5 16,0 3-21-16,2 0 15 0,-2 2-23 0,-1-1 5 15,1 3 0-15,-1-2-3 0,0-2-3 0,3 1-7 16,-3-1 15-16,1-2-17 0,-2 0 16 0,1-2-9 16,0-1 2-16,1-1-11 0,1-1-21 15,-2-2-27-15,0 1-97 0,0-3-102 0,-1 1-248 16,1-2-109-16,-1 0-368 0</inkml:trace>
  <inkml:trace contextRef="#ctx0" brushRef="#br0" timeOffset="183872.57">17686 1284 1809 0,'0'0'105'0,"0"0"-13"15,0 0 47-15,0 0 37 0,0 0-45 0,0 0-58 16,0 0-70-16,0 0-9 0,0 0-7 0,0 0 1 16,0 0 20-16,0 0-12 15,0 0 8-15,0 0-14 0,-13 85 1 0,10-69-4 16,0 1-25-16,0-1-30 0,1 0-65 0,0 0-76 15,-2-2-139-15,3-2-125 0,0-4-6 16,1-4-246-16</inkml:trace>
  <inkml:trace contextRef="#ctx0" brushRef="#br0" timeOffset="184338.87">17607 1176 1766 0,'0'0'46'0,"0"0"3"0,0 0 22 0,0 0 37 16,0 0-26-16,0 0-12 0,0 0 15 0,0 0-22 16,0 0 10-16,0 0-12 0,0 0-20 15,0 0-11-15,127 40-11 0,-105-33-6 0,0 1-18 0,-1-1 15 16,-2 1-21-16,-1 1 4 0,-1-3 13 16,-5 1-17-16,0 1 5 0,-5-1-13 0,-3 0 3 15,-1-1 0-15,-3 2 14 0,0 0-3 16,-7 1-4-16,-6 0 0 0,-2-1-3 0,1-1 8 15,-3-2 1-15,2-2 9 0,1 0-9 0,3-1 8 16,0-2-1-16,4 0-4 0,5 0-2 0,0 0-10 16,1 0 1-16,1 0-23 0,0 0 6 0,0 0-8 15,3 0-2-15,3-1 17 0,0 1 1 0,3 0 11 16,1 0 0-16,2 0 8 0,0 0-10 16,2 0 2-16,-2 3 7 0,-1 2-11 0,3 1 12 15,-1 0 1-15,-3 1-6 0,3 3-5 0,-3 0 1 16,0-1-9-16,1 3-2 0,-3-2 8 15,-5-1-8-15,2 0 6 0,-5 0 8 0,0-1 14 16,-6-1 7-16,-3 0 12 0,-2-2 16 0,0 2-7 16,-2-1 14-16,-5 0-5 0,-1 0-4 0,-1 0-5 15,-1-1-5-15,0 0-6 0,0-2-3 0,1 1 8 16,0-2-15-16,6-1 0 0,-1 0-12 16,4-1-7-16,2 0-13 0,4 0-20 0,-1 0-34 15,4 0-83-15,1-1-173 0,1-1-193 16,0-1-98-16,1 2-141 0</inkml:trace>
  <inkml:trace contextRef="#ctx0" brushRef="#br0" timeOffset="184597.65">18111 1465 2122 0,'0'0'-39'0,"0"0"13"16,0 0 50-16,0 0 75 0,0 0-1 0,0 0-24 16,0 0-8-16,0 0-17 0,0 0-4 0,0 0-18 15,0 0-1-15,0 0-10 0,0 0-7 0,129 100 8 16,-118-89-10-16,-1-1 6 0,1-2-5 0,-3 1-1 16,-3 0-3-16,3-1 1 0,-3 0 0 15,0-1-16-15,-3-1-14 0,3-1-55 0,-3-2-81 16,0 1-157-16,3-3-206 0,-3 0-57 15,0 0-375-15</inkml:trace>
  <inkml:trace contextRef="#ctx0" brushRef="#br0" timeOffset="184814.65">18415 1427 1995 0,'0'0'41'0,"0"0"9"15,0 0 44-15,0 0 5 0,0 0-15 0,0 0-17 16,0 0-1-16,0 0-11 0,0 0-24 16,0 0 3-16,0 0-8 0,0 0 2 0,-69 126-9 15,63-113-1-15,-5-1-16 0,2-1-12 0,-1 1-5 16,1-2-38-16,-1 2-57 0,2-2-107 16,0-1-190-16,5-2-190 0,1-1-703 0</inkml:trace>
  <inkml:trace contextRef="#ctx0" brushRef="#br0" timeOffset="185464.66">18708 1464 946 0,'0'0'82'0,"0"0"3"16,0 0 69-16,0 0-16 0,0 0-84 0,0 0-66 15,0 0-3-15,0 0 13 0,0 0 16 0,0 0 12 16,0 0-6-16,0 0 8 0,0 0 8 0,0 0 11 16,-51 110 5-16,48-98 14 0,-2 1-3 15,3-2-6-15,0 0-1 0,-3 0-16 0,4-1-6 16,-2 0-11-16,2-3-6 0,1-1-5 0,-2-1-5 15,2-3 5-15,0-2 0 0,0 0 12 16,0 0 16-16,0 0 24 0,2-2 13 0,-1-3 6 16,0-1-18-16,1 0-26 0,-1-2-18 0,3-4-14 15,-1-2-1-15,-1-1-4 0,3-3 3 16,-2-3-6-16,-1 0-1 0,0-3 7 0,3 0-8 16,-4 1 6-16,2 2-3 0,-2 3 3 0,0 4-4 0,2 4 7 15,-3 3 1-15,0 3-7 0,0 4 6 0,0 0-19 16,0 0-9-16,0 5-17 0,0 1 3 15,0 2 3-15,0 2 16 0,0 3 21 0,0 1-8 16,3 0 12-16,-1 0-7 0,5-1 3 16,0 0-4-16,0-2 2 0,3 0 0 0,1-2-15 15,3-3 6-15,-3 1-8 0,0-2 6 0,1-1 5 16,-2-3 3-16,0-1 6 0,0 0-2 16,-3 0 16-16,-2-1-6 0,3-3 9 0,-1-1 1 15,-2 0-3-15,3-1 0 0,-1-1-6 0,0-1-6 16,2 0-8-16,0-1 7 0,1 0-14 0,1 2 10 15,-3 1-2-15,-1 1-3 0,-3 2 7 0,4 1-10 16,-5 2 10-16,-2 0-13 0,4 1 2 16,-3 5 5-16,0-2 2 0,-1 3 10 0,3 1 9 15,-2 0 1-15,-1 3-8 0,1 0 8 0,-2 0-20 16,0 2 2-16,0 1-2 0,-2-1-12 16,-5 1-2-16,3-1-17 0,-3 2-8 0,-3 0-25 15,1-1-16-15,0 1-46 0,3-2-84 0,-1-2-159 16,4-1-144-16,1-5-507 0</inkml:trace>
  <inkml:trace contextRef="#ctx0" brushRef="#br0" timeOffset="186315.77">19197 213 518 0,'0'0'19'15,"0"0"72"-15,0 0 58 0,0 0 44 16,0 0-3-16,0 0-40 0,0 0-78 0,0 0-23 15,0 0-25-15,0 0 0 0,0 0 5 0,0 0 22 16,0 0 19-16,0 0-10 0,0 0 26 0,1 0-21 16,6 0-3-16,-3 0-6 0,12 2-2 15,-8-1-17-15,5 0-4 0,0 1 7 0,3-1-35 16,-2 0 16-16,2-1-12 0,0 1 2 0,2 0-8 16,2-1 3-16,0 0 6 0,-1 1-24 0,0-1 32 15,0 2-37-15,-2-2 11 0,2 1-5 16,-1 0 2-16,0-1 0 0,-4 3-7 0,2-1 31 15,-4 2-34-15,2 0 42 0,-8-1-14 0,5 4-7 16,-5-2 21-16,1 0-11 0,3 9 20 16,-8-6-6-16,3 8-42 0,-2 0-12 0,-2 2 8 0,4-2 6 15,-5 4 47-15,0 8 17 0,0 4-18 0,0 13-8 16,0 2-19-16,0 5 3 0,0 0 6 16,0-1 11-16,-4-2 10 0,2-5-6 15,0-3 5-15,-1-2-21 0,-2-1 12 0,1 0-20 16,-2 0-7-16,-1-1 17 0,0 0-10 0,0 0 7 15,-2-2-6-15,0 1 6 0,2 4-11 0,-2 8 13 16,-2-1-10-16,3 1-8 0,1-7 4 0,3-6-6 16,0-2 16-16,2-1-5 0,2 0 8 0,0-1-5 15,0 0-1-15,0 0 8 0,2 1-1 16,4 1 5-16,-2 3-6 0,3-1 6 0,3 1-8 16,0-2 6-16,0-1 4 0,2 1-12 0,-1-2 10 15,4 0-9-15,-1-1 7 0,-2-2-3 16,3-1 1-16,-3-2-3 0,-3-2-5 0,0-3 13 15,-5-2-6-15,-2-4 8 0,-2-2 5 0,0-1 10 16,-2-3 9-16,-8-2 5 0,-1 0-3 0,-6-3-18 16,0 1-6-16,-5-3-12 0,0-1-3 0,0-1-6 15,0-1-4-15,-2-4-16 0,-2 0-29 0,-3-2-32 16,2-1-72-16,-2 0-116 0,-1-4-264 16,5 5-526-16,12 2 19 0</inkml:trace>
  <inkml:trace contextRef="#ctx0" brushRef="#br0" timeOffset="186779.99">20082 1056 2686 0,'0'0'-85'0,"0"0"88"16,0 0-2-16,0 0 41 0,0 0-12 0,0 0-46 16,0 0-37-16,0 0-59 0,0 0-34 0,0 0-68 15,0 0-127-15,0 0-168 0,0 0-600 0</inkml:trace>
  <inkml:trace contextRef="#ctx0" brushRef="#br0" timeOffset="186965.5">20194 1514 1872 0,'0'0'-23'0,"0"0"73"15,0 0 93-15,0 0 46 0,0 0-14 0,5 133-18 0,-3-114-19 16,0 3-25-16,-1-2-21 0,1-2-39 0,-2 1-6 16,0-1-23-16,-2-1-12 0,-1 1-2 15,-4-3-21-15,3 0-20 0,-3-2-61 0,0 0-65 16,2-1-155-16,2-3-330 0,-1-4-871 0</inkml:trace>
  <inkml:trace contextRef="#ctx0" brushRef="#br0" timeOffset="187538.75">21070 1243 1165 0,'0'0'491'15,"0"0"-285"-15,0 0 24 0,0 0 45 0,0 0-67 16,0 0-61-16,0 0-32 0,0 0-29 16,0 0-14-16,0 0-12 0,0 0-15 0,0 0-17 15,0 0 6-15,0 0-26 0,-24-22-2 0,13 20-9 16,-1 0-7-16,-5 2-1 0,2 0-5 16,-5 0 16-16,0 2-11 0,-3 1 14 0,0 3-3 15,2 2-8-15,2 0-5 0,0 1-2 0,3 0-1 16,-1 3-16-16,3 2 16 0,-2 2-35 15,6 0-8-15,5 0-3 0,5-3-18 0,1-3 16 16,6 1 5-16,6-1 11 0,1 0 1 0,4 1 10 16,1-1 0-16,3 0 5 0,0 0 7 0,2 1 6 15,1-2 10-15,-2 0-3 0,0 1 7 0,-1-1-4 16,-4 0 1-16,-2 0 6 0,-4 0-1 0,-2-1 2 16,-4 1 4-16,-3-2 7 0,-3 0 0 0,0-2 25 15,0 1 5-15,-1 1 9 0,-5 0 5 16,-4 0-10-16,-2 1-4 0,-3 0-11 0,-3 1 5 15,-1-1-20-15,-2 0 1 0,-1 1-3 0,1-1-16 16,0 0 6-16,2 1-17 0,2-2-19 16,3-2-47-16,3-1-69 0,2 0-127 0,1 1-215 15,5-4-92-15,2 0-529 0</inkml:trace>
  <inkml:trace contextRef="#ctx0" brushRef="#br0" timeOffset="187745.14">21280 1632 2375 0,'0'0'29'0,"0"0"13"16,0 0 38-16,0 0 30 0,0 0-23 0,0 0-24 0,0 0-6 16,0 0-11-16,0 0-7 0,-51 129-16 15,48-116 4-15,-1 0-18 0,1-2-2 0,3-2-3 16,0-1-18-16,0-2-19 0,0 0-46 0,0-2-36 15,3-1-77-15,4 0-102 0,2-3-182 0,-1 0-137 16,-4 0-569-16</inkml:trace>
  <inkml:trace contextRef="#ctx0" brushRef="#br0" timeOffset="187901.34">21386 1359 2598 0,'0'0'84'0,"0"0"0"0,0 0 14 0,0 0-24 16,0 0-34-16,0 0-9 0,0 0-30 0,0 0-18 16,0 0-51-16,0 0-58 0,0 0-58 0,0 0-85 15,0 0-156-15,0 0-181 0,22-16-709 0</inkml:trace>
  <inkml:trace contextRef="#ctx0" brushRef="#br0" timeOffset="188119.81">21645 1231 2172 0,'0'0'473'0,"0"0"-577"0,0 0 62 15,0 0 97-15,0 0 40 0,0 0-47 16,0 0-17-16,0 0-1 0,0 0-20 0,0 0-8 15,0 0-40-15,141 5-37 0,-111-4-132 0,2 0-173 16,-8 0-263-16,-8 1-784 0</inkml:trace>
  <inkml:trace contextRef="#ctx0" brushRef="#br0" timeOffset="188295.16">21598 1605 2138 0,'0'0'148'0,"0"0"-184"0,0 0 51 16,0 0 106-16,0 0 3 0,0 0-22 0,0 0-32 16,0 0-20-16,0 0-36 0,133 8-12 0,-98-12-24 15,0-1-56-15,4 1-84 0,1-1-185 16,-8 2-274-16,-12 0-844 0</inkml:trace>
  <inkml:trace contextRef="#ctx0" brushRef="#br0" timeOffset="188575.8">22598 877 1755 0,'0'0'-42'0,"0"0"80"0,0 0 87 0,0 0 35 16,0 0-48-16,0 0-38 0,0 0-19 0,0 0-16 16,0 0-1-16,0 0-27 0,0 0 0 0,0 0-5 15,0 0 1-15,92-17-9 0,-75 20-6 0,1-1 4 16,2 2-17-16,1-1-4 16,-2 2-35-16,3-1-50 0,0 1-109 0,-1-1-133 0,0 0-125 15,-9 0-42-15,1-2-73 0</inkml:trace>
  <inkml:trace contextRef="#ctx0" brushRef="#br0" timeOffset="189038.55">22546 867 1830 0,'0'0'-9'0,"0"0"33"16,0 0 104-16,0 0 21 0,0 0-6 0,0 0-17 15,0 0-18-15,-44 132-14 0,40-103-20 0,1 2 1 16,-1 11-24-16,1 11 9 0,1 9-16 0,-1 4 0 16,3-6-4-16,-1-7-11 0,-1-5 1 0,0-4-27 15,-1-3 5-15,-2 1-13 0,-3-1 3 0,0 3 6 16,-1 1 0-16,-2 1 0 0,-3 0 1 16,1 2 3-16,-2 0-10 0,0 1 9 15,0 1-3-15,1-1-4 0,4 0 2 0,-4 2-4 16,4 1 2-16,-2-3-3 0,0 1 9 0,1 0-5 15,-1-1 2-15,2-1 3 0,0-1-6 0,-1-3 4 16,2-2-5-16,0-3 7 0,2-3-6 0,-3-1 5 16,5-2-4-16,-1-2-6 0,2-3 5 0,0-1-4 15,3-2 4-15,0-4-4 0,1-2 5 16,0-4-4-16,0-1-1 0,0-4 6 0,0 0-7 16,0-3 1-16,0-1 0 0,1-1 0 0,1-1-1 15,-1 0 3-15,1-1-4 0,0 1-6 0,1-2 4 16,-1-1-4-16,1 1 0 0,1-2 8 15,0 1-3-15,4 0 0 0,2-1 2 0,2 0-3 16,5 0-2-16,-1 0-5 0,6-4-12 0,1 0-20 16,0-2-31-16,0 0-43 0,4 0-57 15,2 1-95-15,2-1-167 0,-8 2-129 0,-8 1-657 0</inkml:trace>
  <inkml:trace contextRef="#ctx0" brushRef="#br0" timeOffset="189786.64">23077 1045 1701 0,'0'0'-74'0,"0"0"77"0,0 0 61 0,0 0 63 16,0 0-7-16,0 0-36 0,0 0-36 0,0 0 13 16,0 0-14-16,0 0-17 0,0 0 3 0,0 0-1 15,0 0-10-15,-6 125 1 0,5-93 4 0,-1 3-30 16,-2 2 9-16,0-1-6 0,0-9-7 16,0-2 10-16,2-5 0 0,-3-1-1 0,-1-3-2 15,1-3 9-15,-1-5-6 0,-1 0 10 0,2-3-9 16,-1-3 3-16,4-2 0 0,-1 0 0 0,2 0 17 15,-2-4-11-15,1-3 8 0,-2-4-10 16,0-2-13-16,2-4 0 0,-2-3-2 0,2 1 2 16,2-1-9-16,0 1 13 0,0 0-12 0,0-3 3 15,2-3-4-15,3-3-2 0,3-3-6 16,-1-3-15-16,4 3 16 0,-1-2-17 0,3 3 29 16,0 4-3-16,1 3 9 0,1 3-9 0,0 4 2 15,0 4 17-15,0 4-24 0,0 3 23 0,0 1-22 16,0 4-2-16,-3 0 19 0,3 2-10 15,-1 3 14-15,-4 2-6 0,3 1 5 0,-3 1-13 16,-1 0 15-16,0 2-1 0,-4-1-11 0,-1 1 18 16,-3-2-17-16,-1 0 22 0,0-1-15 0,-1-1 16 15,-7 0-14-15,-2 0-10 0,-1-1 23 0,-3 0-22 16,-3-1 21-16,-4 1-21 0,3-1 14 0,-2 1-7 16,-1 0 2-16,5 0 15 0,0 0-32 15,1 0 24-15,2 1-21 0,5-2 5 0,3 2-5 16,0 0-3-16,3 0-3 0,2 1-2 0,0 0 21 15,7 2-15-15,0-1 18 0,6 2-13 16,0-1-2-16,11 4-14 0,8 2-7 16,6 1-16-16,4-1-45 0,-3 0-43 0,-3-5-132 0,-5-1-159 15,-9-3-84-15,-7-2-358 0</inkml:trace>
  <inkml:trace contextRef="#ctx0" brushRef="#br0" timeOffset="189999.76">23659 1328 2207 0,'0'0'13'0,"0"0"18"16,0 0 31-16,0 0 14 0,0 0-20 0,0 0 1 0,0 0-3 16,0 0 5-16,0 0-3 0,0 0-15 0,0 0-7 15,0 0-14-15,0 0-10 0,-24 125-12 16,27-113-6-16,-1 0-16 0,3-1-11 0,0-2-26 15,2 0-36-15,1-1-47 0,1-2-77 0,1-1-108 16,4-2-177-16,-6 0-371 0,-2-2 405 0</inkml:trace>
  <inkml:trace contextRef="#ctx0" brushRef="#br0" timeOffset="190155.34">23772 1105 1920 0,'0'0'135'0,"0"0"8"0,0 0 25 0,0 0-43 16,0 0-60-16,0 0-54 0,0 0-30 0,0 0-47 16,0 0-31-16,0 0-33 0,0 0-90 0,0 0-127 15,0 0-155-15,0 0-27 0,-1-3-128 0</inkml:trace>
  <inkml:trace contextRef="#ctx0" brushRef="#br0" timeOffset="190743.12">23249 1735 2052 0,'0'0'58'0,"0"0"41"0,0 0 92 16,0 0-3-16,0 0-71 0,0 0-27 15,0 0-17-15,0 0-12 0,0 0-18 0,0 0 1 16,0 0-17-16,0 0-3 0,0 0-2 16,-1-61-14-16,-8 59-5 0,-1 1-9 0,-6 1-7 0,0 0-10 15,-5 2 7-15,-3 6 0 0,-1 2 3 16,-1 0 10-16,4 2-1 0,-3 0 4 0,1 1-7 15,3 1 12-15,1 1-13 0,-1 1 6 0,1 0 4 16,5 0-13-16,2-1 6 0,2 0-15 0,5 0 6 16,2 0-6-16,2-1 7 0,2 2-4 15,0-2-8-15,4 1 11 0,2-2-8 0,3 1 9 16,2 0 0-16,0-1 1 0,6-2 0 16,0-1 1-16,2 0 6 0,2-2-3 0,1-1 4 15,0-3-5-15,-1 0 6 0,-2-2-4 0,0-2 6 16,-3 0 3-16,-5 0-5 0,-1 0 13 0,0-3-5 15,-5-1 4-15,-1 1 7 0,-2-2 2 0,1 2 0 16,-2-2 6-16,-1-1-7 0,0 1-11 16,0 0 3-16,0-2-11 0,-4 0 6 0,2-1-6 15,-3 1 7-15,1-1-1 0,0 2-10 0,1 0 14 16,0-1-13-16,2 3 7 0,-2 0 2 0,2 0 1 16,0 3 0-16,1 0 3 0,0 0-3 0,0 1-13 15,0 0 2-15,1 0-15 0,3-2 0 16,1 1-4-16,2-2-8 0,6 1-21 0,2-3-53 15,2 1-67-15,3 1-144 0,1-2-207 0,-5 3-362 16,-6 0 163-16</inkml:trace>
  <inkml:trace contextRef="#ctx0" brushRef="#br0" timeOffset="190964.73">23404 1955 1824 0,'0'0'-26'0,"0"0"45"15,0 0 120-15,0 0 36 0,0 0-42 0,0 0-46 16,0 0-21-16,0 0-20 0,0 0-23 0,0 0-5 16,0 0-12-16,21 122-3 0,-20-115-5 0,1-1-42 15,1 0-33-15,0-3-84 0,-2 0-132 0,4-1-170 16,0-2-66-16,-4 0-415 0</inkml:trace>
  <inkml:trace contextRef="#ctx0" brushRef="#br0" timeOffset="191137.24">23618 1728 2168 0,'0'0'165'0,"0"0"-9"0,0 0 6 0,0 0 8 16,0 0-73-16,0 0-32 0,0 0-20 0,0 0-25 15,0 0-17-15,0 0-26 0,0 0-3 0,0 0-33 16,0 0-29-16,0 0-68 0,0 3-132 0,6 6-208 16,0-1-155-16,-1-2-613 0</inkml:trace>
  <inkml:trace contextRef="#ctx0" brushRef="#br0" timeOffset="191462.72">23031 2401 1367 0,'0'0'459'0,"0"0"-469"0,0 0 27 15,0 0 72-15,0 0 12 0,0 0-32 16,0 0 7-16,0 0 7 0,0 0-10 0,0 0-25 16,0 0-8-16,-71 120-12 0,69-102-10 0,-2-3 1 15,0 0-12-15,2 0-2 0,-2-4-6 16,0 1-6-16,2-3-10 0,-1 2-17 0,1-4-25 16,-1-1-49-16,1 0-48 0,1-3-88 0,-1 0-93 15,1-2-47-15,1-1-11 0,0 0 82 0,0-2-121 16,0 0 434-16</inkml:trace>
  <inkml:trace contextRef="#ctx0" brushRef="#br0" timeOffset="191836.16">22968 2488 363 0,'0'0'211'16,"0"0"41"-16,0 0 2 0,0 0-11 15,41-126-25-15,-31 112-35 0,-3 5-30 0,0 2-35 16,-1 3-24-16,0 2-21 0,0 2-21 0,2 0-14 0,-1 0-3 16,3 5-1-16,-1 2-4 0,0 1 6 15,-1 4-2-15,2 1-5 0,-2 0-1 16,-3-1-6-16,-1 1-7 0,-2-1-2 0,-2 0 1 15,0 0-3-15,-6 0 9 0,-1 0-1 0,-1-2 1 16,-2 0 0-16,-3-1-5 0,2-1-4 0,0-1-4 16,1-1 5-16,2-1-4 0,0-2-2 0,4 1-4 15,2-3-14-15,2 0-14 0,0-1-21 16,0 0-18-16,2 0-11 0,2 0 15 0,2 0 13 16,1 0 21-16,5 0 14 0,3 0-1 0,-2 0 6 15,5 0-5-15,-3 4 1 0,0 0-2 0,-3 2-4 16,-1 1 4-16,3 1-3 0,-4 3 4 15,1-3 2-15,-1 4 5 0,-4-2 2 0,1 1 2 16,-4-1 6-16,-3-1 5 0,0 0 17 0,-2 0 11 16,-4-1 15-16,-4 0 1 0,-5 0 0 0,2-1-3 15,-3-1-8-15,-5 0 1 0,1 0-9 16,-1-1-3-16,2-1-11 0,2 0 1 0,3-2-8 16,-1-2-7-16,4 0-3 0,2 0-32 0,2 0-44 15,-1-2-96-15,4-4-202 0,2 2-203 16,1 1-860-16</inkml:trace>
  <inkml:trace contextRef="#ctx0" brushRef="#br0" timeOffset="192069.45">23396 2692 2337 0,'0'0'9'0,"0"0"0"15,0 0 46-15,0 0 36 0,0 0-23 16,0 0-14-16,0 0-6 0,0 0-3 0,0 0-15 16,0 0-10-16,0 0-14 0,0 0 3 0,0 0-4 15,0 0-10-15,20 97-2 0,-20-90-18 0,1 0-22 16,-1-2-38-16,1 1-50 0,2-1-92 16,1-1-129-16,-2-2-140 0,3 0-56 0,-2-1-299 15</inkml:trace>
  <inkml:trace contextRef="#ctx0" brushRef="#br0" timeOffset="192230.15">23579 2446 1743 0,'0'0'515'0,"0"0"-416"0,0 0 14 16,0 0 9-16,0 0-19 0,0 0-55 15,0 0-28-15,0 0-8 0,0 0-20 0,0 0-23 16,0 0-39-16,0 0-56 0,0 0-87 0,0 0-172 15,-9-34-182-15,13 34-808 0</inkml:trace>
  <inkml:trace contextRef="#ctx0" brushRef="#br0" timeOffset="193053.84">23853 1000 435 0,'0'0'60'0,"0"0"61"0,0 0 47 0,0 0 20 16,0 0-58-16,0 0-70 0,0 0-34 0,0 0 40 15,0 0 25-15,0 0 15 0,0 0 15 16,0 0-38-16,0 0-6 0,70 37-16 0,-49-29-5 16,-1 0-10-16,4-1-1 0,-1 0-4 0,1 0-25 15,-2-1 9-15,2-1-18 0,-1 0 1 0,-4-1 8 16,0 1-6-16,-3-2 2 0,-1 0-7 0,-1 0 11 16,-3-2-9-16,0 2 17 0,-2-2-5 0,-1 0 9 15,-1 0-9-15,-2-1 2 0,5 1 2 16,-5-1-27-16,1 1 21 0,-2 2-27 0,1-2 7 15,-4 2 1-15,1 2 2 0,2 1 5 0,-2 3-1 16,-1 2 18-16,-1 5-15 0,0 12 20 16,0 8-5-16,0 10-14 0,0 6 3 0,0-3-4 15,0-1 6-15,1-4-2 0,0 1 9 16,0 1-10-16,0 2-1 0,-1 1 10 0,0 1-4 16,0-2 5-16,0 0 2 0,0-2 10 0,-1 0-8 15,-1 0 4-15,-4-1-6 0,2 0-10 0,-4-1 0 16,4-1-3-16,-4 1 2 0,-1-2-6 0,2-3 4 15,0-1-7-15,-1-1-1 0,0-1 3 16,4-1-1-16,-2 1 1 0,4-2-1 0,0 1 4 16,-2-3-2-16,2-2 5 0,0-3-3 0,2 0 2 15,0-2 1-15,0-3-1 0,-1 0 5 0,0-3-4 16,-1-1 3-16,1-2-3 0,-3-3-1 0,3-1 4 16,-1-1-4-16,-1-3 5 0,-1-2 3 15,2-2 10-15,-3-1 7 0,0-2 9 0,-3-1 0 16,1 0-9-16,-3 0-6 0,-1 0-12 15,-3 0-3-15,1-4-7 0,-5 1 1 0,-1-1-5 16,2 0-2-16,-1 0 2 0,-1 1-3 0,-1-1 1 0,0 2 0 16,1-2-5-16,-2 2-9 0,1 0-8 15,1-1-19-15,1 2-18 0,0 0-29 0,2 1-47 16,0 0-70-16,1 0-133 0,0 0-178 0,2 0-79 16,6 0-475-16</inkml:trace>
  <inkml:trace contextRef="#ctx0" brushRef="#br0" timeOffset="198328.99">8531 9436 253 0,'0'0'88'15,"0"0"38"-15,0 0 27 0,0 0-3 16,0 0-43-16,0 0-36 0,0 0-10 0,0 0 3 15,0 0 0-15,0 0-4 0,0 0-3 0,0 0-1 16,47-2 0-16,-47 7 2 0,0 0-5 0,-4 2-3 16,-1 0-3-16,0 1-6 0,-2 1-2 0,0 2-6 15,0-1 4-15,-3 1-5 0,2 2 1 0,-3 0-1 16,-2 0-10-16,1 0 0 0,0 1-4 16,-4 1-3-16,1 0-1 0,-3 1-2 0,0 0-6 15,0 0 1-15,-1 0-4 0,-1-1 0 0,0 2 1 16,-1-2-4-16,0 0 3 0,-1-1-2 15,-2 1 3-15,2-1 0 0,1-1-1 0,-2-1 2 16,1-1 1-16,-2-1 1 0,3 0 2 0,0-2 3 16,-1-2-1-16,3 0 2 0,-6-1 3 0,0-1-1 15,-1 0 1-15,0-1 2 0,-5 0-5 0,-3-1 2 16,0 0 1-16,1-1-4 0,-2-1-2 16,0 0-2-16,1 0-2 0,-3 0 0 0,0 0-3 15,-1 0 0-15,0-1-4 0,-1-1 3 16,-1 1 3-16,1-3-4 0,-3 2 0 0,1-2-1 15,-1 1-2-15,1-1 1 0,-4 1 6 0,-2-2-1 16,0 0 1-16,-1-2 2 0,-1-1-5 0,-1-1 1 16,5-1 0-16,-3 1 1 0,2-1-1 0,0-1 1 15,0-5 2-15,2 2 0 0,1-2 3 0,2-1-4 16,1-1 3-16,1-1-2 0,1-1 2 16,1-1 0-16,-1-1-2 0,-1 0 1 0,4-1-1 15,-2-1-1-15,1-1-1 0,2 0 0 0,-1-2-2 16,-1 1 0-16,4-2 4 0,0 1-5 0,1-1 1 15,0-2-2-15,1 2-7 0,0-3 8 16,0 0 0-16,0 0 1 0,0-3 5 0,0 1-5 16,-1-1-1-16,2 1 1 0,-2 0-2 15,-1-1 3-15,0 2-2 0,-2-1-2 0,0 0 4 0,2 0-3 16,0 1 5-16,-1-1-1 0,0-1-3 16,1 2 2-16,0-2-2 0,0 2-1 0,1 0 2 15,-2 0-2-15,2 0-2 0,-2 1 1 0,2 0 0 16,-1-1 2-16,0 2 0 0,1-2 1 15,1 1 1-15,0 1-2 0,0 0 1 0,-1 1-2 16,0 3-2-16,0-2 0 0,-5 3 0 0,3 0 4 16,0 0-2-16,-2 0 5 0,3 1-4 0,1 0 7 15,-1 2 6-15,0-1-7 0,0 2 2 0,-3 0-10 16,3 1-5-16,-1-1 3 0,-2 3 2 0,1 0 1 16,1-1 1-16,2 2 0 0,-4 1 0 15,3-2 1-15,1 2 0 0,1 1 1 0,-1 0-2 16,0 1 2-16,-2 1-2 0,-2-1 1 0,2 1-1 15,0-1-2-15,-2 0 3 0,3 1-2 0,0-1 3 16,-1-2 2-16,1 1-4 0,-5-2 2 16,6 2 0-16,2-2 1 0,-2 2-1 0,-2 0 1 15,0-2-2-15,-1 2 2 0,2-1 0 0,1 0-1 16,-1 0 0-16,0 0-2 0,-3 0-2 0,3 1 1 16,-1-1 1-16,-3-1 2 0,3 3-1 15,-2-1 1-15,-1-2-1 0,3 1 3 0,0 2 2 16,-3 0 2-16,3-1 1 0,-2 1-1 15,1-1 2-15,2 1-3 0,-4-1 2 0,2 2-2 16,1 0 3-16,-2 0 0 0,2 1 2 0,-1 2 2 16,0 0 0-16,2 2 2 0,1 0 0 0,0 1-3 15,0 1 0-15,0 1-3 0,1 2-4 0,0-1-1 16,2 3 3-16,4 0-2 0,2 1 3 0,2 0-4 16,1 0 2-16,2 4-2 0,4 3 1 15,0 0 1-15,1 3-6 0,3 2 0 0,1 1-2 16,0 2 0-16,0 3 1 0,4 0 0 0,-2 0-1 15,3 2 0-15,0 0 1 0,-2 0-3 0,3 1 2 16,0 0-1-16,0-1-3 0,-2 1 4 16,3-3-2-16,1 1 2 0,0-3-3 0,0-3-5 15,0 0-12-15,3-2-13 0,3-4-17 0,-3-2-26 16,4-1-29-16,1-3-38 0,-1-1-69 0,0 0-99 16,1-3-81-16,0-4-31 0,-5 1 67 15,1 1-265-15</inkml:trace>
  <inkml:trace contextRef="#ctx0" brushRef="#br0" timeOffset="198669.59">2478 6985 1437 0,'0'0'69'0,"0"0"32"0,0 0 17 0,0 0-2 16,0 0-3-16,0 0-23 0,0 0-16 0,0 0-14 15,0 0-20-15,0 0-14 0,-121 59-9 0,114-39-4 16,2 3-2-16,0 2 4 0,2 3 0 0,2 3 2 16,-2 0 1-16,2 1-5 0,-1-1 2 15,2 0-6-15,0-1 0 0,0-1 0 0,2-2-3 16,-1 2-1-16,2-2 0 0,-2-2-3 0,1 0 1 16,3-2 3-16,-1-2 0 15,-1-1 1-15,3-2-2 0,-3-2-1 0,3-2-2 0,-2-3-2 16,5-1 2-16,-4-3 1 0,2-3 3 15,0-1 3-15,4-3 2 0,-1 0 1 0,2-2-1 0,6-4 2 16,-1-4-4-16,2-1-1 0,0 0-6 16,3-2-3-16,1 1-2 0,1-1-5 0,3 0-5 15,2-1-13-15,2 0-20 0,2 0-41 0,1 2-72 16,3 1-153-16,-9 4-168 0,-10 3-488 0</inkml:trace>
  <inkml:trace contextRef="#ctx0" brushRef="#br0" timeOffset="203180.04">483 8331 1624 0,'0'0'189'0,"0"0"-90"16,0 0 17-16,0 0 12 0,0 0-18 15,0 0-39-15,0 0-32 0,0 0-16 0,0 0-9 16,0 0 0-16,0 0 8 0,0 0-2 0,26-3-2 16,-1-1-8-16,2-2-11 0,1-1-4 0,3 2-9 15,0-2-22-15,0 0-29 0,2 1-46 0,-2 2-64 16,-1 0-115-16,-2 1-115 0,-7 2-36 16,-7-1-513-16</inkml:trace>
  <inkml:trace contextRef="#ctx0" brushRef="#br0" timeOffset="203372.64">559 8521 1882 0,'0'0'-8'16,"0"0"14"-16,0 0 57 0,0 0 28 0,0 0-5 15,0 0-14-15,0 0-18 0,0 0-15 16,0 0-18-16,123-8-11 0,-99 5-8 0,-1 0-7 15,1 1-12-15,2 1-33 0,-2 1-54 0,1 0-138 16,0 0-183-16,-8 0-58 0,-6 1-509 0</inkml:trace>
  <inkml:trace contextRef="#ctx0" brushRef="#br0" timeOffset="204637.69">952 7872 612 0,'0'0'-43'0,"0"0"-3"0,0 0 2 16,0 0 6-16,0 0 36 0,0 0 46 16,0 0 20-16,0 0 16 0,0 0-1 0,0 0-4 15,0 0-3-15,0 0 10 0,0 0 8 0,0 0 5 16,14 106 2-16,-5-83-12 0,-2 4-8 16,3 3-5-16,0 4-10 0,1 3-7 0,0 4-7 15,1 3-8-15,-1 3-5 0,2 3-12 0,0 4-8 16,2 3-7-16,-3 0-9 0,3 3 3 0,-1 0-3 15,-3 2 1-15,4 1 2 0,-1 1-2 16,-2 1 4-16,2-3 5 0,0-1 1 0,-2 0-3 16,2-2-2-16,0-3-7 0,-3-1-3 0,3-3 0 15,-1-4-1-15,1-3 5 0,-3-3-1 0,1-2 5 16,4-3 3-16,-3-5 4 0,5-4 6 0,-5-5 2 16,2-3 2-16,-1-4-1 0,-2-4 1 0,-1-5 1 15,1-4 7-15,-3-3 9 0,0-1 10 16,-1-8 10-16,0-4 0 0,-4-3-6 0,0-4-10 15,0-5-8-15,-4-3-9 0,0-4-7 16,0-3-6-16,0-5-4 0,-3-2-1 0,-1-4-3 16,2-5 0-16,-4 0-3 0,3-6-1 0,1 0 1 15,2-1-5-15,-1-2-4 0,1 2-6 0,0-2-7 16,0-1-5-16,0 2 3 0,0 2 4 0,0 2 5 16,0 2 4-16,0-1-2 0,1 3 1 15,0-2-2-15,-1 5 1 0,0 3 6 0,-1 7 3 16,-8 5 6-16,0 4 4 0,-1 2-1 15,-1 5-2-15,1 1 4 0,-2 2-6 0,2 4 4 16,1 1-1-16,-1 1-6 0,3 2 5 0,1 2-6 16,-1 0 1-16,3 2 2 0,-1 2-5 0,3-1 2 15,1 2-7-15,1 1-10 0,0 0-12 0,0 1-6 16,4 0 4-16,3 1 13 0,3-1 13 0,1 1 8 16,4 0 3-16,0 1-4 0,4 0 5 15,0 0-4-15,2 2 1 0,0 3 2 0,2 1-1 16,3 0 0-16,-2 1-1 0,4 0 2 0,1 1-5 15,-1 1 8-15,3-1-4 0,2 1 0 0,-1 0 2 16,4 2-4-16,0-2 2 0,3 0-2 0,-2 1 5 16,0-2-3-16,2 0 4 0,1-1 1 15,-1-1 1-15,-2-2 9 0,1-2 4 0,4-2 8 16,1 0 1-16,3 0-3 0,1-5-6 0,2 0-6 16,3-1-2-16,1-1-4 0,0 0 1 15,5-1-2-15,-2-1 4 0,3 1-3 0,2-1 2 16,4 0-1-16,-2 1-4 0,-1 1 4 0,2-1-3 15,-3 1 2-15,2 2-1 0,1-2-2 0,-1 2-1 16,0 1 0-16,-1-1 0 0,4 0-1 16,-1 1 1-16,-2-1-1 0,3 2-1 0,-2 0 4 15,4 0 1-15,-2 0-1 0,2 1 3 0,0 1-2 16,0-1-3-16,1 0 4 0,2 1-4 0,1-3 1 16,1 2 1-16,1-2-1 0,-1 0 5 0,1-1-1 15,-1 2 3-15,5-2-1 0,-5-1-2 16,5 2-2-16,-4-2 0 0,4 0 0 0,-4 0-2 15,1 2 2-15,0-2-2 0,-2 0 2 0,1 1 1 16,2-1 1-16,-1-1 2 0,-1 1-3 0,2 1 1 16,-3 1-4-16,-2-2-1 0,-1 2 0 0,2-1-2 15,-1 0 0-15,-1 1-1 0,0-1 0 16,0 2-1-16,-2-2 2 0,2 2-3 0,-1-2 2 16,-4 1 1-16,0 2-3 0,-3 0 3 15,-2 1-4-15,-1 1 1 0,-6 0-2 0,3 0 1 16,-2 0-1-16,-3 0-1 0,-4 1 1 0,-1 1-1 15,-4 0-3-15,0 1-6 0,-1 1-13 0,-6 1-25 16,-6 0-28-16,-3-1-52 0,-7 2-109 16,-4 1-138-16,-6-1-127 0,-4-2-668 0</inkml:trace>
  <inkml:trace contextRef="#ctx0" brushRef="#br0" timeOffset="206721.04">2064 8876 994 0,'0'0'132'0,"0"0"-7"0,0 0 19 0,0 0 25 15,0 0-14-15,0 0-32 0,0 0-27 0,0 0-33 16,0 0-34-16,0 0-23 0,0 0-10 16,0 0 7-16,0 0 7 0,0 0 4 0,8 24-3 15,-3-2-8-15,2 2 0 0,2 1-6 0,-4 0 2 16,1 3-1-16,-3-2 0 0,0 3 1 16,-1 1 0-16,-2-1-1 0,0 1 0 0,0-2 2 15,-5-2 0-15,2-1 2 0,-6-2 0 0,6-2 4 16,-4-2 3-16,1-4 4 0,1-3 2 15,-3-2 1-15,4-1 6 0,-2-5 5 0,3-1 13 16,-1-3 3-16,0 0 2 0,2-4-6 0,-2-4-15 16,-2-4-9-16,1-2-9 0,0-3 2 0,-2-3 2 15,3-2 3-15,-3-1 2 0,4-4-3 0,-1-3-2 16,0-3-3-16,3-2-3 0,0-1-4 0,1-4 1 16,0 1-3-16,3 0 0 0,4 1 1 0,3 4-2 15,-1 4 5-15,1 4-1 0,0 5 6 16,0 3-1-16,0 7 2 0,2 1 0 0,-2 6-5 15,1 3-1-15,2 1-2 0,3 1-1 0,-2 7 2 16,3 0-2-16,-1 3-2 0,-1 0 0 16,3 1-1-16,-4 0-4 0,3 0 3 0,-5-1-4 15,0 1-2-15,-2 0-1 0,-1 1-3 0,-3-1 0 16,-2-2-1-16,-4 0 6 0,0 0 2 16,-7 1 6-16,-2-1 2 0,-3 2 3 0,-3-2 1 15,-3 1-2-15,-1-1 4 0,-1-1-4 0,0 0 3 16,0-1 1-16,-1 1-1 0,2-3 4 0,1 1 4 15,3 0 5-15,4-1-1 0,1 0-2 16,3-1-10-16,4 1-8 0,3 0-2 0,0 1 3 16,2 1 3-16,7 0 5 0,3 1 2 0,4 0-1 15,1-1 4-15,8 2-4 0,1-2 2 16,1 1-3-16,3-1-6 0,0 1 2 0,1-1-9 0,-1 1 1 16,0 2-12-16,-1-1-13 0,-4 1-24 0,-1 2-28 15,-2 1-33-15,-3 1-43 0,-4 0-67 16,2 2-113-16,-8-4-97 0,-5-4-618 0</inkml:trace>
  <inkml:trace contextRef="#ctx0" brushRef="#br0" timeOffset="207044.33">2534 9254 1731 0,'0'0'21'0,"0"0"1"0,0 0 21 15,0 0 33-15,0 0 10 0,0 0 0 0,0 0-3 16,0 0-9-16,0 0-11 0,0 0-8 15,0 0-10-15,0 0-13 0,0 0-8 0,80 127-15 16,-69-112-1-16,1-1-11 0,-2 0-11 0,1 0-9 16,-3-1-28-16,1-1-35 0,0-1-49 0,1 0-61 15,-2-2-95-15,0-3-117 0,-3-1-10 16,2-2-415-16</inkml:trace>
  <inkml:trace contextRef="#ctx0" brushRef="#br0" timeOffset="207256.6">2832 9199 1356 0,'0'0'220'0,"0"0"-70"0,0 0 8 16,0 0-3-16,0 0-43 0,0 0-26 0,0 0-4 16,0 0-7-16,0 0-14 0,0 0-13 0,0 0-10 15,0 0-6-15,0 0-8 0,0 0-5 16,-105 129-12-16,92-111 1 0,2 0-7 0,1-2-1 15,0 1 0-15,1-1-16 0,3-1-22 0,1 0-48 16,4-1-62-16,0-2-78 0,1-1-141 0,0-4-150 16,1-2-717-16</inkml:trace>
  <inkml:trace contextRef="#ctx0" brushRef="#br0" timeOffset="207938.28">2970 9292 1294 0,'0'0'157'0,"0"0"-96"16,0 0 31-16,0 0 17 0,0 0-6 0,0 0-52 16,0 0-39-16,0 0-15 0,0 0-2 0,0 0 4 15,0 0 4-15,0 0-3 0,0 0-1 0,0 0-1 16,-22 116 0-16,21-97 3 16,-1 0 2-16,1-1 5 0,-3-1 5 0,2-2 4 15,0-3 8-15,-2-1 2 0,0-2 6 0,4-3 6 16,-2-3 8-16,1-1 18 0,1-2 10 0,0 0 5 15,-1-3-13-15,1-4-20 0,0-1-20 0,0-3-13 16,0-3-5-16,0-1-3 0,0-1 0 0,0-3-1 16,0 1 3-16,0-3-1 0,0-1-4 0,0-2 1 15,0-1-2-15,0-1 1 0,-1-3 0 16,-3 2-3-16,3 2-6 0,0 3-1 0,1 3-3 16,-1 5 3-16,0 4 3 0,0 4-7 15,0 5-13-15,1 1-20 0,0 1-9 0,0 8 6 16,0 1 13-16,0 5 21 0,0 1 9 0,0 2 2 15,3 0 1-15,-1-1-1 0,5 0-1 0,0-2 1 16,1-1 1-16,1-3-1 0,1-3 3 0,5-1-2 16,-3-1 1-16,1-2 2 0,-1-3 2 0,3-1 3 15,-2 0 4-15,-2 0 2 0,1-5 0 16,1-2 0-16,-6 0-2 0,3 1 1 0,-2-2-1 16,-1 1 1-16,-1-1 5 0,1 0-6 15,-1-1 2-15,-2 4-6 0,3-2-5 0,-3 3 0 16,3 0-2-16,-3 2 2 0,1 2-2 0,-1 0 1 15,-1 0 0-15,3 4-1 0,-3 4 4 0,3 2 1 16,-3 3-1-16,2 2 2 0,-3 2-3 0,0-1-3 16,-2 3 0-16,1 1-7 0,-1 0 1 0,0 1-9 15,0-1-9-15,0 1-12 0,0 0-19 16,0-3-12-16,1-1-30 0,4-2-30 0,-2-4-60 16,5-3-101-16,-5-2-125 0,3-4-491 0</inkml:trace>
  <inkml:trace contextRef="#ctx0" brushRef="#br0" timeOffset="208183.17">3148 8923 2172 0,'0'0'28'15,"0"0"-6"-15,0 0 16 0,0 0 20 16,0 0 7-16,0 0-7 0,0 0-8 0,0 0-16 16,0 0-14-16,0 0-10 0,0 0-11 0,125-17-17 15,-98 13-20-15,-1 1-39 0,3 0-71 16,0 1-89-16,2 0-160 0,-10-1-104 16,-5 2-637-16</inkml:trace>
  <inkml:trace contextRef="#ctx0" brushRef="#br0" timeOffset="208710.17">3614 8756 1540 0,'0'0'-31'0,"0"0"16"0,0 0 55 16,0 0 34-16,0 0 0 0,0 0-18 0,0 0-10 15,16 130-17-15,-11-102-13 0,-1 0-9 16,2 2-2-16,-4 1-3 0,0 2-6 0,-1-2-5 15,0-1-6-15,-1 2-8 0,0-4-6 0,0 1-2 16,0-4-12-16,-1-3-3 0,-2-2-4 0,-3-5-1 16,2-4 15-16,-2-2 20 0,2-5 24 0,-2-3 15 15,3-1 11-15,-1-4 0 0,-3-6-2 0,3-2 3 16,-1-5 7-16,1-3 15 0,-1-4 2 16,3-3 10-16,0-3-5 15,-2-3-6-15,3-4-6 0,1-1-15 0,0-2-6 0,0-3-12 16,0 1-2-16,4 0-8 0,-1 2 1 0,0 1 2 0,3 5 4 15,1 6 18-15,-2 5 13 0,3 6 13 16,-3 5 2-16,2 4-8 0,0 5-17 0,0 1-17 16,1 2-7-16,1 2-7 0,1 4 0 0,2 4-2 15,2 0 1-15,-1 2-3 0,-1 2 1 16,-2 2 1-16,1-1-3 0,-1 0 3 0,-1 0-3 16,0-1 0-16,-5-1 0 0,1-1 4 0,-3 0-3 15,-1-3 2-15,-1 1 7 0,0-2 1 0,-4-1 6 16,-3 0 0-16,-3 1-2 0,1-2-6 15,-2 1 1-15,0 0-3 0,0-1-5 0,0 1 4 16,-1 0-7-16,2-1 0 0,0 3 1 0,2-1-2 16,-1 2 0-16,5 1 1 0,-1 0 0 0,3 0-5 15,1 2 2-15,1 0-2 0,0 0 0 0,2 0 2 16,1 2-4-16,4-1-5 0,2 0-15 0,0-1-17 16,1 1-33-16,2-1-34 0,0-1-37 15,0-2-42-15,4 0-77 0,-3-1-134 0,-2-3-41 16,-2-1-508-16</inkml:trace>
  <inkml:trace contextRef="#ctx0" brushRef="#br0" timeOffset="208904.54">3943 9156 1744 0,'0'0'54'0,"0"0"25"0,0 0 56 0,0 0 26 0,0 0-20 16,0 0-39-16,0 0-22 0,0 0-16 15,0 0-8-15,0 0-10 0,0 0-9 0,18 122-14 16,-16-108-17-16,0-1-9 0,4-3-24 0,-2 0-28 16,2 0-34-16,-3-3-48 0,4-3-51 0,-3 0-74 15,4-3-130-15,-4-1-92 0,2 0-607 0</inkml:trace>
  <inkml:trace contextRef="#ctx0" brushRef="#br0" timeOffset="209062.44">4054 8843 2034 0,'0'0'192'16,"0"0"-28"-16,0 0-15 0,0 0-38 0,0 0-49 15,0 0-32-15,0 0-25 0,0 0-17 0,0 0-20 16,0 0-28-16,0 0-57 0,0 0-92 0,0 0-151 16,-9 32-203-16,15-27-831 0</inkml:trace>
  <inkml:trace contextRef="#ctx0" brushRef="#br0" timeOffset="209354.02">4224 8321 2259 0,'0'0'-15'15,"0"0"26"-15,0 0 51 0,0 0 44 0,0 0 3 16,0 0-12-16,51 129-17 0,-39-94-14 0,0 4-20 16,4 2-13-16,-2 2-8 0,3 3-7 15,-3 4-3-15,0 0-7 0,-1 4 1 0,-2 1-5 16,1 0-2-16,-1 1 0 0,-1-1-7 16,1 0-1-16,-1-1-4 0,-2-1-7 0,-4-2-14 15,2-2-14-15,-6-3-29 0,0-2-38 0,-2 0-62 16,-9-3-63-16,-4-1-116 0,4-11-186 15,2-10-795-15</inkml:trace>
  <inkml:trace contextRef="#ctx0" brushRef="#br0" timeOffset="209871.71">1859 8425 776 0,'0'0'178'0,"0"0"-47"0,0 0 10 0,0 0 2 15,0 0 6-15,0 0 1 0,-52 143-6 16,40-97-8-16,-1 6-15 0,1 6-7 0,0 4-14 16,-5 5-9-16,3 2-11 0,0 3-15 15,1 1-13-15,2-2-11 0,5-2-11 0,5-5-14 16,1-3-6-16,8-8-11 0,10-3-10 0,2-6-11 15,10-5-22-15,1-4-22 0,9-6-45 0,1-3-50 16,9-5-98-16,-15-6-168 0,-8-5-592 0</inkml:trace>
  <inkml:trace contextRef="#ctx0" brushRef="#br0" timeOffset="210540.72">4573 8277 1399 0,'0'0'116'16,"0"0"19"-16,0 0 37 0,0 0 7 15,0 0-29-15,0 0-38 0,0 0-26 0,0 0-23 0,0 0-17 16,0 0-9-16,0 0-6 0,0 0-6 15,0 0-9-15,0 0-7 0,112-32-3 0,-95 36-5 16,-4 1 2-16,5 1-1 0,-5 1-2 0,-1 1 8 16,-2 0-7-16,-2 1 2 0,0 0 0 0,-5 1-7 15,-3 1 5-15,0 0-2 0,0 5-1 16,-10-3 8-16,0 3-5 0,-2 2 2 0,-7-1 3 16,1 1-5-16,-1 1 5 0,-3-2 4 15,0 1 1-15,3 0 8 0,2-1 3 0,0 0 4 16,0-1 4-16,5-1-5 0,3-1 2 0,0-1-11 15,7-3-3-15,2-1-9 0,0 1-3 0,9-3-1 16,2-2 0-16,7-1 1 0,1 0-5 0,5-2-2 16,6-1-13-16,1-1-19 0,6 0-31 0,-1-2-48 15,3-1-61-15,-1-1-87 0,-3 0-136 16,-7 2-115-16,-10-1-696 0</inkml:trace>
  <inkml:trace contextRef="#ctx0" brushRef="#br0" timeOffset="210833.46">5172 8673 2242 0,'0'0'-44'0,"0"0"10"0,0 0 34 16,0 0 52-16,0 0 24 0,0 0-7 15,0 0-12-15,-16 119-15 0,13-92-19 0,1 2-7 0,-5 2-11 16,5 0-2-16,-2 0-4 0,-1-1-5 16,3 0-15-16,0-2-19 0,1-2-34 0,-1-2-43 15,0-1-44-15,1-1-89 0,0-6-160 16,1-6-732-16</inkml:trace>
  <inkml:trace contextRef="#ctx0" brushRef="#br0" timeOffset="211030">4949 8948 2001 0,'0'0'398'0,"0"0"-371"0,0 0 15 16,0 0 45-16,0 0 35 0,0 0-7 0,0 0-17 15,0 0-26-15,0 0-27 0,120-14-22 16,-90 11-14-16,2-2-6 0,1 1-11 0,3-1-9 16,-2 1-29-16,6 0-75 0,-3-1-132 0,-1 1-171 15,-7 1-235-15,-11 1-815 0</inkml:trace>
  <inkml:trace contextRef="#ctx0" brushRef="#br0" timeOffset="211838.26">5904 8215 355 0,'0'0'162'0,"0"0"23"16,0 0 24-16,0 0-11 0,0 0-8 0,0 0-16 15,0 0-18-15,0 0-18 0,0 0-25 16,0 0-17-16,0 0-21 0,0 0-10 15,0 0-5-15,0 0-8 0,-104 38-7 0,84-15 0 16,-1 3 6-16,0 5 6 0,-2 6 9 0,0 3-9 16,1 3-11-16,3 1-13 0,3 1-13 0,1-1-6 15,1 1-9-15,5-3 0 0,2-2-5 16,4 0 3-16,2-4-1 0,1 0-8 0,2-4-7 0,6-1-11 16,2-3-20-16,7-2-31 0,2-4-35 15,8-3-61-15,0-3-59 0,5-4-105 0,-8-4-143 16,-6-3-713-16</inkml:trace>
  <inkml:trace contextRef="#ctx0" brushRef="#br0" timeOffset="212376.65">6148 8532 844 0,'0'0'135'0,"0"0"0"0,0 0 34 0,0 0 30 16,0 0-19-16,0 0-29 0,0 0-16 0,0 0-20 16,0 0-31-16,0 0-23 0,0 0-21 15,0 0-12-15,0 0-2 0,0 0-9 0,-51-39 12 16,37 47 4-16,-3 1 5 0,1 1 6 0,-2 0-4 16,1 3-3-16,-2 0-5 0,1-1-1 15,4 2-2-15,-2 0 5 0,3 0-3 0,3 0 0 16,-1 0-6-16,4-1-5 0,1 2 0 0,-1-1-9 15,6 0 3-15,-1-3-7 0,2 2 1 0,0-3 2 16,3 1-3-16,6-2 4 0,1 0-4 16,2-1 5-16,4-1-2 0,2-1 0 0,5-3 2 15,-1-2-7-15,3-1 0 0,2 0-4 0,-2-4-1 16,1-3-1-16,-2 0 4 0,0-1-5 0,-2 0 4 16,-4 0-5-16,-4 1 3 0,-1 0 1 15,-5 1-4-15,-1 0 6 0,-4 2-4 0,-3-1 1 16,0 0 1-16,-2 0-11 0,-4 0-3 0,-4 1-8 15,1 0-2-15,-4 1 0 0,0 0 6 0,-3 1 7 16,1 0 4-16,-2 0 8 0,3-1-1 0,0 2 4 16,3 1 1-16,2-1 4 0,4 1 4 0,0-1 7 15,2 0 2-15,2 1 4 16,0-2-1-16,1 2-7 0,0 0-1 0,0 0-10 16,0 0 0-16,0 0-5 0,1 0 0 0,5 0 5 15,-2 0-3-15,6 0 3 0,1 0-5 0,4-1-2 16,0 1-2-16,3-2-4 0,1 0-1 0,0-1-12 15,2 0-17-15,1 0-38 0,0 0-54 0,-1-1-87 16,0 2-125-16,-5-1-237 0,-6 1-872 0</inkml:trace>
  <inkml:trace contextRef="#ctx0" brushRef="#br0" timeOffset="212814.68">6430 8726 2068 0,'0'0'29'0,"0"0"8"0,0 0 34 15,0 0 35-15,0 0 4 0,0 0-16 0,0 0-23 16,0 0-14-16,0 0-11 0,0 0-11 0,15 135-12 16,-8-115-8-16,0 0-7 0,-1 0-8 0,3-3 1 15,-1 0-8-15,0-1-5 0,1-2-17 16,-1-2-27-16,1-1-44 0,-1-3-67 16,1-2-73-16,0-3-118 0,-1-2-137 0,-2-1 6 15,0 0-329-15</inkml:trace>
  <inkml:trace contextRef="#ctx0" brushRef="#br0" timeOffset="213015.17">6684 8694 1078 0,'0'0'362'0,"0"0"-162"0,0 0-14 16,0 0-17-16,0 0-28 0,0 0-19 0,0 0-10 15,0 0-12-15,0 0-21 0,0 0-9 16,-86 116-9-16,73-95-9 0,3-2-16 0,-1 2-10 15,0-2-15-15,2 1-8 0,0-2-3 0,2 0-15 16,3-3-18-16,3 0-38 0,1-3-54 0,0-1-89 16,1-1-130-16,5-3-225 0,-4-4-836 0</inkml:trace>
  <inkml:trace contextRef="#ctx0" brushRef="#br0" timeOffset="213604.46">6775 8761 2205 0,'0'0'31'0,"0"0"-10"0,0 0 27 16,0 0 32-16,0 0 8 0,0 0-20 16,0 0-24-16,0 0-14 0,0 0-16 0,0 0-1 15,0 0-6-15,-14 121-3 0,10-102 1 0,-1-1-5 16,0 1 4-16,3-2-4 0,0-2 4 15,0-2-2-15,2-1-1 0,0-3-4 0,-1-2 5 16,1-1 2-16,-1-4-1 0,1 1 17 0,0-3 3 16,0 0 14-16,0 0 4 0,0-5-8 15,0-2-9-15,0-2-14 0,0-3-9 0,0-2 0 0,0-3 0 16,0-1 0-16,2-3 2 0,2-2-3 16,0-2-1-16,2-2 1 0,0 0-6 0,1-2 2 15,0 1-7-15,2 1 0 0,-3 2 1 16,1 6 2-16,-3 4 3 0,1 6 2 0,-4 3-3 15,-1 5-12-15,3 1-1 0,-2 0-6 0,1 3 3 16,0 6 10-16,-1 1 4 0,1 4 5 0,-1 0 1 16,2 4 5-16,2-2-6 0,-1 0 1 0,2-1 2 15,2-2-6-15,-1 0 7 0,2-3 0 16,0 0 2-16,1-3-2 0,1-1 2 0,-1-3 1 16,1 0-2-16,-4-3 9 0,1 0 2 0,-2-2 6 15,2-3-1-15,1-2 2 0,0-2-7 0,1 0-5 16,-1-3 4-16,1 0-7 0,1-2 5 0,0 2 0 15,-1-2-1-15,2 1 1 0,-2 1-4 16,3 1-2-16,-3 2 0 0,-1 4 2 0,-1 0 0 16,-2 4 1-16,1 1 0 0,-3 0-1 0,-2 4 7 15,0 4 0-15,0 4 4 0,-1 0 0 0,-1 5-6 16,0-2-4-16,0 4-1 0,0 1-3 16,-4-1 1-16,-2 3-3 0,1-1-7 0,-4-1-9 15,2 1-28-15,1 0-26 0,-1-3-32 16,0 1-45-16,3-2-53 0,1-2-73 0,0-2-99 15,2-4-112-15,1-3-550 0</inkml:trace>
  <inkml:trace contextRef="#ctx0" brushRef="#br0" timeOffset="214130.22">7247 8565 1675 0,'0'0'119'0,"0"0"20"0,0 0 42 0,0 0 32 16,0 0-27-16,0 0-52 0,0 0-47 16,0 0-27-16,0 0-13 0,0 0 2 0,0 0 1 15,0 0-9-15,0 0-7 0,53-18-15 0,-35 18-7 16,3 0-2-16,-2 0-4 0,4 0-3 0,3 0-4 15,-1-1-13-15,4 0-27 0,-3-1-43 16,2 1-73-16,-2-2-119 0,-7 2-230 0,-7 0-842 0</inkml:trace>
  <inkml:trace contextRef="#ctx0" brushRef="#br0" timeOffset="-213742.36">7785 8315 198 0,'0'0'23'0,"0"0"18"0,0 0 41 15,0 0 40-15,0 0 44 0,0 0 22 16,0 0 16-16,0 0 6 0,0 0-6 0,0 0-15 15,0 0-30-15,0 0-23 0,0 0-26 0,56-85-17 16,-61 79-14-16,0 2-11 0,-4-2-12 0,0 2-12 16,-1 2-10-16,-5 0-15 0,0 2-3 0,-3 0-1 15,-2 4-2-15,0 3 3 0,-1 1-2 16,0 3-3-16,1-1-5 0,0 4 0 0,2 0-3 16,0 3 4-16,2 1 4 0,1 3 6 0,2 1 3 15,1 1 0-15,3-1 1 0,1-1-8 16,5 1 2-16,0-2-7 0,3-2-2 0,3 0-1 15,5-2-4-15,2 0 3 0,3-2-5 0,2-2 3 16,2-1-1-16,3-1 0 0,5-2 3 0,-1-2 0 16,4 0-3-16,-2-3 2 0,1-1-1 0,0-2-2 15,-1 0 4-15,0 0-4 0,-3-3 4 16,-2-2-1-16,0-1 1 0,-2 1 1 0,-6-1 0 16,0 1 4-16,-6-2-1 0,0 0 4 15,-6 1-1-15,0-1-1 0,-1 0-3 0,0 0-5 16,-4 0-1-16,-3 0-7 0,-3 2-2 0,-1-1-5 15,-2 0-4-15,-2 0 4 0,2 2 4 0,-2-1 5 16,2 1 6-16,0 1 2 0,4-1-2 0,-1 2 4 16,0 0-2-16,5 1 5 0,0 0 5 0,1 1 1 15,2 0 9-15,0 0 0 0,2 0 4 16,0 0-5-16,0 0-9 0,0 0-1 0,0 0-7 16,4 0 5-16,-1 0 1 0,4 0 2 0,2 0-2 15,2 0-2-15,3-1-2 0,3 0-5 16,3 0-1-16,1-2-5 0,3 0-7 0,2-1-16 15,1 0-24-15,1-1-54 0,2 0-89 0,-2-1-175 16,-6 3-254-16,-9 1-842 0</inkml:trace>
  <inkml:trace contextRef="#ctx0" brushRef="#br0" timeOffset="-213503.85">8243 8490 1734 0,'0'0'60'16,"0"0"29"-16,0 0 40 0,0 0 24 16,0 0-14-16,0 0-38 0,0 0-33 0,0 0-31 15,-62 127-22-15,59-113-12 0,2-1-3 0,1-1-7 16,0-1-14-16,0 0-23 0,5-2-52 0,1-2-64 15,2-3-112-15,4-2-161 0,-3-2-60 16,-4 0-509-16</inkml:trace>
  <inkml:trace contextRef="#ctx0" brushRef="#br0" timeOffset="-213347.05">8300 8297 1381 0,'0'0'265'0,"0"0"-16"0,0 0-20 0,0 0-42 15,0 0-47-15,0 0-37 0,0 0-27 0,0 0-29 16,0 0-26-16,0 0-22 0,0 0-25 0,0 0-36 16,0 0-59-16,-70-52-73 0,70 60-100 0,4 2-155 15,0-3-46-15,0-2-561 0</inkml:trace>
  <inkml:trace contextRef="#ctx0" brushRef="#br0" timeOffset="-213056.58">8518 7946 1550 0,'0'0'364'0,"0"0"-307"0,0 0 36 15,0 0 34-15,0 0 20 0,0 0-16 16,0 0-20-16,89 127-22 0,-77-99-24 15,3 2-17-15,-2 2-12 0,0 2-1 0,-4 2-6 16,-3 0-6-16,-2 1-8 0,-3 2-7 0,-1-2-3 16,-1-1-4-16,-7 0 2 0,-3-2-8 0,-2-4-5 15,-4-2-9-15,-2-1-13 0,1-4-21 0,2-2-25 16,-3-3-36-16,4-3-54 0,0-1-68 0,4-3-112 16,3-3-163-16,5-3-848 0</inkml:trace>
  <inkml:trace contextRef="#ctx0" brushRef="#br0" timeOffset="-212685.54">8827 7785 2216 0,'0'0'-5'0,"0"0"40"0,0 0 26 0,0 0 24 16,0 0 7-16,0 0-14 0,119-38-19 0,-102 38-16 16,3 0-16-16,-3 5-11 0,-3 1-12 0,-2 2-4 15,-3 1 0-15,0 2 1 0,-5 1 1 0,1 0 0 16,-4 2 0-16,-1-1-2 0,0 1 2 0,-8 3-1 16,-1-2 1-16,-2 2 2 0,-4 0-1 0,-1 0 2 15,-3 1-3-15,-1 0 0 0,0-1-3 16,2 0 3-16,1-1 2 0,0-1 3 15,5 0 1-15,2-2 1 0,3-3 0 0,4 0-5 16,3-1 3-16,0-2-3 0,3 0 1 0,6-3-1 16,3 1 4-16,5-2-2 0,3-1 0 0,3-2-5 15,4 0-7-15,5 0-10 0,-1-3-17 0,-2-1-20 16,2 0-41-16,0-1-65 0,1 2-123 16,-3-2-179-16,-8 3-112 0,-8 0-572 0</inkml:trace>
  <inkml:trace contextRef="#ctx0" brushRef="#br0" timeOffset="-211692.72">7125 7856 325 0,'0'0'127'0,"0"0"20"0,0 0 6 16,0 0-9-16,0 0-17 0,0 0-17 0,0 0-4 15,0 0-7-15,0 0-10 0,0 0-5 0,0 0-8 16,0 0-1-16,0 0 0 0,130-42 5 0,-97 35 2 15,4 0 8-15,7-1-2 0,-1-1-3 0,8 0-11 16,3 0-15-16,5 0-8 0,3-1-12 16,6 1-4-16,2 0-10 0,3 0-2 0,6 1-3 15,-3 0 3-15,5 0 2 0,-4 1-5 0,5 0-1 16,1 0-1-16,5 1 3 0,-2 1-2 0,9-1 1 16,-2 1-7-16,5-1-5 0,-1 2-1 0,3-1-6 15,2-1 1-15,2-1-1 0,3 1 2 0,2-2 2 16,-1 2 1-16,3-2 0 0,-1-2 1 15,1 2 1-15,0-1-4 0,-4-2 1 0,2 3-1 16,-3-3-1-16,-2 0 3 0,-1-1-4 0,-5 0 4 16,1 1-1-16,-2-1 1 0,-1-2 4 0,1 1-4 15,-5 1-2-15,-1 0 1 0,-2-1-1 16,0 0-1-16,2 1 2 0,3-2-5 16,0 1 0-16,-1 1 0 0,0-1 0 0,-1 0 0 15,1 1 1-15,3-1-1 0,-1-1 0 0,-1 1 0 16,5 0 0-16,-1-1 1 0,-2 1 0 0,2-1-1 15,-2 1 4-15,2 0-4 0,-3 0 3 0,3 1-1 16,1 0-3-16,-4 1 4 0,0-1 1 0,-1 1-2 16,-3 0 2-16,1 1-2 0,-1 0-2 15,-2 3 5-15,0-1-3 0,-1 1 1 0,-3-1-1 16,-1 1-2-16,-2 1 1 0,1-1-2 0,-5 2 2 16,1 1-1-16,0 1-2 0,-2-2 4 15,-3 1-2-15,2 1 1 0,-5-1 1 0,-3 1-5 16,-4 0-1-16,-1-1 0 0,-3 2-1 0,-4-2 5 15,-1 2 0-15,-4 0-2 0,-1-1 3 0,-2 2-4 16,-4 0 0-16,-1 0-3 0,-3 0-6 0,-2 1 1 16,-4 0-4-16,-2 0-3 0,-3 0-9 0,-1 0-18 15,-7 2-27-15,-1-1-37 0,-6 1-47 16,-6 1-74-16,-1-1-88 0,-7 2-112 16,0-2-35-16,-1 0-438 0</inkml:trace>
  <inkml:trace contextRef="#ctx0" brushRef="#br0" timeOffset="-210973.46">9538 7941 1301 0,'0'0'408'0,"0"0"-320"0,0 0 1 16,0 0 20-16,0 0 11 0,0 0-25 16,0 0-18-16,0 0-16 0,0 0-12 0,0 0-1 15,0 0-13-15,0 0-6 0,0 0-5 0,0 0-3 16,23 120-3-16,-20-96-6 0,-2 1-3 15,2 0-8-15,-2 1-7 0,-1-1-11 0,0-1-18 16,0 2-39-16,-3-4-44 0,1 1-38 0,-3-3-47 16,0 0-45-16,2-3-66 0,-1-2-84 0,0-6-258 15,4-3 287-15</inkml:trace>
  <inkml:trace contextRef="#ctx0" brushRef="#br0" timeOffset="-210759.82">9385 8178 1745 0,'0'0'183'0,"0"0"-101"15,0 0 14-15,0 0 29 0,0 0 13 0,0 0-21 16,0 0-22-16,0 0-16 0,0 0-19 0,119-49-16 16,-89 42-20-16,2-2-6 0,5 0-9 15,-1 0-4-15,2 0-5 0,1-1-15 0,2 2-16 16,-1 0-42-16,-1-1-51 0,0 0-71 0,-4 2-128 15,1 0-142-15,-12 3-44 0,-7 1-576 0</inkml:trace>
  <inkml:trace contextRef="#ctx0" brushRef="#br0" timeOffset="-210430.61">10244 7542 1730 0,'0'0'549'0,"0"0"-523"0,0 0 17 16,0 0 24-16,0 0 14 0,0 0 5 15,0 0-17-15,0 0-10 0,0 0-7 0,-114 122-4 16,99-95-6-16,2 3-4 0,3 1-6 0,0 0-6 15,1 1-5-15,0 0-8 0,4 3-2 0,-2-2-6 16,3 1-2-16,-2-1-2 0,6-1-2 16,0-1-1-16,4-4-2 0,3 1-4 15,2-4-7-15,2 0-7 0,2-2-16 0,2-4-16 0,1 0-25 16,0-3-41-16,4-3-44 0,-1 0-53 16,-1-4-71-16,-2-3-99 0,-1-1-82 15,-5-3-665-15</inkml:trace>
  <inkml:trace contextRef="#ctx0" brushRef="#br0" timeOffset="-209758.63">10508 7670 1973 0,'0'0'254'0,"0"0"-181"0,0 0-1 0,0 0 10 16,0 0-4-16,0 0-21 0,0 0-20 16,0 0-8-16,0 0-6 0,0 0-9 0,0 0-3 15,-22 126-4-15,22-103-3 0,0-2-1 0,-1 3-4 16,0-2-1-16,-2-2-4 0,2 0-8 16,1-3-2-16,0-1-13 0,0-2-5 0,0-1-11 15,-2-3-10-15,1-2 0 0,-2-1-1 0,-1-4 10 16,2-2 12-16,0-1 6 0,0 0 5 0,-3-3 7 15,2-3 0-15,-3-5 8 0,3-1 2 16,-4-1 3-16,4-4 5 0,-1-2-1 0,-1-3 7 16,4-2 1-16,1-3 2 0,0-2 1 0,3-3 0 15,5 2-1-15,3-3-2 0,0 3 1 16,4 2-2-16,-1 5 5 0,2 2 7 0,-1 4 2 16,1 6 6-16,-1 3-1 0,1 2 0 0,-2 5-2 0,0 1 0 15,-1 3-5-15,-3 4-1 0,-2 2 0 16,-3 5-3-16,1 0 1 0,-3 4-6 0,-2-1 2 15,-1 1-5-15,-1 1-1 0,-6-2 0 0,-3-1-5 16,-1 0 2-16,-2-1-3 0,-4-1 3 0,1 0-1 16,-1 0 1-16,-1-3 3 0,4-1-3 15,-3-1 3-15,6-2-3 0,2 0 0 0,4-3-2 16,2-2-5-16,3-1-7 0,0 1 0 16,6-2-1-16,3 0 3 0,0 0 5 0,4 0-3 15,-1 0 0-15,6-3-4 0,-2 2 0 0,0 1-2 16,3 0 2-16,-2 0 1 0,-3 2 1 0,2 4 1 15,-3 0-1-15,0 2 3 0,-2 1-2 0,2 1 1 16,-2 2 3-16,-5 0-1 0,2-1 3 16,-6 1 4-16,1 1 1 0,-3 0 4 0,-3 0 4 15,-2 1 3-15,-4-2 3 0,-2 2 3 0,-5-1 0 16,2-2 4-16,-3-1-1 0,-2 1 7 16,3-2-4-16,-3 0 0 0,-1-1-3 0,2 1-9 0,3-4-2 15,-1 0-9-15,6-2-3 0,-2-1-7 0,3-1-12 16,2-1-19-16,4 0-38 0,0 0-51 15,2 0-140-15,1-3-170 0,0 0-122 0,0 1-743 0</inkml:trace>
  <inkml:trace contextRef="#ctx0" brushRef="#br0" timeOffset="-209530.67">10801 7938 1393 0,'0'0'487'16,"0"0"-416"-16,0 0 38 0,0 0 42 16,0 0 10-16,0 0-38 0,0 0-30 0,0 0-17 15,0 0-22-15,69 120-20 0,-56-105-13 0,-2 1-6 16,-2 1-7-16,3-2-5 0,-3 0 0 0,0 0-14 16,0 1-18-16,-3-4-29 0,2 1-36 0,0-3-58 15,1-1-61-15,-4 0-78 0,3-4-105 16,-2-1-67-16,-3-3-632 0</inkml:trace>
  <inkml:trace contextRef="#ctx0" brushRef="#br0" timeOffset="-209323.69">11120 7938 1590 0,'0'0'192'15,"0"0"17"-15,0 0 22 0,0 0-36 0,0 0-73 16,0 0-51-16,0 0-32 0,0 0 2 0,0 0 5 15,0 0 3-15,0 0-5 0,0 0-12 0,0 0-5 16,-73 127-10-16,60-106 1 0,-4-1-12 0,3-1-2 16,-2 1-2-16,4-2-16 0,-1 0-8 15,4-3-27-15,0-1-35 0,1 0-51 0,4-2-67 16,-1-2-96-16,3-1-166 0,0-2-96 0,1-4-547 0</inkml:trace>
  <inkml:trace contextRef="#ctx0" brushRef="#br0" timeOffset="-208723.99">11331 7968 1716 0,'0'0'129'0,"0"0"-85"0,0 0 19 16,0 0 37-16,0 0 3 0,0 0-22 0,0 0-21 15,0 0-15-15,0 0-17 0,0 0-12 0,-59 125-1 16,55-112 0-16,-2-2-2 0,4-1-4 0,0-1 2 16,1 0-7-16,1-3 1 0,0-1-1 0,0 0-2 15,0-4 4-15,0 0-4 0,0-1 3 16,0 0 7-16,0 0 14 0,0 0 12 0,0-3-5 16,0-3-8-16,0-2-15 0,0-2-9 0,2-2-1 15,-1-1 1-15,2-1-2 0,2-2 0 16,-2-3 2-16,5-3-3 0,-4-3 3 0,4-1-1 15,-1-3-1-15,-2 2-2 0,4 1-1 0,-1 4 1 16,-4 3 2-16,2 4 3 0,-4 4 0 0,-1 7 2 16,0 2-6-16,2 2-7 0,-3 0 1 0,0 2 1 15,0 6 6-15,-3 4 7 0,0 5 1 0,1 0-2 16,0 3-2-16,-2-2 0 0,4 0-1 16,0-3-1-16,4 1 0 0,1-4 1 15,4-1-2-15,-1-3 2 0,1-1 0 0,-3-1 2 16,4-2 1-16,-1-2-1 0,0-2 5 0,2 0 1 15,-1 0 3-15,0-5-4 0,2 0 0 0,-1-4-5 16,2 2-3-16,0-2 3 0,-1-2-3 0,0 2 4 16,2-2-3-16,-1 2 0 0,-1-3 0 0,3 3-1 15,-2-1-1-15,-1 2 0 0,-1 2 2 16,-2 3-2-16,-1-1 2 0,-4 3 1 0,2 1 0 16,-6 0 2-16,0 3 7 0,0 3 2 0,0 4 0 15,-7 4 2-15,-1 2-8 0,-2 2 3 0,-2 2-6 16,1 1 0-16,-4-1-2 0,1 1-9 15,0-1 6-15,2 0-8 0,-2 0-6 0,2-3-9 16,4-2-21-16,5-1-26 0,1-4-33 0,2-3-40 16,0-1-39-16,1-2-61 0,2-3-99 0,3 0-113 15,-3-1-723-15</inkml:trace>
  <inkml:trace contextRef="#ctx0" brushRef="#br0" timeOffset="-208494.99">11675 7735 2389 0,'0'0'125'0,"0"0"12"16,0 0 8-16,0 0-28 0,0 0-45 0,0 0-34 15,0 0-18-15,0 0-10 0,0 0-7 0,0 0-1 16,0 0-1-16,116-38-6 0,-91 32-9 0,-2 0-18 15,-1 0-34-15,5 2-57 0,-4-1-94 16,4 2-171-16,-12 1-224 0,0 0-848 0</inkml:trace>
  <inkml:trace contextRef="#ctx0" brushRef="#br0" timeOffset="-208246.7">12225 7482 809 0,'0'0'846'0,"0"0"-733"0,0 0 16 15,0 0 32-15,0 0 11 0,0 0-31 0,0 0-33 16,0 0-31-16,0 0-25 0,0 0-13 16,-17 118-14-16,20-102-4 0,-2 0-7 0,-1 2-5 15,1-3-5-15,-1 1-3 0,0-2-1 0,0-2-7 16,0 0-11-16,1-3-24 0,0 0-35 0,0-2-44 15,-1-1-50-15,1-3-60 0,0-2-80 16,-1-1-92-16,0 0-14 0,0 0-506 0</inkml:trace>
  <inkml:trace contextRef="#ctx0" brushRef="#br0" timeOffset="-207808.95">12177 7549 534 0,'0'0'209'0,"0"0"41"15,0 0 22-15,0 0-12 0,0 0-27 0,15-124-31 16,-12 114-38-16,0 2-33 0,3 3-34 15,1 2-29-15,-1 0-19 0,4 2-14 0,5 1-3 16,-2 0-2-16,1 0 1 0,3 4 6 0,0 0 0 16,-3 3-1-16,-1 1-5 0,1 2-8 0,-2 0-3 15,-2 1-7-15,-2 1-3 0,-3-1-4 0,1 1-2 16,-3-2 1-16,-2 0-1 0,-1-1 2 0,-1-1 1 16,-7 0 0-16,1 0-2 0,-6 0 3 15,-1-1-5-15,-3-1 0 0,2 1 1 0,-2-1-2 16,-3 0 1-16,7 0-1 0,-1 0-1 0,2-2-3 15,5 0 2-15,0-2-3 0,5-1-8 16,1 1-10-16,1-2-10 0,1 1-3 0,3-1 0 16,6 1 6-16,1-1 0 0,4 1 1 0,0-1-3 15,4 1-2-15,-4 1 2 0,2 1 3 0,-1 1 6 16,-2 1 4-16,-3 0 8 0,0 1 1 16,0 1 3-16,0 2 3 0,-1 1 1 0,1 1 4 15,1 2 0-15,-1-1 9 0,2 2 1 0,-2 0 0 16,3 0 8-16,-3 0-2 0,-5-2 12 15,1 1 9-15,-5-2 6 0,-2 0 4 0,-4-2 1 16,-7 0-7-16,-5-2-8 0,-3 1-7 0,-2-2-7 16,-2 1 0-16,-2-2-7 0,1 1 0 0,0 0-9 15,-1 1-4-15,4-2-8 0,4-1-15 0,2 1-18 16,3-3-39-16,5 1-60 0,4-3-96 0,2 0-120 16,1 0-172-16,0 0-542 0</inkml:trace>
  <inkml:trace contextRef="#ctx0" brushRef="#br0" timeOffset="-207610.41">12640 7703 1409 0,'0'0'340'16,"0"0"-296"-16,0 0 54 0,0 0 57 0,0 0 17 15,0 0-31-15,0 0-26 0,0 0-38 0,0 0-22 16,0 0-12-16,0 0-11 0,-4 124-11 0,4-115-11 15,0 1-10-15,3-2-11 0,1 3-8 16,1-4-18-16,0-1-26 0,4-1-32 0,2-1-29 16,2-1-156-16,-2 0-253 0,-4-2-865 0</inkml:trace>
  <inkml:trace contextRef="#ctx0" brushRef="#br0" timeOffset="-207441.86">12744 7540 1821 0,'0'0'237'0,"0"0"-47"0,0 0-15 16,0 0-25-16,0 0-47 0,0 0-24 0,0 0-21 16,0 0-21-16,0 0-24 0,0 0-24 15,0 0-17-15,0 0-32 0,0 0-41 0,-37-71-75 16,42 76-121-16,-2 0-173 0,2 0-92 16,-2-3-596-16</inkml:trace>
  <inkml:trace contextRef="#ctx0" brushRef="#br0" timeOffset="-207182.33">12897 7290 1488 0,'0'0'116'0,"0"0"-33"0,0 0 57 15,0 0 45-15,0 0-10 0,0 0-21 0,0 0-35 16,0 0-26-16,0 0-23 0,73 128-14 15,-64-104-6-15,-1 3-14 0,-2-1-8 0,-2 2-9 16,-4 2-7-16,2 0-5 0,-2 0-2 0,-2 1-3 16,-2-1-2-16,-3 0-2 0,-2-2-1 15,0 0-8-15,2-2-23 0,1-1-18 0,-2-3-19 16,-1-3-23-16,4-1-26 0,-3-3-26 0,0-3-52 16,1-2-84-16,2-2-144 0,2-2-456 15,1-2 365-15</inkml:trace>
  <inkml:trace contextRef="#ctx0" brushRef="#br0" timeOffset="-206692.45">13256 7215 1577 0,'0'0'60'0,"0"0"38"0,0 0 51 0,0 0 35 0,0 0-10 15,0 0-39-15,0 0-43 0,0 0-31 16,0 0-15-16,0 0-10 0,0 0-8 0,117-51-3 16,-105 51-6-16,0 0-2 0,-1 2-3 0,-2 3-3 15,-1-1-3-15,-2 2-1 0,-2 1-2 16,-3 1-1-16,-1 2 3 0,0-2-1 0,0 4 1 15,-4 0-2-15,-3-1-1 0,2 2-1 0,-2-2 1 16,-1 1 0-16,0-1-2 0,1 0 1 0,0-1-1 16,-1-1 4-16,2 1 3 0,-1-1 5 15,1 0 4-15,2-1 1 0,-1 0 4 0,2-1-2 16,1 1 1-16,0-1-5 0,1-3-5 0,1 2-3 16,0-1-4-16,0-1-1 0,0 2 0 0,3 0-1 15,0 0-2-15,4 0 3 0,1 0 1 0,-1 0 0 16,4 1 1-16,-1-1 0 0,2-1 2 0,0 0-2 15,0-1 2-15,0-2-3 16,3 0-5-16,-1-2 1 0,-1 1 0 0,3-1-2 16,-1 0 0-16,2 0-3 0,0 0-10 0,-2 0-9 0,3 0-12 15,-1 0-12-15,-3 0-16 0,3 2-30 16,-5-1-42-16,-1 1-74 0,-1-1-129 16,-3 2-171-16,-4-3-580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5:56:21.891"/>
    </inkml:context>
    <inkml:brush xml:id="br0">
      <inkml:brushProperty name="width" value="0.05292" units="cm"/>
      <inkml:brushProperty name="height" value="0.05292" units="cm"/>
      <inkml:brushProperty name="color" value="#FF0000"/>
    </inkml:brush>
  </inkml:definitions>
  <inkml:trace contextRef="#ctx0" brushRef="#br0">3527 12178 0 0,'0'0'72'0,"0"0"85"0,0 0-115 0,0 0-17 15,0 0-7-15,0 0-5 0,0 0 0 0,0 0 6 16,0 0 13-16,0 0 17 0,0 0 13 0,0 0 11 16,0 1 2-16,0-1 0 0,0 0-1 15,0 0-3-15,0 0-4 0,0 0-3 0,0 0 0 16,0 0-3-16,1 0-4 0,-1 0-9 0,0 0-6 15,0 1-11-15,0-1-8 0,0 0-6 16,0 2-10-16,0-2-5 0,0 1-6 0,0-1-3 16,-1 1 2-16,1 0 2 0,0 0 7 0,-1 1 1 15,1-1 7-15,-1 0 8 0,0 0 8 16,0 2 9-16,-2-1 4 0,1 0-2 0,1 1-2 16,1-1-3-16,-3-1-3 0,2 2-1 0,1-1 1 15,-4-1 0-15,3 0 1 0,0 2 0 0,0-2-4 16,1 1-1-16,-1-1-1 0,0 0 0 0,0 2-2 15,0-2 3-15,-2 0-2 0,2 0 0 0,0 0 1 16,1 1-4-16,-1-2 1 0,1 1-3 0,0-1 2 16,0 0 1-16,0 0 4 0,0 0 4 15,0 0 0-15,0 0 0 0,0 0-3 0,0 0-2 16,0 0 0-16,0 0 3 0,0-1 1 16,0 1 2-16,0 0 2 0,0-2-3 0,0 2 1 15,0-1-5-15,0 0-4 0,0-1-5 0,0-1-5 16,0 2-1-16,0-2-4 0,0 0 0 0,0 1-2 15,0 0 1-15,0-2 1 0,0 2 5 0,0 0-2 16,0-1 1-16,-1 2 5 0,-1-1-6 16,1-1 4-16,-3 2-2 0,1-1-4 0,2 0 2 15,-2 1-3-15,0 0 0 0,1 0-1 0,0 0 2 16,0-1-3-16,-2 1 0 0,2 1 0 16,-1 0-5-16,-2 0 3 0,3 0-2 0,-2 0 0 15,-2 0-3-15,2 0 2 0,-3 0-2 0,3 3-1 16,-2-1 7-16,-2 0-6 0,4 1 1 0,-3 1 0 15,2-1-4-15,-1 1 4 0,-2 0-1 0,4 1 1 16,-3 0 1-16,3 0 1 0,-2 0-1 0,1 1-1 16,-1 1-2-16,3-2 1 0,-1 1 2 0,0 0-1 15,2 0 6-15,-3-1-5 0,3 1-2 16,1 0 2-16,0 1-6 0,-1 0 6 0,1 0 0 16,1-1 0-16,-1 1 2 0,1 1-2 0,0 1 1 15,0-1 0-15,0-1-2 0,0 1 0 16,1-2 0-16,2 1 0 0,-2 0 2 0,1 0-2 15,2-1 0-15,-2 1 0 0,0 0-4 16,-2-1 4-16,2 0 2 0,2-1-3 0,-2-1 4 16,0 2-5-16,0-1 1 0,2 1-1 0,0-2 4 15,-3 0-3-15,4 0-1 0,-2 0 2 0,-2-2-6 16,1 1 5-16,3-1-1 0,-3 0-2 0,0-1 2 16,4 1 0-16,-2-1 2 0,-1 0 0 15,3 0 3-15,-4-1-3 0,4 1 1 0,-3-1-1 16,-1 0 1-16,3 1 0 0,-2-1 0 0,0 0 1 15,2 0-4-15,-3 0 4 0,0 0-3 0,2 0-1 16,-1 0 4-16,-2 0-4 0,0 0 4 0,1 0-2 16,2-1-1-16,-3 1 1 0,0-1-3 0,1 1 3 15,-2 0-2-15,1 0 2 0,1-1 0 16,1 0 0-16,-2 0 0 0,0 1-1 0,-1 0 1 16,1 0 0-16,-1 0 2 0,0 0-3 0,1 0 1 15,-1 0 0-15,0 0-2 0,0 0 1 0,1 0-1 16,-1 0 0-16,1 0-2 15,-1 0 2-15,3 0 2 0,-3 0-1 0,1 0 0 0,-1 0 0 16,0 0-1-16,1 0 0 0,-1 0 1 16,0 0-2-16,0 0 2 0,0 0 2 0,0 0-3 15,0 0 4-15,0 0-2 0,0 0 1 0,0 0 0 16,0 0-2-16,0 0 0 0,0 0 0 0,0 0 1 16,0 0 0-16,0 0 2 0,0 0 1 15,-1 0 0-15,1 0 4 0,-1 0 1 0,1 0 2 16,-3 0 1-16,3 0-1 0,-1 0-3 0,0 0 1 15,0 0-3-15,-1 1 0 0,-2 0 1 0,1 0-3 16,-1 0 2-16,-2-1-4 0,3 1 0 16,-4 1 3-16,3-2-5 0,-3 0 4 0,3 0-2 15,-3 0 1-15,-1 1 3 0,4-1-3 0,-3 0 2 16,-3 0-3-16,5 0 0 0,-3 0-1 0,0 0 1 16,-2 0 0-16,4 0 0 0,-1 0 1 0,-1 0-2 15,-1 0 1-15,4 0-1 0,-1 0 1 0,2 0 0 16,-2 0-1-16,2-1 1 15,-1 1-2-15,4-3 0 0,-1 1-2 0,0 1-2 16,-1-2-4-16,3 1-8 0,-1 0-4 0,1-2-12 16,0 0-15-16,0-2-22 0,0 0-44 0,0-2-70 15,1-1-137-15,6 0-132 0,-2 2-49 0,-1 2-620 16</inkml:trace>
  <inkml:trace contextRef="#ctx0" brushRef="#br0" timeOffset="2919.01">5258 12230 173 0,'0'0'61'16,"0"0"-29"-16,0 0-8 0,0 0-7 0,0 0-6 16,0 0 2-16,0 0 5 0,0 0 12 0,0 0 13 15,0 0 11-15,0 0 7 0,0 0-1 16,6 7-5-16,-6-6-2 0,0 0-6 0,0-1-2 15,0 1 0-15,1 0-3 0,-1-1 5 16,0 1 3-16,0-1 7 0,2 1 1 0,-2 0 1 16,0-1-1-16,0 0 1 0,0 0-1 0,0 0-3 15,0 0-2-15,0 0-5 0,0 0-1 0,3 0 3 16,-3 0-2-16,0 0 1 0,1 0-3 0,-1 0-1 16,0 0 1-16,0 0 3 0,2 0 3 15,-2 0 4-15,0 0 1 0,0 0 1 0,0 0-2 16,0 0-3-16,0 0 0 0,0 0-3 0,1 0 0 15,-1 0 1-15,0-1-6 0,0 1-1 16,0 0-1-16,0 0-6 0,0-1-1 0,0 1-7 0,0-1-7 16,0 0-4-16,0 0-6 0,0 0 1 0,0-1-1 15,-1 1 2-15,-1-1-1 0,1 1 0 16,-2 0 3-16,3 0 1 0,-3 0 4 0,2 0-1 16,0-1 1-16,-1 2 0 0,-2-1-3 0,2 1 0 15,0-1-4-15,0 1-2 0,-3 0-2 16,4 0-3-16,-3 0 0 0,2 0-3 0,-3 0 1 15,3 0-1-15,-4 0-3 0,4 0 3 0,-1 0-3 16,-3 0 1-16,4 1-2 0,-3 2 0 16,1-2 1-16,2 1-2 0,-2 0 3 0,0 2-1 15,0-1 1-15,-2 0-1 0,3 2 1 0,-5-2-1 16,5 1-1-16,-3 1 1 0,1-2-2 0,0 2 1 16,-2-1-2-16,3 2 2 0,0-1 0 15,-2 1-2-15,4-1 2 0,-2 0-1 0,0 0 1 16,1 0 0-16,-3 1 1 0,4 0 1 0,0-1-4 15,0 1 3-15,-2 0-3 0,3 0-1 0,0-2 0 16,0 2-1-16,1-2 1 0,-1 1 1 0,1 1 1 16,0 0-1-16,0-1 1 0,0 1-3 15,0 0 1-15,0-1-1 0,1 1 0 0,0-2 0 16,0 2 0-16,2-1-1 0,1 1 0 0,-2 0 3 16,2 0-2-16,2-1 2 0,-4 1-2 0,4 0 2 15,-3-1 0-15,4 1-1 0,-4-1-1 0,5-1-1 16,-4 0-3-16,3 1 1 15,-2-3 1-15,1 0 0 0,-3 2 1 0,4-3 1 16,-4 1-1-16,2-1 3 0,-2 1-2 0,-1-1-1 16,4-1 2-16,-4 1-4 0,4-1 3 0,-2 0 1 15,0 0 1-15,1 0 2 0,-2 0-3 0,3 0 2 16,-3 0-3-16,3-1 1 0,-2 0 0 0,0-1 0 16,0 1 1-16,-2 0-1 0,2 0 1 0,-1 0-2 15,-1 0 3-15,-1 1-1 0,0-2-1 16,1 2 1-16,-2 0-1 0,3 0 0 0,-3 0 0 15,1 0 2-15,-1 0-2 0,0 0 2 0,0 0 2 16,0 0-1-16,0 0 0 0,0 0 1 0,0 0-1 16,0 0 0-16,0 0 5 0,0 0-3 15,0 0 0-15,0 0 2 0,0 0-6 0,0 0 7 16,0 0-2-16,0 0 2 0,0 0 1 0,0 0-3 16,0 0 0-16,0 0-3 0,0 0 1 0,0 0-1 15,-1 0 0-15,1 0 1 0,0 0 0 0,-3 0 0 16,3 0-5-16,0 0 3 0,-2 0-3 0,1 2 3 15,0-1 5-15,-1-1-3 16,-1 1 2-16,-1 1-2 0,2-1 1 0,-4 1 1 0,3 0 1 16,-2-1-2-16,-1 0 0 0,-1 0 0 15,2 1-4-15,-2-1 2 0,1 0 1 0,-1-1 0 16,0 1 1-16,1-1-1 0,-1 0 2 0,-1 0-2 16,0 1 3-16,2-1-3 0,-1 0 2 0,-2 0-2 15,0 0 1-15,0 0 0 0,2 0-4 16,-2 0 4-16,-1 0-5 0,1 0 4 0,-1 0 0 15,1 0-3-15,0 0 1 0,-2-1-2 0,3 0 5 16,2 0-2-16,0 0 5 0,-3-2-5 0,6 2-2 16,-3-1 3-16,4-1-5 0,-1 1 5 0,0 0 0 15,0-2-1-15,2 1-2 0,0-1-3 0,1 1-2 16,-1-2-2-16,1 1 2 0,0-1-3 16,0 0 3-16,0-2 0 0,0 1 3 0,0-1-2 15,0-1 1-15,2 1 2 0,-1 0-2 0,4 0 3 16,-1-1 2-16,0 1-2 0,1 0 1 15,-3-1-3-15,7 1 1 0,-3 0 0 0,-1 0 4 16,3 1-3-16,0-1 0 0,-2 0 1 16,2 1-6-16,-1 1 5 0,0 1-1 0,0-1 1 15,0 0 2-15,-1 2-3 0,0-1 2 0,4 1-1 16,-3 0 0-16,-3 1-1 0,4-2-1 0,-4 2 0 16,4 1 0-16,-1-2 0 0,-3 2 0 0,3-1 2 15,-4 1-2-15,5 0 1 0,-4-2-1 0,3 1 0 16,-2 1 1-16,1-2-1 0,0 2 2 15,-1 0-1-15,1-1 2 0,-2 1-3 0,2-1 0 16,-3 1 1-16,2-1-1 0,-1 1 0 0,-2 0 2 16,-1 0-2-16,2-1 0 0,-1 1 1 0,-1 1 1 15,0 0-1-15,-1 0 4 0,0 0-3 16,0 0 4-16,0 0 0 0,0 0 0 0,0 0 1 16,0 0 1-16,0 0 4 0,0 0-1 0,0 0 3 15,0-1 0-15,0 1 0 0,0 0 1 0,0 0 0 16,0 0 0-16,0-1-1 0,0 1-1 15,-1-1-3-15,0 1-4 0,-1-1 1 0,-1 1-1 16,2-2 1-16,-1 0-2 0,-1 1 1 16,-1-1 0-16,2-1 0 0,-1 3 0 0,-2-1-1 15,4 1 0-15,-2 0-1 0,-1-1 1 0,1 1-1 16,0 0-2-16,-1 0 2 0,0 0-4 0,2 0 4 16,-2 0-3-16,0 0 2 0,2 0 0 0,0 0-1 15,-3 0 0-15,3 0 0 0,-2 0 0 0,0 0-1 16,2 1-1-16,-2 1-1 0,-1 0-1 0,2 0 2 15,-3 0-2-15,3 2 3 0,-5-2-2 16,5 2-1-16,-4 0 4 0,3 1 0 0,-3-2-1 16,2 2 2-16,-1 0-3 0,0-1 1 0,1 1 2 15,0 0 0-15,1 0 0 0,-2-1-2 16,2 2 0-16,0 0 1 0,-1 0-2 0,4 0 1 16,-2 1-2-16,0 0 1 0,0 1 1 0,2-1 0 15,-1 3 2-15,1-2-1 0,-3 0 2 0,3 0-3 16,1 0-3-16,-2 0 3 0,2 0-3 15,0-1 1-15,0 1-1 0,0 0-2 0,0 0 1 16,2-1 1-16,2 0 0 0,-1 1 1 0,-1-2-1 16,3 1 2-16,-2-2 3 0,0 0-1 15,3 0-1-15,-3-1 2 0,5 1-1 0,-3-1 1 16,0 0-1-16,0 0 3 0,1 0-2 0,2 0 1 16,-4-1 3-16,4 0-4 0,-1 1 2 15,-2-1-1-15,4-1-3 0,-2 1 3 0,0-1 0 0,0-1 2 16,2 0 0-16,-1 1 1 0,-1-1-1 0,3-1-2 15,-3 0 1-15,3 1 0 0,-1-1-1 16,0 0 1-16,-1 0-2 0,-3 0-1 0,3 0 0 16,-1 0 0-16,-2 0 0 0,2 0 1 0,-4-1-2 15,3 0-2-15,-3-1 0 0,-2 1-10 0,4 1-8 16,-3-1-17-16,1 1-30 0,-1-1-33 16,2 1-42-16,-2 0-56 0,0-1-58 0,1 1-73 15,1-1-61-15,-2 1-601 0</inkml:trace>
  <inkml:trace contextRef="#ctx0" brushRef="#br0" timeOffset="3793.13">5405 12168 361 0,'0'0'82'0,"0"0"21"16,0 0 11-16,0 0-8 0,0 0-13 0,0 0-10 16,0 0 2-16,0 0 7 0,0 0 12 15,0 0 7-15,0 0 1 0,0 0-3 0,0 0-10 16,0 0-8-16,2-2-12 0,-2 2-10 0,-1 2-20 16,-1-1-13-16,1-1-6 0,-4 1-9 0,3-1 4 15,-2 1-6-15,-2 0-7 0,3 2-1 16,-3-2-5-16,1 1 0 0,-1 0 0 0,-4 1-4 15,5 0-2-15,-3 0 2 0,-1 1-3 0,-2 0 2 16,0 1-1-16,-5 0-3 0,5 0 2 16,-3 0-4-16,-1 0 5 0,3-1 0 0,-2 0 1 15,1 1 3-15,0-2-2 0,4 0 0 0,-1 0-8 16,3 0-4-16,-1-1-11 0,0 2-20 16,0-2-26-16,4 1-41 0,-3 1-61 0,4-2-69 15,-1 2-62-15,0 0-22 0,3 1 4 0,0-3-200 0</inkml:trace>
  <inkml:trace contextRef="#ctx0" brushRef="#br0" timeOffset="6549.67">8305 10947 302 0,'0'0'8'0,"0"0"2"15,0 0 9-15,0 0 9 0,0 0 14 0,0 0 10 16,0 0 13-16,0 0 11 0,0 0 13 15,0 0 13-15,0 0 7 0,0 0 3 0,20-26-7 16,-20 26-12-16,0 0-12 0,-1 0-18 0,0 0-12 16,-3 0-11-16,0 0-5 0,2 0-1 0,-3 3 3 15,1-1 2-15,-2 0 6 0,1 0-2 16,-3 0-7-16,1 1-4 0,1 0-15 0,-3 1-2 16,-1-1-6-16,0 1-3 0,1 0 3 0,-2 1-1 15,0-1 5-15,1 1 0 0,-1-1 4 0,-1 0 1 16,1 1-1-16,0-1 1 0,1 2 0 0,0 0-1 15,-1-2-4-15,1 2 3 0,1 0-4 0,1-1-1 16,-1 0 6-16,4 1-4 0,0 1 2 16,-3-1-3-16,5 2-3 0,0 0-4 0,1 0 2 15,-1 1 1-15,2 0-3 0,1 1 3 0,0-2-2 16,0 3 1-16,0-1 0 0,0 1 1 0,0-2-1 16,0 2 2-16,0-2 2 0,0 2 0 15,0 1 4-15,0-2-1 0,0 3 2 0,0-2-1 16,0-1-2-16,0 1 0 0,0-1-6 0,0 0 1 15,0-2-5-15,0-2-2 0,2 0 2 16,1 0-3-16,1-2 2 0,-2 0-2 0,2-1 0 16,0 0 1-16,-2-1 0 0,3-1-1 0,-1-1-2 15,1 0 2-15,0 0-2 0,2 0-1 16,-2 0-3-16,3 0-5 0,-3-1-6 0,0-1-11 16,3-1-20-16,-3 1-30 0,3 1-49 0,-2 0-70 15,-1 1-72-15,2 0-60 0,0 0 0 0,-2 0 57 16,-4 0-282-16</inkml:trace>
  <inkml:trace contextRef="#ctx0" brushRef="#br0" timeOffset="7132.86">8230 10982 296 0,'0'0'41'0,"0"0"-32"16,0 0 0-16,0 0 10 0,0 0 13 0,0 0 0 16,0 0 8-16,0 0 5 0,0 0-1 0,0 0 6 15,0 0-5-15,0 0-7 0,0 0-9 16,0 0-1-16,-84-6 0 0,76 10 3 0,0 0 4 15,-1 2 8-15,0-2 10 0,1 2 7 0,0 0 2 16,1 0-4-16,-1 0-4 0,-1 1-3 16,2 1-3-16,-1 0-1 0,1 1-2 0,-4 1 6 15,2 2 1-15,1 1 4 0,2-1-1 0,-2 2-7 16,4 0-4-16,-1 1-7 0,2 0-4 0,0-1-7 16,0 2-2-16,2-1-8 0,1-1-2 15,0-1-3-15,0 0-3 0,0 0-1 0,0-2 0 16,2 0-1-16,2 0 0 0,0-1-1 0,2 1 1 15,-1-2-1-15,4 0 3 0,0-2-3 0,-1 0 2 16,5-3 0-16,-2 0 1 0,1-2-2 0,5-1 0 16,-4-1-4-16,6 0-9 0,-3-2-13 15,-1-2-28-15,4-1-43 0,-6 0-100 0,5 0-120 16,-8 2-43-16,-3 1-562 0</inkml:trace>
  <inkml:trace contextRef="#ctx0" brushRef="#br0" timeOffset="8304.7">12989 11017 356 0,'0'0'42'0,"0"0"27"16,0 0 27-16,0 0 23 0,0 0 4 16,0 0-9-16,0 0 1 0,0 0-4 0,0 0-5 15,0 0-6-15,0 0-4 0,0 0 5 0,-5-3-6 16,5 3-1-16,0 0-9 0,0 0-8 15,-1-1-6-15,1 1-6 0,0-1-4 0,-2 1-11 16,0-1-5-16,1 0-4 0,1-1-4 0,-1 1-4 16,-1 0-1-16,-1-1-4 0,-1 1-5 0,2-2 0 15,-1 1-5-15,-3 0 1 0,3-2-1 16,-3 1-3-16,3 0 2 0,-5 1-4 0,4 0-2 16,-2 0 0-16,-1 1 0 0,2 1-1 0,-5-1 1 15,4 1-2-15,0 0-4 0,-2 0 3 0,-1 0-2 16,0 0-2-16,3 2 3 0,-3 0-3 15,0 0 0-15,1 0-1 0,-1 2 0 16,-1-2 1-16,4 2 2 0,-2-1 2 0,1 2 1 0,0-1-4 16,0 1 0-16,0 2-2 0,3 0-3 0,-2 0 2 15,0 2-3-15,1 0 3 0,1 0 0 0,-1 2 0 16,1 0 2-16,-1 2-2 0,3 1 2 0,-1-1-1 16,-1 1 1-16,1 2 1 0,2-3-3 15,-1 1 3-15,2 0-4 0,0 1 0 16,0-3 1-16,0 1-1 0,0-3 1 0,0 0-1 0,3-1 1 15,-2 0-3-15,5-1 2 0,-3 0 1 16,-1 0-2-16,4 0 2 0,-3-1-3 0,4 0 3 16,-2-2-1-16,2-1 0 0,-2 1-1 0,1-2-3 15,3-1-2-15,-3 1 0 0,0-2-2 16,3 0-5-16,-2-1-4 0,1 0-12 0,0 0-11 16,1 0-16-16,0 0-28 0,2-1-29 0,-1-1-56 15,0-1-66-15,2 0-68 0,0-1-49 0,2 1-9 16,-5 1 72-16,-4 0-352 0</inkml:trace>
  <inkml:trace contextRef="#ctx0" brushRef="#br0" timeOffset="10052.34">12938 11065 316 0,'0'0'14'0,"0"0"-7"16,0 0 2-16,0 0 6 0,0 0 13 0,0 0 14 15,0 0 15-15,0 0 15 0,0 0 15 16,0 0 13-16,0 0 25 0,0 0 18 16,0 0 3-16,0 0-3 0,20-32-17 0,-20 31-12 15,0-1-17-15,0 1-10 0,-1-1-11 0,0 1-13 16,-1 0-9-16,-1 0-8 0,-1 1-7 0,3-2-7 15,-2 2 1-15,-3 0-7 0,3 0-1 0,-3 0-2 16,3 0-2-16,-2 0 1 0,1 0-3 16,-2 0-2-16,0 0-6 0,-2 2 1 0,2-1 0 15,0 1 0-15,-4 0 0 0,2 1-4 0,-2 0-2 16,0 2-3-16,0-2 4 0,1 1-3 0,-2 1 0 16,1 0 1-16,2-1-7 0,-1 2 8 15,0 0 1-15,1 1-1 0,0-1 3 0,2 1-1 16,-1 0-1-16,1 0 0 0,3 1-1 0,0-1-2 15,-2 1-2-15,4-1-1 0,-1 2 0 0,1-2 0 16,1 0 1-16,-2 1 2 0,2 2 0 0,-2-1-1 16,2 2-1-16,0 1 1 0,0-2 0 15,0 2 2-15,0-2 2 0,0 1-3 0,0-1 1 16,4 1-1-16,0 1-1 0,1-2 2 0,-1 2-3 16,2-3 2-16,-1 0 0 0,2-1 1 0,-3-1 1 15,4 0 0-15,-1-1 2 0,1 0 0 0,-1-2 3 16,3-1-2-16,-1 0 3 0,-2-1-1 15,-1-1 0-15,1 2 0 0,0-3-2 0,-3 1 0 16,4-1-2-16,-4 0 0 0,3 0-1 16,-4 0-1-16,3 0 0 0,-3 0-4 0,1 0 3 15,0 0-3-15,-1 0 2 0,3 0-1 0,-3 0-3 16,3 0 5-16,-3 0-3 0,7 0 2 0,-3 0 0 16,-2-2-1-16,3 0-1 0,-2 0 1 15,0 1 0-15,1 1-3 0,-4 0 2 0,3 0-3 16,-3 0 3-16,-1 0-1 0,2 0 0 0,-1 0 0 15,-1 0-1-15,-1 0 1 0,-1 0 0 0,0 0 1 16,1 0 0-16,-1 0-1 0,0 0-2 0,0 0 2 16,0 0 1-16,0 0-2 0,0 0 3 15,0 0-2-15,0 0 0 0,0 0 2 0,0 0-4 16,0 0 4-16,0 0-1 0,0 0 0 0,0 0 3 16,0 0-1-16,0 0 6 0,0 0 3 0,0 0 5 15,0 0 7-15,0 0 0 0,0 0 0 0,0 0-6 16,-1 0-8-16,0-1-5 0,-1 0-3 15,-3 0 0-15,1-1 1 0,-1 1-3 16,1 0 1-16,-4 1-3 0,3-1 2 0,-2 1 2 16,-3 0-3-16,1 0 2 0,1 0-1 0,-2 0 0 15,2 0 0-15,-2 0-3 0,-1 0 4 0,-1 0-1 16,2 0 2-16,-3 0 4 0,2 0-6 0,1 0 0 16,-1 1-3-16,0 0-2 0,1 0 4 0,-2 1 2 15,2-2 1-15,-1 0 0 0,2 0-2 16,-1 0 0-16,-1 0-1 0,2 0 0 0,-1 0 3 15,0-2-3-15,0 1 2 0,0-1 0 0,0-2-2 16,1 2 3-16,0-1-4 0,0-1 2 0,2 1 0 16,0-1 0-16,0 1 0 0,4-1 0 0,-1 1 1 15,0-1-2-15,4 0 2 0,-2-1-2 16,2 1 1-16,0-2 0 0,2-1-2 0,4 0 2 16,-2-1-4-16,5 0 2 0,-1 0 0 0,3-1-3 15,-1 0 3-15,0-1 1 0,2 0 1 0,-2-2 3 16,1 1-3-16,-1-2 0 0,0-1-2 15,-1 2-1-15,0-1 0 0,-3 1 2 0,1-1-1 16,0 0 2-16,0 0-3 0,-1 2 0 16,-2 1 2-16,1 0-4 0,-3 2 5 0,4 0-1 15,-3 0 1-15,2 1 2 0,-1 2-1 0,-1-1-2 16,3 1-1-16,-3 1-2 0,4-1-1 0,-3 2 4 16,4-2-3-16,-5 0 0 0,4 2-1 0,-4-1 0 15,3 1 1-15,1-1 0 0,-1 2 0 0,1 0-3 16,-3-1 3-16,3 2-2 0,2 0 1 15,-4 0 2-15,3 1-2 0,-2-1 2 0,-1 1-3 16,3 0 1-16,-5 0-1 0,4 0-1 0,-4 0 3 16,4 0 1-16,-4 0 2 0,5 0-4 0,-5 1 3 15,4 0-2-15,-2 0-1 0,2 1 3 16,-3 0-4-16,1-1 3 0,-1 0-2 0,0 0 0 16,-1 0-2-16,-2-1 1 0,3 0 1 15,-3 1-1-15,0-1 4 0,-1 0 0 0,0 0 4 16,0 2 0-16,0-2 1 0,0 0 0 0,0 0-1 15,0 0 4-15,0 0-2 0,0 0 4 0,0 0-4 16,0 0 0-16,-2 0-3 0,0-2 1 16,-1 0 1-16,1 0-5 0,0-1 5 0,-3 1-4 15,2 0 0-15,-3 1 5 0,1-1-6 0,-2 0 4 16,2 0-5-16,-2 1 0 0,-2 1 1 0,0 0 3 16,3 0-2-16,-2 0 3 0,-2 0 0 0,2 0-4 15,-1 3 2-15,2-2-3 0,0 1 3 0,-1 0-2 16,-1 0 3-16,3 2 2 0,-1-1-5 15,-1 1 4-15,2-1-4 0,1-1 0 0,-3 2 2 16,6-2 0-16,-4 2 3 0,2-1-3 0,0 1 1 16,-1-1-5-16,3 2 2 0,-3-1 0 0,0 2 0 15,0 1 1-15,1 0 0 0,-2 2 1 16,2 0-3-16,0 2 4 0,-2-1-1 0,2 1-1 16,-2 0 3-16,3 0-3 0,-3 0 3 0,4-1-2 15,0 1 2-15,-1-1-2 0,-1 0-1 16,3 2 0-16,1-1 1 0,0 0 2 0,0-1-2 15,0 0 4-15,0-1-6 0,1 1 4 0,5 0 0 16,-2-2-2-16,3 1 4 0,1-1-4 16,1 0 2-16,1 0 1 0,2-1-1 0,1-1 1 15,-1 0-2-15,5-1 0 0,-4-2-2 0,4-1 2 16,-3 0 0-16,3 1-1 0,-4-2 0 0,4 0-2 16,-5-1-2-16,0 1-5 0,-1-1-7 0,-2 0-22 15,2 0-47-15,-4 0-79 0,-3 0-144 0,2 0-151 16,-3 1-20-16,-3-1-586 0</inkml:trace>
  <inkml:trace contextRef="#ctx0" brushRef="#br0" timeOffset="96068.11">6751 13118 228 0,'0'0'43'0,"0"0"-22"16,0 0-5-16,0 0-2 0,0 0-1 0,0 0-7 16,0 0 5-16,0 0 3 0,0 0 4 0,0 0 9 15,0 0 3-15,0 0 9 0,-48-25 7 16,46 24 6-16,2 0 10 0,0 0 1 0,0 1-2 16,0-1-6-16,0-1-10 0,0 1-9 0,2 0-3 15,1 0 0-15,1-1 6 0,3 0 8 0,3-1 2 16,0 1 8-16,2-3 1 0,5 0 6 15,1-1-1-15,0 1 1 0,3-1-5 0,2 1-5 16,1-1-1-16,2 0-7 0,0-1 1 0,2 1-4 16,2-1-4-16,0 1-3 0,1-1-3 15,2 2-5-15,0-1-1 0,5-1-2 0,-1 2-4 16,0 0 0-16,1 0 0 0,-2 2 1 0,0-1 2 16,2 2-1-16,0 0-2 0,-2-1-5 0,1 1 0 15,0 1-4-15,-3 0-3 0,1 1 2 0,0 0-2 16,-1 0 5-16,-3 0-1 0,1-1 3 0,-1 1-1 15,-1 0-2-15,0 0 2 0,-1 0-5 16,-1 0 1-16,0 0-1 0,-2 0-1 0,0 0 1 16,-1 0-1-16,-1 0-1 0,-1 0-1 0,-1 0 1 15,0 0-2-15,-1 0 1 0,0 0 1 0,0 0-1 16,3 0 1-16,0 0-2 0,-3 0 2 16,2 0-1-16,1 1 2 0,0-1 1 0,-3 0-1 15,1 1 0-15,2-1 1 0,-1 0 0 16,-2 0-2-16,3 0 3 0,0 0-3 0,0 0 1 15,-4 0 0-15,2 0-3 0,0 0 1 0,-1 0 1 16,1 0-2-16,2 0 3 0,0 0-2 0,2 0 3 16,1 0-1-16,1 0 0 0,2 0-2 0,-1 0 0 15,1-1-2-15,0 0 0 0,2-1 1 16,0 2-3-16,2-1 3 0,-1 0 1 0,1 1-3 16,3 0-2-16,-4 0 1 0,3-1-2 0,0 1 1 15,3 0 3-15,1 0-3 0,0 0 3 0,1-1-2 16,1 1-2-16,0 0 1 0,2 0-4 0,1-1 4 15,-4 1 0-15,2 0 0 0,-2 0 4 0,1 0-5 16,0 0 1-16,-1 0-1 0,2 0-4 16,-2 0 3-16,1 0 0 0,-1 0 2 0,1 0 1 15,2 0-2-15,2 0 0 0,-3 0 0 0,6 0-2 16,-1 0 3-16,2 0-2 0,-2 0 2 0,1 0 2 16,2 0-2-16,-1 0 0 0,1 0-2 15,1 0 0-15,0 0 3 0,-1 1-1 0,3 0 1 16,-3 0-2-16,1-1 1 0,0 1-2 15,0-1 3-15,3 1-1 0,-1 1 0 0,-2-2 0 16,-1 1-2-16,2-1 3 0,-1 1-2 0,3 0 1 16,-4-1 0-16,1 0-3 0,0 1 2 0,-1-1 0 15,2 0 2-15,3 0 2 0,-2 0 0 16,2 0-1-16,-1 0-1 0,2 0 0 0,-2 0 0 16,2 0 1-16,-2 0-2 0,-3 1 1 0,3 2-1 15,-2-2 0-15,-1 1 2 0,0 0-3 0,0 1 3 16,0-1-1-16,3 2-1 0,-2-2 4 0,-1 0-2 15,-2 1 0-15,2-1-1 0,-1 1 0 16,-1 0-1-16,1 0 1 0,-1-1-1 0,0 0 0 16,1-1 0-16,-1 2 0 0,2-2 2 0,0 0-3 15,-1 0 1-15,6 0-1 0,-3 1 2 0,-2-2-1 16,-1 1 2-16,2 0-1 0,-2 0-2 16,-3 0 3-16,2 2-2 0,-1-2-1 0,0 0 1 15,-1 0-1-15,-1 0 0 0,3 0 2 16,-2 1 1-16,1 0 0 0,2-1-2 0,-1 0 0 15,1 0-1-15,2-1-1 0,-3 2 2 0,1-2 1 16,-3 0-1-16,3 0 0 0,0 0-2 0,-2 0 0 16,2 0 1-16,0 1-1 0,-3-1 2 0,2 0-1 15,0 1 1-15,0-1 0 0,-2 0-1 0,0 1 0 16,1-1-1-16,-1 1 0 0,2-1 2 16,-3 1-1-16,3-1-1 0,-2 2 2 0,1-1-4 15,2-1 2-15,0 1 1 0,0-1-2 0,4 1 3 16,-2 0-1-16,1 0 0 0,0 2 2 0,-1-2-2 15,0 1-1-15,-1 0 0 0,1 0-1 0,2-1 1 16,-3 2 1-16,0-1-1 0,2 0 2 16,0 1-1-16,-2-1-1 0,0 0 1 0,3 2-1 15,0-2 1-15,-4 0 0 0,2 0 0 0,1 0 1 16,0-1-2-16,-2 1-2 0,0 0-1 16,1 0-1-16,3-1 1 0,-2 1 3 0,4 0 1 15,-1 0 1-15,0-1-2 0,2 0 0 0,-4 0 0 16,-1 1 0-16,0-1 2 0,-3 0 0 15,-4 0-3-15,0 0 0 0,0 0-1 0,-3-1 1 16,0 0 0-16,1 0 1 0,-3 0 0 0,0 0-1 16,2 0 1-16,0 0 0 0,-1 0 0 0,-2 0 0 15,0-1 1-15,0 0-2 0,-1 0 3 0,0-1-1 16,0-1-2-16,2 1 2 0,-2-2-3 0,0 2 1 16,2 0 1-16,-2-1-1 0,1 1 1 15,0 0 0-15,0-1 2 0,0 1-2 0,1 0 2 16,2-1 0-16,-2 1-2 0,-2 0 1 0,1 1 0 15,-2 0-1-15,-1 1 0 0,0-2 1 0,1 1-2 16,-1 1 2-16,-1 0-2 0,1 0-1 16,1 0 2-16,0 0-2 0,1 0 3 0,-4 0 0 15,3 0 1-15,0 0-1 0,1 0-1 0,-1 3 2 16,1-1-2-16,1 0 1 0,-3 0 0 0,5 1-1 16,-6-1 0-16,2-1 1 0,1 0 0 15,-2 1 0-15,2-1 3 0,-4-1-4 0,3 1-1 16,0 0 1-16,1-1-1 0,-1 1 2 15,-2 0 1-15,2 1-1 0,1-2-2 0,-1 0 1 16,0 0 1-16,0 0-1 0,2 0 0 0,-4 0 0 16,1 0 0-16,0 0 0 0,1 0 4 0,-4 0-4 15,3 0-1-15,-3 0 2 0,3 0-1 0,2 0 1 16,-2 0 0-16,0 0-1 0,2 0-5 0,2 0 4 16,0 0 1-16,2 1-2 0,-2 1 6 15,3-1-4-15,1 2 0 0,0-1 1 0,0 0-2 16,1-1 1-16,0 2-2 0,-1-1 1 0,0 0 1 15,-2 1-3-15,1-1 2 0,-2 1-1 0,2-1-5 16,-2 1 7-16,-2-1 0 0,3 0 0 16,-1 1 6-16,0 0-7 0,0-1 1 0,5 2 0 15,-3-2-2-15,2 1 3 0,-2 0-2 0,1-1 0 16,-3-1-3-16,3 2 3 0,-2-2 1 0,0 0-1 16,2 0 1-16,-3 0-2 0,1-1 0 15,-1 2 1-15,-1-1 4 0,2-1-5 0,-1 0 1 16,0 1 1-16,0-1-5 0,-2 0 5 15,-1 1-2-15,-3 0 1 0,0 0 3 0,-2 1-3 16,0 0 2-16,-2-1-2 0,0 3 0 0,2-3 0 16,-3 3-1-16,-1-1 2 0,2 1 0 0,-3-1-2 15,3 0 1-15,-1-1-1 0,-3 0-1 0,1 1 3 16,-1-2 0-16,1 0 0 0,1 0 2 0,-1-1-4 16,0 1 2-16,-1-1-2 0,-2 0 0 0,0 1 0 15,1-1 1-15,-2 0 0 0,0 0 2 16,1 0 0-16,-1 0-1 0,1 0 0 0,-1 0-3 15,0 0 2-15,-1 0 0 0,0 0-2 0,-2 0 4 16,5 0-4-16,-3 0 2 0,1 0 1 0,1 0-2 16,1 0 2-16,-1 0 1 0,2 0-1 15,-1 2-1-15,-2-2 3 0,1 0-2 0,-1 0 0 16,1 0 0-16,1 0 0 0,-1 0 1 0,-1 0 0 16,-1 0 0-16,1 0 0 0,0 0-1 15,-1 0 0-15,1 0 0 0,-1-2 0 0,-2 1 0 16,2 0 3-16,-3-1-4 0,-1 1 3 0,-3-1-1 15,-1 0-2-15,-2 1 2 0,0 0-3 16,0-2 3-16,1 2 0 0,-1 1-1 0,3-1 0 16,-4 1-1-16,4 0 0 0,-3 0 1 0,2 0 1 15,-4-1 0-15,2 0-1 0,-3 0 0 0,1-1 0 16,0 1-2-16,-1-1 0 0,-1 1-1 0,-4-2-2 16,2 1 0-16,-2 2-5 0,2-4-7 0,0 2-14 15,-3-1-17-15,-1 1-20 0,-5 0-62 16,0 1-82-16,0-1-114 0,-6 1-91 0,-7 0-28 15,2 1 68-15,1 0-313 0</inkml:trace>
  <inkml:trace contextRef="#ctx0" brushRef="#br0" timeOffset="99518.22">7076 12918 212 0,'0'0'107'0,"0"0"-74"0,0 0-15 16,0 0-5-16,0 0 0 0,0 0 2 15,0 0 9-15,0 0 8 0,0 0 7 0,0 0 7 16,0 0 4-16,0 0 2 0,0 0 0 0,0 0 3 16,-56-57 4-16,54 55 6 0,0 1 3 15,2 0 1-15,0 1-13 0,0 0-23 0,0 0-20 16,0 0-25-16,0 0-4 0,0 0 9 0,3 0 16 16,2 0 19-16,0 1 16 0,0 2 8 0,3-2 5 15,2-1 7-15,4 1 3 0,1-1-2 0,4 0-6 16,2 0-5-16,1-2-9 0,3-1-7 15,1 0-1-15,3-1-8 0,-2 0-3 0,2-1-2 16,0 0-4-16,2 0 1 0,0 0-3 0,3-1 1 16,-1 1 0-16,0 1-2 0,-1 2 0 0,0-1-3 15,0 1-1-15,-3 1 0 0,1 0-1 0,0 0 0 16,0 1 4-16,0-1-5 0,0 1 0 16,1-1 1-16,0-1-4 0,3 1 5 0,-1-1 0 15,1 1-2-15,1-2 2 0,1 2-3 16,-4-1-1-16,6 0-1 0,-6 0 2 0,3 0-3 15,0 0 2-15,1 0-1 0,0-1 2 0,3 1 0 16,-3 1-3-16,1 0 3 0,1-1-4 0,-1 2 3 16,0 0-1-16,1 0-1 0,-3 0 0 0,2 0-1 15,-1 0 1-15,-1 0-1 0,2 2 4 16,-2-1-3-16,-3-1 2 0,3 0-1 0,-1 0-2 16,-1 0 3-16,5 0 0 0,1 0-2 0,-2-3 2 15,0 0-3-15,4-1 0 0,-2 1-1 0,-2-1 0 16,2 0-2-16,0 0 0 0,-1 0 0 15,1 1 3-15,-4-1-1 0,2 1-2 0,3-1 4 16,-6 2-6-16,3 0 4 0,-5 0 1 0,0 1-2 16,0 0 1-16,0 1 0 0,-1 0 1 0,0 0-2 15,-1 0 2-15,0 0-3 0,1 0 1 0,1 0-1 16,-3 1-1-16,3 0 2 0,-1-1 0 0,1 0 1 16,0 2-2-16,-1-2 2 15,1 1-3-15,-1 0 0 0,1 1 3 0,1-1-4 16,-2 2 2-16,0-2-1 0,-1 0 1 0,-2 1 0 15,0 0-2-15,0 0 3 0,0-1-2 0,-2 1 1 16,3 0 0-16,0 0-1 0,0-1-1 0,-1 1 1 16,2 1 0-16,-3-2-1 0,2 1 5 0,1-1-4 15,0 1 0-15,1 0 0 0,-1 0-2 0,1 0 0 16,-1 0 0-16,1-1 1 0,-1 1-1 16,1 0 2-16,-1-1-1 0,1 1 0 0,-1 0 0 15,1 0-2-15,-1 0 3 0,1-1-3 0,-1 2 2 16,0-2 0-16,0 0-1 0,1 0 1 15,0-1-1-15,2 0 2 0,3 0-2 0,-3 0 0 0,2 0 1 16,0 0-2-16,-3 0 2 0,4 0 0 16,-3 0 0-16,-1 0 1 0,4 0-2 0,-4 0 0 15,0 0 0-15,0 1 0 0,0 0 2 0,4 2-1 16,-4-2 2-16,0 0-1 0,0 0-2 16,0 0 2-16,2-1-2 0,-1 2 0 0,0-1 2 15,4-1-1-15,-3 0 3 0,4 0-4 16,0 0 0-16,-2 0 2 0,3 0-3 0,-1 0 4 15,0 0-3-15,0 0 1 0,1 1 1 0,-2 0-2 16,2 0 2-16,-2 0-1 0,2 1 0 0,-1-1-1 16,-3 1 1-16,4 0 0 0,-3 0-1 0,-1 2 1 15,4-2 0-15,-2 0 1 0,0 1-2 16,2-2 1-16,0 1-1 0,0-1 0 0,2 0 1 16,-1 1 0-16,1-1 1 0,1 0-2 0,-1-1 0 15,1 1 0-15,2 1-1 0,-1 0 0 0,0 0 0 16,-3 0 1-16,-3-1 0 0,0 2 1 0,3-1 2 15,-5 0-2-15,1 2-1 0,-2-2-1 16,0 2 0-16,-1-1 0 0,-1 1 1 0,-1-1 1 16,2 0-1-16,-2-1 1 0,2 1-1 0,-2-2 0 15,1 0 1-15,-1-1-1 0,1 0 1 16,0 0 0-16,3 0-3 0,-4 0 4 0,-1 0-2 16,-1 0 1-16,-1 0 2 0,0 0-3 0,1-1 1 15,-1 1 0-15,-3-1 0 0,2 1 1 0,-1-1-2 16,-1-1 1-16,-2 1-2 0,4 0 1 15,-3 0 1-15,4 0 0 0,-1-1 3 0,2 0-3 16,1 0-1-16,1 0 1 0,1 0-5 0,1 1 5 16,0-2 0-16,0 1 0 0,2 0 2 15,1-1-1-15,-2 2-3 0,0 0 3 0,0-1-4 16,-1 1 4-16,2-1-2 0,-1 1 1 0,1 0 2 16,0 0-3-16,0 0 0 0,0 0-1 0,-2-1-4 15,2 2 5-15,-2 0 0 0,0 0 3 0,-1 0 2 16,1 0-3-16,-1 0-1 0,0-1-1 0,1 1-1 15,0 0 3-15,4-1-2 0,-4 1 1 16,7 0-1-16,-5 0 0 0,0 0 1 0,1 0-1 16,0 0 1-16,1 0-1 0,1 0 0 0,-2 0 1 15,0 0-1-15,0 0 1 0,-1 0 1 0,0 1-3 16,1 2 0-16,-1-1 1 0,-3 0 1 16,3 1 0-16,0-2 2 0,-2 1-2 0,5-1-1 15,-2 0 1-15,0-1-1 0,0 2 1 0,-1-2 0 16,-1 0-2-16,1 0 4 0,-3 0-3 15,1 0 1-15,2 0 0 0,-1 0-1 0,-3 0 0 16,0-2-2-16,-1 2 0 0,1-1 1 0,0 1-1 16,3-1 2-16,-3 1 1 0,2-1-2 0,-2 0 3 15,1 1-1-15,0-1-1 0,3-1 0 16,-1 1 1-16,2 0 1 0,-1 0-2 0,-1 0 1 0,2 1-2 16,-3 0-1-16,-1 0 3 0,1 0-2 0,0 0 0 15,-2 0 2-15,-1 0 0 0,-2 1-1 16,-1 1 2-16,1 1-2 0,-5-2-2 0,4 0 2 15,-2 1-2-15,1-1 2 0,-2 1 0 0,2-1 2 16,-3 0-2-16,2 0 0 0,1-1 0 16,-3 0 0-16,4 0 0 0,-4 0 0 0,5 0 2 15,0 0-2-15,-3 1 2 0,4-1-1 0,-2 0-1 16,-2 0 1-16,2 0-3 0,2 0 2 16,-5 1 0-16,5 0 0 0,-1 1 0 0,0-2-2 15,-1 0 2-15,2 1 0 0,-1-1 2 0,-3 1 0 16,4 0-2-16,1-1 0 0,1 0-2 0,-2 0 2 15,2 0 0-15,2 0 0 0,3 0 1 16,-2 0 0-16,-1 0 1 0,5 0-2 0,-1 0 2 16,-2 1-1-16,3 0-1 0,-5 1 0 0,1-2-1 15,-1 1 4-15,-1-1-3 0,0 1 2 0,-1-1 0 16,1 1-1-16,3 0-3 0,-3-1-1 16,1 1 1-16,2 1-1 0,-1-1 5 0,-2 2-1 15,5-1 3-15,-5 0-4 0,1-1 0 0,-2 2 2 16,2-1-2-16,2 0 2 0,-2 2-1 0,0-2 0 15,4 2-2-15,-6-2 2 0,6 2 0 0,-4-2 0 16,0 1 2-16,-2 0-2 0,4-1 0 16,-3 2 0-16,-1-2-1 0,-1 0 1 15,1 2 0-15,-1-3 0 0,1 2 1 0,-1-1-2 0,0 2 0 16,1-2 0-16,-1 0-4 0,0 1 4 0,1-2 1 16,0 1-2-16,1 0 4 0,0 0-3 15,-1 0 0-15,0-1 2 0,0 0-2 0,-2 1 1 16,1 0-1-16,0-1-1 0,-1 0 2 15,-1 0-3-15,-2 0 2 0,2-1 2 0,3 1-5 16,-2-1 3-16,0 2 0 0,1-2-1 0,-2 0 4 16,4 1-3-16,-3-1 0 0,3 0 0 0,-1 0-1 15,-1 0 1-15,-1-1 0 0,1-2 0 0,-2 2-4 16,2-1 4-16,-2 1 0 0,-2-1 0 16,0 1 2-16,-4 0-2 0,1 0 0 0,-2 0 0 15,-1 0 5-15,0 0-5 0,-2-1 0 0,0 1 0 16,0-1-7-16,-4 1 8 0,6-2-2 0,-2 2 1 15,2-1 3-15,1 1-4 0,-2 0 3 0,3-1-7 16,-1 1 2-16,0 0-1 0,2 0 1 0,2 0 3 16,-1 0 4-16,3-2-4 0,-3 3-1 15,4-3 1-15,-3 2-6 0,1-1 5 0,-1 1 2 16,1 0-1-16,-3-1 5 0,3 1-7 0,-2 1 2 16,2 0-1-16,-2 0 0 0,-3 0 1 0,3 0 0 15,-1 0 0-15,-1 0 0 0,-1-1 0 16,1 1-2-16,1 0 3 0,-1-1-3 0,1 1 3 15,0 0 1-15,0-1-2 0,0 0 1 16,1 1-2-16,0-2 0 0,1 2 0 0,1-1 1 16,-1 1 0-16,1 0-1 0,3 0 2 0,-3 0-4 15,1 0 3-15,0 0 0 0,-1 0-1 0,-2 0 1 16,2 0 0-16,-1 0 0 0,1 0 0 0,1 1 0 16,-1-1 0-16,-1 2 0 0,2-2-1 0,0 1 0 15,-2 1 1-15,2-1 0 0,-1 0 1 16,0 1-4-16,0-1 3 0,2 0-1 0,-1 1-1 15,0 1 2-15,-1-2-2 0,1 2 4 0,-3-1-3 16,-2 0 2-16,1 1-1 0,1-1-1 0,-2 1 0 16,0-1-1-16,0 0 2 0,0-1 0 0,-2 0 0 15,2 0 0-15,-1 1 0 0,-1-1 0 16,1 0-2-16,1-1 2 0,-1 0-1 0,2 1 1 16,0-1 0-16,4 0 0 0,-4 0 0 15,0 0-2-15,2 0 0 0,-3 0 1 0,2-2 1 16,-4 1 0-16,1-1 0 0,-1 1 1 0,-3 0-1 15,2 1 0-15,-3-1-2 0,1 1 1 0,1 0 0 16,-1 0 1-16,2 0 2 0,-2 0-3 0,2 0 2 16,0 0-3-16,1 0-2 0,0 0 3 15,-2 0-3-15,5 2 5 0,-2-1-2 0,1 2 1 16,2-1-1-16,0-1 1 0,-2 0 0 0,0 0 0 16,3 1 1-16,-1-1-2 0,0 0 2 15,1 0 0-15,-2-1 0 0,4 1 0 0,-3-1-1 16,1 0 0-16,0 0 0 0,-3 0 2 0,2 0-2 15,0-1 2-15,-2 0-1 0,2 0-2 0,0 0 3 16,0-1-6-16,3 1 4 0,-3 0 1 0,2 0 0 16,-3 0 5-16,1 0-6 0,-2 0 0 0,-2-1 0 15,-1 2-3-15,-2-1 3 0,0 1 1 16,-5-1-1-16,0 1 1 0,-3-1-1 0,-1 1 0 16,-4 0 1-16,0 0-3 0,-1 0 4 15,-2-1-2-15,0 1 1 0,-1 0 2 0,0 0-2 16,0-1 0-16,0 1-2 0,0 0-1 0,0-2 0 15,1 2 1-15,0 0 0 0,2-1 0 0,0 1 1 16,-1-1-2-16,2 1 0 0,0-1-3 0,-2 1-2 16,4 0-3-16,-2-1-9 0,-3 1-8 15,3 0-21-15,0 0-24 0,-2 0-46 0,3 0-60 16,-1 1-70-16,-1 1-84 0,2 1-66 0,-4-1 33 16,0-1-401-16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2.47342E-6" units="1/dev"/>
          <inkml:channelProperty channel="T" name="resolution" value="1" units="1/dev"/>
        </inkml:channelProperties>
      </inkml:inkSource>
      <inkml:timestamp xml:id="ts0" timeString="2021-03-23T14:24:46.574"/>
    </inkml:context>
    <inkml:brush xml:id="br0">
      <inkml:brushProperty name="width" value="0.05292" units="cm"/>
      <inkml:brushProperty name="height" value="0.05292" units="cm"/>
      <inkml:brushProperty name="color" value="#FF0000"/>
    </inkml:brush>
  </inkml:definitions>
  <inkml:trace contextRef="#ctx0" brushRef="#br0">1195 4717 1 0,'-3'0'406'0,"0"-5"-325"16,-4 0-40-16,4 3-9 0,-1-1-3 15,0 1-4-15,2 0 2 0,1 1 2 0,0 0 4 16,-1 1-3-16,1-1-1 0,-1 1-1 0,2 1-4 16,-1-1-2-16,1 0-4 0,0 1-7 0,0-1-7 15,0 0-3-15,0 0-7 0,0 0-5 0,1 0-4 16,-1 0-5-16,0 0-1 0,0 0-2 15,2 1 9-15,-1 0 4 0,1 0 10 0,0 1 7 16,0-1 2-16,1 1 6 0,2 0 1 0,-2 1 2 16,4-1-1-16,-4 0 0 0,3 2-5 15,-4-3 0-15,4-1 0 0,-1 1-4 0,0 0 1 16,-1 1-1-16,2-1-1 0,-1 0 0 0,4 0 0 16,-4 0 1-16,2 0 0 0,2-1 2 0,2 2 0 15,-1-1-1-15,1 0-4 0,3 0 0 16,0-1-3-16,-2 1-1 0,0-2 1 0,1 1-3 15,0 0 3-15,-2 0 0 0,1 1 0 0,2-1-2 16,-1 1-1-16,-1 0 1 0,3 1-1 16,-1-1 3-16,-2 2-4 0,1-2 0 0,0 1 2 15,0 0-1-15,0-1 1 0,-1 0 2 0,2 1-1 16,-1 0-1-16,0 0 1 0,0 0-1 0,0-1 1 16,0 0-1-16,1 0-2 0,-2 0 2 0,2 3-2 15,-3-3 2-15,3 0 0 0,1 2-1 0,-2-2 2 16,4 0-1-16,-4 1 0 0,0-1-1 15,-1 2 1-15,0-1-4 0,-2-1 3 0,2 2 0 16,-3-1-5-16,1 1 5 0,2 0 0 0,-2-1-2 16,0 0 5-16,0 1-1 0,1 0-2 0,0 0 3 15,1-2-2-15,3 2 1 0,-3 0-2 16,0-2 0-16,5 2 2 0,-5-1-1 0,4-1 1 16,-1 1-2-16,2 0-3 0,-4-1 2 0,6 0 2 15,-7 0-1-15,5 1 5 0,-3 0-3 16,0 0 1-16,0-2 1 0,-1 1-1 0,1-1 2 15,0 1-6-15,-1 1 2 0,0 0 2 0,1 0-2 16,-2-1 1-16,-2-1-1 0,2 1-5 16,-2-1 6-16,1 1 1 0,0-1-2 0,0 0 4 15,-2 0-2-15,5 0-1 0,-4 0 1 0,0 0-1 16,1 0 0-16,0 0-3 0,0 0 2 0,-2 2-1 16,1-2 1-16,2 0 0 0,-2 0-2 0,0 0 1 15,1 0-1-15,-1 1 1 0,0-1 1 0,1 1 0 16,-2 0 1-16,1-1-1 0,-1 1 1 0,3-1 0 15,-3 0 2-15,3 1-2 0,-2-2 3 16,-2 2-1-16,1-1-3 0,1 0 2 0,0 0-2 16,-1-1-2-16,2 1 2 0,-1-1 0 0,0 1 2 15,1-1 0-15,-1 0 0 0,-2 1-2 16,4 0 1-16,-4 0-3 0,-1-1 2 0,1 1-1 16,3 0 1-16,-2-2-1 0,-1 2 0 0,2 0 1 15,-4 0 0-15,2 0 0 0,2 0 0 16,0 0 1-16,-1 0-1 0,0 0 1 0,1 2 0 15,-1-2-1-15,-1 0 4 0,1 0-2 0,-1 0 2 16,2-2 1-16,-1 2 1 0,2-1 1 0,-2 0 0 16,0 0-3-16,1 0-2 0,-2 0 0 15,-3-1 1-15,3 0 1 0,-2 1 0 0,0 0 0 16,1 1 3-16,-3-1-3 0,3-2 3 0,-3 2 0 16,4 0-2-16,-5 0 2 0,2 0-1 0,-3 0 1 15,0-1-3-15,3 1 1 0,-3 1-1 0,0-1 0 16,-2 1 3-16,0 0-2 0,0 0 1 0,0 0 0 15,0 0-2-15,0 0-5 0,0 0-6 0,0 1-17 16,0-1-30-16,0 0-49 0,-2 0-21 16,2 1 3-16,-1 1-3 0,0 1-478 0</inkml:trace>
  <inkml:trace contextRef="#ctx0" brushRef="#br0" timeOffset="2945.26">4503 4785 1 0,'0'0'103'0,"0"0"58"15,-2 0-88-15,2 1-40 0,-1 1-24 16,1-1-5-16,0 1 3 0,0-2-1 0,0 0-2 15,0 1 4-15,0-1-2 0,1 1 2 0,-1 0 7 16,2 0-4-16,-2 0 2 0,1 1 0 16,3-1 1-16,-1-1 0 0,-1 1-1 0,4-1 1 15,-1 0-4-15,3 0 1 0,1 0-1 0,0-1 1 16,0 0 0-16,4-1-1 0,-2 0-1 0,1 0-3 16,1-2 4-16,1 1-4 0,-2 0 1 0,0 0-1 15,5 1-3-15,-5-1 1 0,1 1 1 0,2-2 0 16,-3 3-3-16,1-1 3 0,4 1-2 0,-4-2 1 15,1 2-1-15,0 1-1 0,-3 0 3 16,-1-1-2-16,2 0 3 0,2 1-2 0,-2 0-3 16,-1 0-2-16,0 1 1 0,1-1 0 0,-2 0 1 15,1 0 3-15,4 0-2 0,-4 0 2 16,1 0-2-16,-1 0-1 0,-1-1 0 0,3 1 0 16,1 0 1-16,-1 0-2 0,-2 1 4 0,-1-1 0 15,2-1 2-15,3 1 1 0,-2-1-1 0,-2 0 1 16,2 0-2-16,0-1 3 0,-2 1-3 15,1 1 3-15,0-1-3 0,-2 1-2 0,1-1 2 16,-2 1-4-16,1-1 1 0,2 0 0 0,1 0 1 16,1 1-2-16,-2-1 1 0,-1 0-2 15,3 1-2-15,-1-2 2 0,0 2 0 0,-2-1 0 16,4 0 2-16,-1-1 1 0,-2 2-3 0,5-1 1 16,-5 1-1-16,1-2 0 0,3 1 0 0,-3 1 1 15,-2-1-1-15,4 1-1 0,-3 0 1 0,0 0-2 16,0 1 1-16,2-1 2 0,-2 1-2 0,1-1 2 15,0-1 0-15,2 2 1 0,-3-1-2 16,3 0 2-16,-2 0 0 0,-1 0-2 0,1 0 2 16,-1 0-2-16,1 0 0 0,-2 2-1 0,0-2 2 15,-1 0-1-15,-1 1 0 0,-2 1 0 0,4-2 0 16,-4 1 1-16,2 0-1 0,0-1 1 16,0 2-3-16,0-1 3 0,0 0 0 0,0 0-1 15,0-1 1-15,-2 1 0 0,3 0-1 0,0-1 3 16,0 0-1-16,0-1-1 0,1 1 0 15,-1 0 1-15,0-1-2 0,1 1 2 0,1-1-1 16,2 0-1-16,-3 0 1 0,0 1-1 0,1-2 0 16,-3 2 0-16,0-1 1 0,2 0-1 0,0 1 1 15,1-2 0-15,-2 1 0 0,0 1 0 16,3-2-1-16,-2 1 2 0,1 1-2 0,0-1 0 16,-2 0 4-16,-1 0-3 0,2 0 0 0,-2 1 0 15,2 0-4-15,-1 0 3 0,-1-1 0 0,-1 1 0 16,2 0 2-16,-1 0-2 0,-1 0 1 0,0 0 0 15,1-2-1-15,0 2 2 0,-2 0-1 16,0 0 1-16,1 0 4 0,-2-1-5 0,1 1 1 16,1 0 1-16,-1-1-4 0,1 1 4 0,-1-1 2 15,2 0-1-15,1 0 4 0,-1 1-2 0,-1-2 3 16,-1 1-1-16,2 0-2 0,0 0 3 16,0 0-4-16,-1-2 2 0,-1 2 1 0,-1 0 0 15,0 0 0-15,-1 1 1 0,2-1-2 0,-1 0-1 16,-1 1 0-16,-3-2-1 0,2 2-3 15,-1 0 1-15,-1 0-1 0,-1 0 0 0,-1 0 0 16,2 0 0-16,-2 0-3 0,0 0 1 0,0 2-1 16,0-2-4-16,0 0 1 0,0 1 0 0,1-1-2 15,0 1 3-15,1 0 0 0,-1 0-2 16,0 3 2-16,1-3-5 0,-1 0-3 0,2 0-9 16,-1 0-10-16,0 2-11 0,-1-1-15 0,0-1-12 15,0 2 3-15,-1-2 9 0,2 1 11 0,-1-1 4 16,-1 1-474-16,0 1 515 0</inkml:trace>
  <inkml:trace contextRef="#ctx0" brushRef="#br0" timeOffset="30064.55">10992 4755 244 0,'5'0'145'16,"1"-2"-89"-16,3 1-37 0,-3 0-2 0,2 2-4 15,3-1 0-15,-1 1 0 0,0 1-2 0,1-1 0 16,-1 0 0-16,0 1 3 0,6-1-1 16,-5 3 1-16,1-2-3 0,0-1 0 0,0 2 1 15,3-1 1-15,-2 0 3 0,3-1-2 0,-3 2-1 16,1-2-1-16,0 0-1 0,1-1 0 15,1 1-1-15,-2-1-4 0,3 1-1 0,-2-1 0 16,0 2-2-16,-1-2 0 0,1 0-1 0,-1 0-2 16,-2-2 2-16,6 2-1 0,-6-1 2 0,0 1-2 15,5-1 1-15,-6 1-2 0,2 0-2 16,3-1 1-16,-3 1-2 0,-1 0 2 0,4 0-2 16,-3 0 1-16,1 0 1 0,2 0-1 0,0 1 0 15,-3 0 0-15,0-1-1 0,2 1 1 0,-3 1 1 16,-1-1-2-16,2 0-2 0,1 1-2 0,0-1-1 15,-2 1 0-15,3-1 1 0,-3-1-1 16,0 1-1-16,1-1 0 0,3 1 0 0,-3-1 1 16,2 0 3-16,-1 0-3 0,2 0-1 0,-3 0 0 15,0 0 1-15,5 0 0 0,-6 0 1 0,7 0-2 16,-6 0 0-16,4 0 0 0,0-1 2 0,-3 1 2 16,-2 0-3-16,5-1 5 0,-4 1-4 15,3-1 3-15,-2 1 1 0,4-2-2 16,-5 1 0-16,6-1-1 0,-3 1 3 0,0 0 0 15,2-1 1-15,0 0 0 0,-1 1 0 0,0 0 0 16,1-2 0-16,-5 2 2 0,5 0-4 0,-5-1 4 16,2 2-1-16,-2-1 0 0,-2-1 2 0,1 1-1 15,-1 1 0-15,3-1-1 0,-3 1 5 16,0-1-5-16,-2 0 2 0,3 1-1 0,-4-3-3 16,-2 3 3-16,3-1-1 0,-1 1 2 0,-1 0 0 15,-2-1 0-15,2 1-2 0,-2 0 1 0,1-1-2 16,-2 1 1-16,2 0 1 0,-3 1 0 15,4-1 3-15,1 0-3 0,-3 0 0 0,3 0-1 0,-1 1-3 16,0-1 3-16,2 0 0 0,0 0 2 0,-1 0-2 16,2 0 2-16,-1 0-2 0,2 1 1 15,0-1 1-15,-1 0-2 0,0 0 2 0,2 0-2 16,-2 0 2-16,-1 0-2 0,2 0-1 0,-1-1 1 16,0 2-3-16,0-1 0 0,-1 0-3 15,1 3-5-15,0-3-27 0,-1 0-187 0,-2 0 28 16</inkml:trace>
  <inkml:trace contextRef="#ctx0" brushRef="#br0" timeOffset="34519.85">20590 4794 1 0,'0'0'146'0,"0"-1"-22"0,0 0-67 16,0 1-29-16,0-1-4 0,0 1-8 0,0 0-4 16,0 0-2-16,0 0-4 0,0 0-1 0,0 0-1 15,0 0-3-15,0 0-2 0,0 0 2 0,0 1-3 16,0-1 0-16,1 1 5 0,3 0-2 15,-1 0 7-15,1 0-1 0,2 1 1 0,3 0-1 16,0-1 0-16,0 0 1 0,4 0 1 0,-1 1 2 16,4-2-1-16,-2 1 3 0,3 0-2 15,-4 1 0-15,2-1 2 0,0-1-3 0,0 2 2 16,0-2 1-16,-3 0 0 0,4 1 0 0,-3 0 1 16,0 1-1-16,-1-2 3 0,2 0-1 0,-2 0-2 15,0 1-3-15,1-1-3 0,0 0-2 0,0 1-1 16,-1-1 2-16,-2 0-1 0,7 1-2 15,-4-1 0-15,0 1-2 0,2-1 1 0,-2 0-2 16,0 0 3-16,-3 1-2 0,4-1 1 16,-4 0 1-16,1 2-3 0,-1-2 3 0,2 0 0 15,0 0-1-15,-2 0-1 0,3 1 0 0,1-1 1 16,-2 0-2-16,0 0 3 0,0 0-1 0,2-1-1 16,-3-1 0-16,2 2 0 0,-2-1 0 0,1 1 2 15,-1-1 1-15,3 0-1 0,-4 1 0 0,2-1-2 16,-1 0 1-16,0-1-2 0,1 1 0 0,-4 1 1 15,4 0-1-15,-3-1 0 0,1 1 0 16,-2-2-1-16,2 2-1 0,0 0 1 0,-1 0-1 16,-1 0 0-16,1 0-1 0,3 0-1 0,-3 2 0 15,0-2-4-15,-2 0-3 0,3 1 0 16,0-1 0-16,-3 1 0 0,0 1 0 0,1-1 0 16,1 0-2-16,1 0 1 0,0-1 2 0,0 1 1 15,0-1-1-15,2 1-1 0,-1 1 1 16,2-2-2-16,-2 1 2 0,5 0-1 0,-1-1 1 15,-2 1-2-15,3-1 3 0,-1 1 1 0,-1-1 1 16,1 0 3-16,-3 0 0 0,4-1 2 0,-4 1 2 16,0-1 0-16,1 1 1 0,1-1 1 15,-2 1-1-15,-2-1-1 0,-1 1 2 0,-1 0-2 16,0-2 2-16,1 2-1 0,-3-1-1 0,4 1-1 16,-3 0 0-16,1 0 1 0,0 0-1 0,3-1 1 15,0 2-1-15,-1-1 1 0,1 1-1 0,-1 1-1 16,2-2 3-16,-2 0-3 0,0 0 2 0,1 0-1 15,1 1 1-15,-1-1-2 0,1 0 1 16,-2 1 0-16,1-1-2 0,0 1 2 0,-2-1-1 16,0 1 0-16,0 0-2 0,0-1-1 0,-3 2-3 15,1-2-2-15,-3 1-1 0,2-1-9 0,-2 1-18 16,-4 0-378-16</inkml:trace>
  <inkml:trace contextRef="#ctx0" brushRef="#br0" timeOffset="91496.4">17198 8109 1 0,'5'1'255'16,"-3"-2"-173"-16,1 1 9 0,0-1 30 0,-1 1 21 15,-1-1 11-15,0 1-1 0,-1 0-9 0,0 0-11 16,0 1-22-16,1-1-12 0,-1 0-19 0,0 1-16 16,0-1-18-16,0 0-17 0,0 1-12 15,0 0 0-15,0 2 11 0,2 1 4 0,0 3 15 16,2 1-1-16,-2 4-5 0,3 4-3 0,0 2-12 16,-2 3-6-16,1-1-6 0,-1 0 1 0,-3 2-5 15,0 0 2-15,0 2-3 0,-1-1-2 0,-3 1-2 16,-1 0-3-16,-3 0-1 0,-2-3-6 15,2-1 0-15,-2-1-14 0,-5-1-21 0,3-2-33 16,-6 0-70-16,0 0-87 0,0-2-118 0,-2 1-30 16,-1-1-433-16</inkml:trace>
  <inkml:trace contextRef="#ctx0" brushRef="#br0" timeOffset="93288.29">17366 7798 1844 0,'-8'-1'-70'0,"3"0"40"16,0-2 39-16,5 3 23 0,0 0-5 0,1 0-26 15,0 0-27-15,0 0-4 0,3 0-4 0,1 2-7 16,3-1-31-16,3 1-68 0,0 0-128 0,4 1-67 16,-1 1-531-16</inkml:trace>
  <inkml:trace contextRef="#ctx0" brushRef="#br0" timeOffset="94534.23">18162 7990 994 0,'-1'-1'-67'15,"1"0"-50"-15,-1-1 63 0,2 1 115 0,3-2 41 16,-1-1-16-16,0-1-49 0,4-1-26 0,-3-1-4 15,4-1-3-15,-1 2 2 0,-2-2-5 16,5-3 5-16,-3 2 1 0,-2-1 3 0,1 0 3 16,-4 2-2-16,-1-1-3 0,-1 2-9 0,-1 3-15 15,-2-2-18-15,-4 1-15 0,-3 0-12 16,-2 3-6-16,-4 1 1 0,1 0 5 0,-3 3 7 16,-2 0 7-16,0 3 9 0,0 3 4 0,-1 0 2 15,5 4 4-15,0-2-4 0,-3 4 0 16,7-1 3-16,-5 3 4 0,5 1 12 0,2-1 9 15,-1 0 4-15,4 1 1 0,4-4 0 0,1 1-4 16,2-2-2-16,2-2 3 0,0-3 2 0,6-2 5 16,1 0 11-16,0-2 8 0,1-3 12 15,4-2 15-15,-2-3 9 0,5-1 9 0,0-3 3 16,-1-4 0-16,2-1-9 0,3-1-5 0,-1-1-6 16,-1-2-6-16,-3-1 1 0,-1 0 1 0,-2-1 4 15,-2 0-4-15,-3 1-3 0,4 2-6 0,-4-3-13 16,1-1-8-16,0-1-9 0,-1 0-7 15,-1-3 0-15,3 1-2 0,-2-2-2 0,0 0 3 16,-2 5-1-16,-1 1 1 0,-3 4 4 0,2 5 0 16,-4 5 4-16,-2 2-13 0,2 4-17 0,-2 3-16 15,1 1-5-15,0 3 12 0,-4 5 14 0,1 5 12 16,-2 5 2-16,1 2-2 0,-4 1 4 16,5 4-2-16,-1 1 0 0,3 1-3 0,1 0 1 15,2 1-2-15,-1-4 0 0,6-1 0 16,-2-1-2-16,5-3-1 0,0-4 0 0,1-1 2 15,4-6 0-15,-2 0 5 0,4-4 3 0,-2-1 6 16,3-4 5-16,1 1 3 0,-2-6 7 0,2-1 4 16,0-2 5-16,-6-3 4 0,1-1 5 0,0-2 2 15,-3 2 7-15,-3-5 3 0,1 0-3 16,1-3-4-16,-2 1-9 0,-2-3-9 0,2 1-1 16,-3 0 2-16,2 1 6 0,-3 2 8 0,2 3 7 15,-4 4 0-15,3 1-1 0,-4 3-10 0,1 2-10 16,-1 1-14-16,0 1-14 0,-1 1-6 0,1 2 1 15,0 3 7-15,0 4 8 0,0 4 5 16,0 3-5-16,0 2-5 0,1 1-1 0,-1 0-5 16,1-2 1-16,4 0-6 0,-2-1-8 0,3-2-16 15,-1-2-26-15,5 0-38 0,1-3-51 16,4-3-84-16,-2-4-107 0,5-2-11 0,-2-3-415 16</inkml:trace>
  <inkml:trace contextRef="#ctx0" brushRef="#br0" timeOffset="94679.74">18728 7614 1309 0,'-7'-5'21'0,"3"-1"18"0,-4-1-2 16,7 4-25-16,1 3-25 0,1 3-38 0,0 1-9 16,5 3-10-16,-2 2-59 0,4 3-64 0,2 2-26 15,0 1-248-15,2 2 252 0</inkml:trace>
  <inkml:trace contextRef="#ctx0" brushRef="#br0" timeOffset="95298.34">18778 8020 1129 0,'0'-2'71'16,"-2"-2"15"-16,2 1 22 0,1-2 0 0,2-4-34 15,0 0-33-15,5-5-3 0,4 0-9 16,2-3-12-16,1 0-10 0,4-1 2 0,1 2-3 15,0-1 1-15,-2 5-1 0,-3 1-6 0,2 4 4 16,-4 2-4-16,-1 4-4 0,2 1-1 0,-7 1-6 16,0 3-3-16,1 2-2 0,-5 1 3 0,5 3 0 15,-6 2 5-15,-1 3 1 0,-1-1 3 0,1 0-3 16,-2 2-1-16,1-2 3 0,-1-1-4 16,1-1 9-16,-1-1 0 0,0-3 1 0,1-2 7 15,0 0-4-15,0-4 5 0,1-1 4 0,-1 0 7 16,1-1 9-16,-1-1 13 0,2-2 2 15,3 2 2-15,-2-5-9 0,5-2-12 0,1-2-7 16,1-2-12-16,1-1 0 0,-1 1-4 0,1-1-4 16,0-1 1-16,1 1-4 0,3 3-1 0,-2 1-4 15,-1 0 0-15,0 4-7 0,2 0-3 0,-1 4-2 16,-2 1-7-16,0 1 0 0,-2 2-2 16,2 0 1-16,-4 3 0 0,-3 2 4 0,2 1 8 15,-3 2 8-15,-2 2 5 0,-1 2 2 16,0 1 0-16,-1-1 0 0,0 0 2 0,-2-1 3 15,-2 0 2-15,3-3 3 0,-1 1-1 0,-1-3 2 16,2-2 0-16,2 0 2 0,0-2-4 0,0-3 4 16,0-2 6-16,0 0 9 0,1-1 15 0,0 0 8 15,3-2 4-15,-1 0-9 0,0-3-12 0,5-2-15 16,3-2-9-16,4-3-6 0,0-1-1 0,0-2 1 16,1 0-2-16,1-2 2 0,2 3-2 15,-4-4 1-15,5 3-1 0,-1 1-1 0,-3 3 4 16,-1 2-3-16,-4 4 7 0,0 2 1 0,0 3 7 15,-2 1 4-15,-1 2 3 0,-2 3 4 16,0-1-3-16,-1 4 5 0,-2 3-1 0,0 1 1 16,1 3-3-16,-1-1-3 0,-2 4-4 0,-1-2-5 15,0 0-2-15,0 1-4 0,0-1-6 0,0-1-15 16,1 1-17-16,2-1-34 0,0-1-50 16,1-1-60-16,-2 0-105 0,6-1-127 0,1-4-733 15</inkml:trace>
  <inkml:trace contextRef="#ctx0" brushRef="#br0" timeOffset="95456.9">20019 7990 1719 0,'-3'-3'321'16,"-4"-2"-276"-16,0-2 24 0,6 4 16 15,0 1-29-15,1-1-49 0,0 1-23 0,-1 1-36 16,2-2-64-16,-1 2-85 0,1 0-113 0,4 1-130 15,-1 0-714-15</inkml:trace>
  <inkml:trace contextRef="#ctx0" brushRef="#br0" timeOffset="96055.08">20739 8004 427 0,'3'0'254'0,"4"-2"-148"15,-1 0 63-15,4-3 37 0,-2-1 2 0,1-3-49 16,2-3-47-16,4-2-23 0,-2 0-18 0,2-5-14 15,2-2-19-15,2 0-12 0,1-1-8 16,-2-2-1-16,2 2-3 0,-5-3 2 0,3 5 0 16,-6-3-1-16,2 0 0 0,-5 0-4 0,-1 0-2 15,-1 0-8-15,-6 0-3 0,-2 1 1 0,-4 2-2 16,-1 4 0-16,-4 6-8 0,1 4-12 0,-2 2-18 16,0 4-5-16,-5 5 3 0,4 3 11 0,-1 8 19 15,-6 7 9-15,2 3 10 0,0 7 6 0,3 4 2 16,3 2 2-16,3 7-2 0,1 5 1 15,1 3 2-15,4 3 3 0,-3-1 2 0,4 3-3 16,-1-3-1-16,0-1-1 0,-1-3-6 0,0-4-2 16,3-2-6-16,0-5-9 0,1-2-3 15,3-6-11-15,-3-3-14 0,0-6-20 0,0-5-28 16,-1-2-32-16,0-5-37 0,-1-2-60 0,0-3-68 16,1-3-22-16,-1-1-482 0</inkml:trace>
  <inkml:trace contextRef="#ctx0" brushRef="#br0" timeOffset="98105.03">20610 8000 1864 0,'-2'0'-137'0,"1"0"59"0,1 1 54 15,3 2 97-15,4 1 18 0,2-1-12 0,0 0-1 16,7 1 3-16,4 0 1 0,0 0-7 15,7 2-10-15,-2-3-8 0,5 1-6 0,0-2-3 16,4 0-9-16,-1 0-2 0,1-2-3 0,3 0-5 16,-2-3-5-16,1 0-3 0,-5-2-5 0,-1 0-6 15,-4-2 5-15,1 2-10 0,-4-1 1 16,3-1-1-16,-5-2-7 0,-1 2 6 0,0-1-4 16,-6-2 0-16,5-1-3 0,-5 0 2 15,1-1-3-15,-3 0 0 0,-2 0-2 0,-1 0-2 16,-3 1 1-16,0 0-3 0,-1 0 3 0,-2 1-2 15,-3 2 0-15,-2 1-2 0,-2-1-3 0,-4 3-1 16,2 1-2-16,-4 1 0 0,-2 3-2 16,-2 0 6-16,0 4 1 0,-1 1 5 0,-2 2 0 15,2 1-3-15,-1 4-3 0,0 2-2 0,4 1 5 16,2 1-5-16,0 2 1 0,2 1 0 0,4-1-3 16,0-2 6-16,4 3 0 0,0-2 4 0,3 1-2 15,0-1 2-15,4-1-3 0,0-1 1 16,2-3 4-16,2 0-1 0,4-3 7 0,-2-2 2 15,4 0 7-15,-4-5 1 0,5-1 2 0,-3-2-2 16,3-3-4-16,1-1 1 0,-1-1-4 0,2-1 3 16,-4-2-5-16,5 0 1 0,-3-3-2 0,2 1-2 15,-1-3 2-15,1 1-3 0,-3-1 3 16,1 1-1-16,1 0 3 0,-1 3-5 0,-1-2-2 16,-1 4 1-16,-2 2-5 0,-1 0 6 15,-3 2-2-15,-1 2 2 0,-3 0 0 0,0 2-7 16,-3 0-1-16,1 1-3 0,-2 2 0 0,-1 0 1 15,0 3 4-15,-1 0 2 0,0 0 7 0,0 2-1 16,0 2 1-16,0 1 2 0,-2 2-5 0,0 0 3 16,1 1-4-16,1 0 1 0,0-2 3 15,1 2-3-15,1-1 1 0,0-1 0 0,3 0-2 16,1-1-2-16,2-3 3 0,1 0-1 0,3-2 2 16,-1 0 4-16,5-4 0 0,0-1 2 0,0 1 1 15,0-5 1-15,3 0-1 0,-2-3 1 16,3-2-1-16,-2 0-1 0,3-1 2 0,0-1-5 15,-1-2 4-15,1-1-2 0,0-2-1 0,-1 2 1 16,1-4-5-16,-2 0 0 0,0 1-3 0,-2-1-1 16,-2-2 0-16,1 2 1 0,-4 0 0 0,-4-1 4 15,-1 4 8-15,-5 4 2 0,-2 4 6 0,-3 1-6 16,-3 4-4-16,1-2-7 0,-1 6-4 16,-1 0 2-16,-4 3 1 0,0 1 4 15,1 4 0-15,0 1 0 0,-3 3-1 0,3-1 4 16,-3 5 3-16,3 0 1 0,0-3 4 0,2 4-8 15,4-3 0-15,-1 0-5 0,4 0-7 0,1-3 3 16,2-1-1-16,2-3-1 0,0 0 5 0,3-1-2 16,-1-2 1-16,2 0 1 0,-2-2 1 0,4-2 3 15,-1 0 1-15,2-3 1 0,2-2 1 16,-1 0-6-16,1-1 2 0,4-3-3 0,-1-2-2 16,1 0 3-16,2-2-2 0,2-2 2 0,2-2-1 15,1-1-4-15,0-2-4 0,2-3-5 16,-3 1 0-16,4 2-3 0,-2-1 0 0,0 2 4 15,-2 4 1-15,-3 3 5 0,0 2 1 0,-3 1-1 16,0 5-1-16,-2-1-2 0,-1 5 0 0,-1 0 1 16,0 3-2-16,-4 3 2 0,-2 0 3 0,3 2 4 15,-4 0 4-15,0 1 0 0,1 1 1 0,0 0 1 16,-1 1 3-16,-1 1 0 0,-1-2 3 16,-1 0 0-16,0-1-1 0,-1-1 6 0,-1-1 1 15,-1-1 3-15,-3-1 5 0,2-1-2 16,-4-3 2-16,3 2 5 0,-5-3-5 0,-1 0 1 15,-1-2-4-15,-1-1-7 0,-4 0-1 0,3-1-7 16,1-2 2-16,-1 2-5 0,6-1-4 0,-1-3 1 16,2 3-5-16,1-1-1 0,1-1 0 0,1 1-3 15,-1-1-4-15,2 0-1 0,0-1-5 16,2 2-1-16,-2-1 0 0,1 0 1 0,3 0 3 16,-1-2-2-16,2 1 4 0,2-1 2 0,1-1 0 15,0-1 5-15,2 0 0 0,0 0 4 0,5-2-1 16,-5 0 3-16,3-1-1 0,1-1-1 15,0-1 5-15,1 1-4 0,3-3 3 0,0 0-3 16,4-1 0-16,-2-3 1 0,1 1 2 0,-1 1 1 16,1-3 0-16,-3 3 0 0,-2 0-2 0,0 2 2 15,-2 0 2-15,-3 0-3 0,0 4 1 0,-2 0 0 16,-3 2-4-16,-1 1 6 0,-1 3 3 0,-3-1-1 16,1 4 4-16,-4 2-7 0,2 0-9 15,-1 0-14-15,0 1-15 0,-2 1 0 16,-1 2 4-16,1 2 11 0,-4-1 11 0,1 4-2 15,-1 1-2-15,2-1 0 0,1 2-3 0,0 1 5 16,1 0 4-16,-1 2 1 0,2-1 5 0,-3 4 1 16,2 1 2-16,1 0 1 0,-2 3-3 0,0 1 2 15,3-3-1-15,-1 0 2 0,2-1 0 0,2-2-3 16,0 1-2-16,3-1 0 0,0-1 2 16,2-3-1-16,2-2 8 0,0 0 1 0,2-2 3 15,2-4 2-15,-3 1 0 0,5-3 2 0,-3 0-4 16,2-2 2-16,-2-2-2 0,3 0-1 15,-1-3-1-15,0 1 1 0,2-3-1 0,-4 0-3 16,3-1-1-16,0-3-4 0,0 1 1 0,-1-1-2 16,2-1 0-16,-2 0 0 0,-3 2 0 0,4 0 0 15,-4 2-3-15,0 1 1 0,-2 2-2 0,-2 1-1 16,1 3-1-16,-3-1 0 0,-3 2-3 16,1 2-2-16,-3-1 0 0,0 1-1 0,0 1 7 15,0 2 0-15,-3 0 6 0,-2 3 1 16,3 1-1-16,-4 0 4 0,1 3-4 0,-2-2 2 15,4 4-3-15,-1-3 1 0,-1 1-2 0,4-2 1 16,1 2 0-16,-3-4-2 0,6 0 4 0,-3 1-3 16,2-3 3-16,3 1 2 0,-1-4-2 0,1 3 1 15,2-3 1-15,1 0 3 0,2-1 1 0,1-1 2 16,0-1-2-16,2-1-3 0,-2 0-2 0,3-2 0 16,-1 0 2-16,2-3-2 0,-1 2 2 15,3-1-4-15,-2-2 1 0,4-1-5 0,-3 0 0 16,0 0 1-16,2-1-1 0,-2-2 5 0,0-1-6 15,3 0 2-15,-5-1-2 0,3 0-3 16,-6-1 2-16,0 2-2 0,-1-1-2 0,-2 2 4 16,-3 1 1-16,-1 3 2 0,-3 0 6 0,-2 1 0 15,-3 3-4-15,1 1-4 0,0 0-5 0,-5 2-1 16,1 2 4-16,-3 0 7 0,0 2 3 16,-2 4 1-16,-1 2 3 0,2 0-1 0,1 2 2 15,-1 2 1-15,1-2-1 0,2 3-4 0,-2-1 3 16,5 1-1-16,0 0-3 0,1-1 3 15,-1 0-8-15,4-3 1 0,0 0-2 0,1 0-3 16,1 0 1-16,4-1 1 0,-1-3-1 0,0 1 0 16,2-2 5-16,3-1 1 0,1-1 3 0,1 2 1 15,5-3-1-15,-1-2-1 0,6-1-2 0,-1-1 4 16,0-2-6-16,1-1 2 0,3 0-4 0,-3-2 2 16,4 0-2-16,-3-3-2 0,3-2 1 15,0-2-7-15,-1 1 4 0,3-2-3 0,-2-1 0 16,0-1-8-16,-4-3 7 0,-1 0 0 0,-1 2 3 15,-3-2 12-15,-1 4-10 0,-4 3 6 0,-3 0 1 16,-3 4 7-16,-2 2 13 0,-3 1 7 16,-1 4 2-16,-2 0-8 0,0 2-5 0,-5 4-1 15,1 1 3-15,-2 2 7 0,-3 2 6 0,-1 3-2 16,3 0 3-16,-1 1 3 0,1 4-6 16,0-2 2-16,0 0-10 0,2 0-11 15,5-1-3-15,-1-2-9 0,3-1-1 0,1-1-10 0,2-1-5 16,2-1-13-16,1-2-15 0,1 2-19 15,5-5-33-15,-1-1-44 0,3-2-86 0,3-2-149 16,-1 1-103-16,0-5-646 0</inkml:trace>
  <inkml:trace contextRef="#ctx0" brushRef="#br0" timeOffset="98297.13">24121 7698 1591 0,'-6'-1'259'0,"3"-1"-239"15,-1-3 20-15,3 4 11 0,1 0-21 0,0-1-60 16,1 1-61-16,1 1-56 0,-1 0-62 0,3 0-78 16,-2 3-53-16,6-1-546 0</inkml:trace>
  <inkml:trace contextRef="#ctx0" brushRef="#br0" timeOffset="98532.8">22705 7654 2570 0,'-1'2'-194'0,"2"0"79"0,8 1 57 16,8 3 124-16,7-1 3 0,7-2-35 0,6-1-16 16,7-1-3-16,3-1-3 0,7 1-4 15,-1-1-4-15,1 3-9 0,2-2-7 0,-5 1-31 16,2 1-64-16,-3-1-120 0,0 3-199 0,-3-3-797 16</inkml:trace>
  <inkml:trace contextRef="#ctx0" brushRef="#br0" timeOffset="100448.07">1325 8711 951 0,'4'-10'-82'0,"-1"-3"54"15,2-3 63-15,2-2 32 0,1 3 1 16,3 2-22-16,-2-1-7 0,0 1-3 0,0 0-2 15,3 3-9-15,-2 0-7 0,2 2-5 0,-1 2-3 16,4-1-2-16,-1 2-4 0,-2 2 0 16,5 2-4-16,-6 3 0 0,2 0-4 0,0 4-3 15,-3 2-5-15,0 1-7 0,-3 2-1 0,1 3-4 16,-5 1 0-16,2 1-5 0,-4 1 3 0,-1 1 5 16,-1 1 8-16,-2-3 11 0,0 1 4 0,0-1 6 15,-1-2-2-15,1 0 4 0,1-4 0 0,-1 0-1 16,1-5-1-16,0 1-6 0,1-4-1 15,1 1-9-15,0-2-4 0,1-2-9 0,-1 0-2 16,3-2 11-16,-2 1 8 0,2-3 13 0,2-2 3 16,0-5-4-16,5-3-8 0,0-1 1 0,-1-3-4 15,2 0 2-15,2-2 1 0,1-1-4 16,2 3 4-16,2-3-2 0,-2 2 2 0,-1 2-1 16,-1 2-1-16,2 4 4 0,-3 3-1 0,-3 2 5 15,2 5 3-15,-3 1 1 0,0 2 1 16,0 2 1-16,0 3 2 0,-2 3-1 0,0 3 2 15,2 5-2-15,-1 3-3 0,-4 5-5 0,2 2 1 16,-4 0-8-16,1 5-7 0,-2 0-5 0,1 5-9 16,-5-1-4-16,0 2-4 0,1-2-2 15,-4 4 1-15,1-5 3 0,-5 2 8 0,1-1 12 16,-1-2 9-16,0 0 11 0,-4 0 11 0,1-4 5 16,-1 0 12-16,0-5 9 0,0-1 10 0,2-6 9 15,1-4-1-15,2-5-3 0,4-3-5 16,2-5-11-16,2-2-21 0,1-3-20 0,1-3-14 15,1-4-5-15,-1-5 7 0,3-10 5 0,5-6 1 16,-1-3-5-16,4-7 0 0,-1-3-1 0,2-1 0 16,0-2 1-16,1-1 0 0,-1-4 7 15,2 4 0-15,-1 2 2 0,2 6-1 0,-1 5 2 0,0 5 1 16,0 7 2-16,-2 5 1 0,4 6-3 16,-5 2-1-16,3 4-7 0,-2 3 0 15,-1 3-3-15,-1 4-3 0,-2 1 1 0,2 4 0 16,-2 2 6-16,-4 1 2 0,0 3 1 0,-3 1 5 15,-1-1 1-15,-1 2 5 0,-1-1 4 0,-3 0 4 16,-3 0 0-16,-2-1 2 0,-1 0-5 0,0-4 0 16,0 0-6-16,-3-2-4 0,4-1-1 15,1 0-4-15,3-2-4 0,-2-3-15 0,4-1-25 16,2-3-44-16,1 0-29 0,2-3-4 0,1-3 5 16,4 0 11-16,0-6-19 0,3 1-35 0,5-3-17 15,0 2 28-15,1-1 42 0,3 1 22 16,0 0-161-16,1-1 242 0</inkml:trace>
  <inkml:trace contextRef="#ctx0" brushRef="#br0" timeOffset="101187.01">2236 8540 1 0,'10'-4'236'0,"0"-3"-118"0,0 0 15 15,-7 3 46-15,0 3 38 0,-4 2-5 0,-1 0-45 16,0 1-60-16,-5 1-62 0,2 1-32 16,-7 1-5-16,-3 5 0 0,1 1 3 0,-4 2-7 15,0 2-2-15,4 2-3 0,-5-1-3 0,0 3 3 16,5 0 0-16,-3 0 3 0,8-3-3 15,2 0-2-15,1-1-7 0,1-3-7 0,3-3-9 16,2-1-9-16,6-3-5 0,-2-1-3 0,4-1 6 16,1-3 9-16,2-3 8 0,6-1-2 0,-2-6-2 15,3-2-7-15,2-2-10 0,-4-2 3 16,2 1 4-16,0 1 8 0,-5-2 10 0,1 2 8 16,-3 3 6-16,-3-1 2 0,-1 5 4 0,1 0 0 15,-1 2-1-15,-4 1 1 0,-1 1 1 0,1 2-3 16,0 1-3-16,-2 1-2 0,0 2-2 15,1 1 8-15,1 3 3 0,2 0 1 0,-3 5-2 16,2-2-3-16,1 3-2 0,0-1-1 0,-1 2 3 16,-1-1-3-16,5 0 0 0,-1-1-1 0,-1-1-3 15,2-3 2-15,2-1-3 0,0-1 5 0,0-3 4 16,1-1 6-16,1-2 6 0,0-2 0 0,-1-3 2 16,2-4 0-16,-1 0 1 0,-1-5 1 15,0-1-1-15,3-1-6 0,-2-3 1 16,-2 2 4-16,1 0 6 0,-2 0 14 0,-3-2 6 15,3 0 1-15,-1 0-4 0,0-2-8 0,1 0-11 16,-3-4-6-16,2 0-4 0,0-1-5 0,-1-2 1 16,0 3-3-16,2 4 1 0,-7 4 1 0,3 5-3 15,-3 6 14-15,-2 3 5 0,0 3 6 0,0 1-3 16,-1 1-24-16,-1 2-14 0,-3 4-8 16,2 3 2-16,-6 4 13 0,1 6 6 0,1 1 1 15,0 6-1-15,-2-3-3 0,2 1 0 0,2 1 0 16,-1-1-4-16,4 1 5 0,-1-1-1 15,1 0 4-15,2 0 0 0,2-2-5 0,0-2-7 16,0-2-10-16,4-4-5 0,-1-4-5 0,3-1-1 16,3-4-6-16,-1-4-2 0,2-2 3 0,4-3 6 15,-4-3 6-15,1-2 5 0,4-6 2 0,-4-1-6 16,5-2 1-16,-4-2-3 0,1-2 6 16,-1-1 7-16,-1 3 7 0,-2-3 10 0,-4 1 3 15,1 0 4-15,-2 0 3 0,-2 0 0 16,1 2 2-16,-1 2 9 0,-3 2 9 0,0 4 10 15,-1 4 16-15,0 2 9 0,-1 1 6 0,0 6 0 16,0-2-17-16,0 2-19 0,-4 2-14 0,3 3-9 16,0 4 3-16,-3 3 1 0,2 4-4 0,-1 1-3 15,-1 1-2-15,3-1 1 0,-2 0 0 0,-1-1 0 16,4 1 1-16,-2 0-5 0,-2 0-1 16,3-3-10-16,2-2-25 0,1-2-46 0,1-4-73 15,5-2-115-15,-3-2-82 0,3-4-538 0</inkml:trace>
  <inkml:trace contextRef="#ctx0" brushRef="#br0" timeOffset="101356.77">2918 8246 2320 0,'-4'-1'24'0,"-3"-2"21"16,-1 0 20-16,7 2-8 0,-1 1-51 0,2-1-35 0,0 1-43 15,0 0-55-15,0 0-65 0,0 0-77 16,0 1-118-16,0 1-51 0,0 4-564 0</inkml:trace>
  <inkml:trace contextRef="#ctx0" brushRef="#br0" timeOffset="101543.87">2217 8611 2141 0,'-1'-3'22'0,"1"0"-107"16,5-3 49-16,8-1 94 0,2-1 22 0,8-4-21 15,5-2-25-15,8-2-8 0,3-2-14 0,3 1-13 16,-3 0-30-16,-2 2-47 0,0 4-81 0,-4 1-97 16,-2 6-150-16,-3 4-63 0,-1 2-441 15</inkml:trace>
  <inkml:trace contextRef="#ctx0" brushRef="#br0" timeOffset="101697.24">2501 9007 1148 0,'-9'16'136'0,"-1"5"-57"16,-1 5 35-16,6-5 6 0,0-5-58 0,4-4-52 16,2-1-29-16,5-5-36 0,-1-3-25 15,5-2-44-15,1-3-49 0,7-5-72 0,0-5-25 16,3-1-432-16</inkml:trace>
  <inkml:trace contextRef="#ctx0" brushRef="#br0" timeOffset="102498.15">2987 8635 439 0,'0'-9'206'0,"0"-3"49"16,-1-2 37-16,-4 4-24 0,0 4-59 0,-3 2-38 15,-4-2-34-15,2 4-31 0,-2 1-30 0,-5 2-22 16,-1 1-12-16,2 4-11 0,-3-2-9 0,1 3-6 15,-1 2-6-15,5-1-3 0,-3 2-1 16,5 0-10-16,-1-2 3 0,1 0-4 0,4 1-6 16,-1-3 4-16,3 2-13 0,4 1-2 0,-1 1-3 15,-1 2-1-15,3 0 0 0,1 0 0 0,3 0-8 16,1 0-8-16,-1-5-4 0,5 0-5 0,2-1 7 16,0-4 7-16,0 0 12 0,3-2 9 0,1-2 7 15,0 0 3-15,-3-4 1 0,6 2-1 16,-4-1-1-16,-1-1-1 0,6-3-4 0,-5 1-1 15,4 0 1-15,1-2-2 0,-5 1 4 0,4 1-3 16,-3 1-2-16,-4 1-3 0,5 0-2 16,-2 0 1-16,-3 4-3 0,-1 0 6 0,-3 2 0 15,2 1 1-15,1 1 1 0,-3 4-2 0,-1-3 0 16,2 3 3-16,-4-1 5 0,5 1-1 0,-5 1 5 16,5-1 0-16,-4 1 1 0,3-1 1 15,-2-1-2-15,3-2 2 0,0-1-1 0,2 0 6 16,1-2-1-16,-1-2 4 0,2 0 0 0,4 0 1 15,-4-4 2-15,0-1 1 0,3-1 4 16,-1-1-3-16,-3-3 2 0,4 2 0 0,-1-3 2 16,-3 2 2-16,2-3 5 0,1-1 2 0,-3 1 3 15,-1-3 2-15,1 1-5 0,-2-1 2 0,1-1-2 16,-4-1-3-16,2-1 0 0,1-1-5 0,-5 1 3 16,0 0-1-16,-2-1 4 0,-3 3 1 0,-1 1 3 15,-3 2 2-15,1 2-1 0,-4 5 1 16,0 2-2-16,2 2-9 0,-3 4-15 0,0 3-4 15,-1 2-7-15,1 3 3 0,-1 3 6 0,0 3-1 16,2 4 0-16,-2 0-1 0,6 2 1 0,-3 1-1 16,4 2 2-16,-2 1 5 0,3 3 3 15,1-1 10-15,1 2 3 0,0 0 2 0,0 0-4 16,2-1-8-16,5-3-9 0,0-1-13 0,-1-4-6 16,9-3-7-16,-3-4 2 0,2-1 3 0,4-6 4 15,1-1 0-15,3-3 3 0,-1-2 0 16,5-3 3-16,-3-1 6 0,-1-4-1 0,0-1 4 15,2-1-4-15,-4-2 0 0,0-1-1 0,-3-1-3 16,3-1 4-16,-2-1 1 0,0-1 2 16,-5-1 4-16,-1 1-3 0,-2-2 0 0,-2 3 5 15,-1 2 5-15,-5 0 8 0,-2 2 11 0,-2 2 5 16,-4 2 8-16,3 0 5 0,-5 6 0 0,0 1-8 16,-2 3-8-16,0 3-10 0,-3 3-10 0,3 3 4 15,-2 2 0-15,0 1-2 0,2 2-4 0,1 0-6 16,0 2-3-16,2 3-5 0,3-1 3 15,-1 2-2-15,2 0-12 0,2-2-16 0,0-1-31 16,2 0-44-16,2-4-36 0,4-1-30 0,2 0-56 16,5-5-105-16,5 0-39 0,7-3-549 0</inkml:trace>
  <inkml:trace contextRef="#ctx0" brushRef="#br0" timeOffset="103199.53">4610 8503 2093 0,'-6'12'-102'0,"0"6"40"0,0 7 65 0,5 0 49 16,1 0-2-16,0 1-19 0,1 1-9 15,0 2-3-15,2 2-4 0,1 1-7 0,-3-2-1 16,-2 2-2-16,-3 0 1 0,-1-3 2 0,-2 1-1 16,-2-3 7-16,-2-2-1 0,0-1 6 0,0-5-1 15,-1-3 1-15,2-3 0 0,2-6 1 16,0-2 4-16,4-3-1 0,1-2 0 16,-2-2-8-16,3-1-6 0,-5-4-10 0,5-4-5 0,-1-2-2 15,-1-7-2-15,4-4-2 0,4-6-13 16,0-5-8-16,5-4-16 0,3-1-9 0,3 1-2 15,-1 3 0-15,5 1 10 0,0 6 3 0,0 2 4 16,-2 5-1-16,4 1 1 0,-2 2-2 0,6 3-1 16,-3 4 2-16,-2 2-1 0,-3 3 4 15,-2 6 6-15,-5 1 3 0,-3 4-3 0,-3 2-1 16,-2-1-3-16,2 4-3 0,-3 0 8 0,-2 1 3 16,-1 1 11-16,-1 0 5 0,2-3 6 0,0 1 5 15,0-2-4-15,1-2 3 0,0 2-5 0,1-2-2 16,0-1-5-16,1-2-4 0,3 0 1 0,-2-2 1 15,5-1 12-15,-1-1 7 0,-1-3 6 16,4-2 2-16,1 0 0 0,2-3-1 0,1-4 3 16,-2 1 3-16,5-3 2 0,-4-2 5 0,0 0-3 15,6-1 6-15,-3 0-1 0,-3-1 4 0,2-1 3 16,0 1 1-16,-4-2 7 16,2 0 0-16,-3-1 4 0,-2 2-1 0,2 2 1 15,-7 2-1-15,4 2 6 0,-6 6 4 0,2 2 4 16,-3 3 17-16,-3 3-4 0,3 1-10 0,-4 1-24 15,-2 3-25-15,2 2-16 0,-5 7-3 0,-1 3 10 16,0 5 4-16,-3 5 7 0,0 2 4 0,4 2 5 16,1 0 0-16,-1-2 6 0,1 3 3 0,0-2 1 15,5 0 4-15,0 0-7 0,-1-2-9 16,3-1-10-16,2-3-11 0,3-4-11 0,0 0-13 16,4-5-13-16,-1-2-22 0,0-3-23 0,4-1-28 15,3-4-22-15,-2-2-29 0,2-2-67 16,2-4-101-16,0-5-10 0,1 1-319 0</inkml:trace>
  <inkml:trace contextRef="#ctx0" brushRef="#br0" timeOffset="103377.66">4728 8428 2350 0,'-2'5'-48'0,"1"1"19"0,-1 2 29 15,5-1 37-15,6 2-5 0,2-3-8 0,7 0 2 16,5 1 0-16,7-5-9 0,3-1-14 0,5-2-25 16,2-1-57-16,1-2-84 0,-2 2-136 0,-1 0-205 15,-4 0-860-15</inkml:trace>
  <inkml:trace contextRef="#ctx0" brushRef="#br0" timeOffset="103541.26">5345 8657 1753 0,'-9'1'476'15,"-1"-1"-482"-15,3-1 2 0,6 0 0 16,4-1-11-16,0 0-18 0,4-3-41 0,6-2-66 16,0 1-132-16,7-2-178 0,1-1-780 0</inkml:trace>
  <inkml:trace contextRef="#ctx0" brushRef="#br0" timeOffset="104097.25">5872 8636 1820 0,'-4'-4'251'0,"1"-7"-259"16,2 0 24-16,4-6 31 0,4 4 13 15,1-6-18-15,4 0-8 0,-1-1 1 0,5-2-7 16,-2 0-5-16,4-2-8 0,-3-1-1 0,2-1-7 16,-3-2-3-16,2 2-2 0,-5 1-8 0,-1 3 3 15,-3 4-4-15,-4 4 2 0,-2 1-4 0,-2 7-9 16,-1 3-16-16,-5 2-34 0,2 3-25 0,-5 4-14 16,-6 6 4-16,-1 3 25 0,-4 6 28 15,1 6 16-15,3 4 13 0,0 1 5 16,4 4-5-16,4-1 2 0,0-1-5 0,6 3 1 15,2-1 1-15,-1 0-1 0,4 0 5 0,0 0 1 16,3-3 9-16,0 1 5 0,-2-5 5 0,3-1 5 16,-3-3 1-16,-2 1 3 0,-1-5 9 0,0-1 8 15,-2-1 6-15,-2-6 6 0,0 1 0 0,1-4 8 16,-5 1 4-16,4-5 5 0,-1-2 5 0,2-1-1 16,-1-3-2-16,1 0-5 0,2-3-9 15,-1 0-19-15,1-2-15 0,-1-2-15 0,2-3-9 16,4-4-1-16,-1-3-2 0,5-4 1 0,2-3-9 15,2-4-5-15,4-3-6 0,-1-2-14 16,5-1-6-16,0-4-2 0,4 5 2 0,2 1 13 16,-5 5 13-16,4 5 10 0,-4 3 6 0,1 5 3 15,-3 1 4-15,2 4 6 0,-4 3 2 16,0 3 8-16,-1 2 10 0,-4 2 16 0,-3 2 15 16,-3 3 4-16,1 1-3 0,-4 2-11 0,-2 2-13 15,-1 2-6-15,0-1-9 0,-3 3-9 0,2-3-11 16,-3-1-23-16,-2-3-31 0,5-1-61 15,0-1-88-15,1-3-130 0,1-2-62 0,0-1-499 16</inkml:trace>
  <inkml:trace contextRef="#ctx0" brushRef="#br0" timeOffset="104880.11">6199 8405 1307 0,'-8'-2'147'16,"3"-1"-143"-16,-3 0 16 0,7 2-17 0,1 1-32 15,2 0-27-15,5 1-4 0,1 1 15 0,4 2-17 16,1 0-44-16,5 4-42 0,-3-2-29 16,3 1 16-16,-1 1 38 0,0-1 38 0,0 0 35 15,0 2 22-15,0-2 19 0,-1 1 15 0,3 1 10 16,0-2 9-16,1 0 28 0,1-3 34 16,-5 1 35-16,2-3 24 0,-5 0 4 0,1-1-3 15,-2-2-1-15,-3-1 3 0,0-1-5 0,-3-3-2 16,0 0-10-16,-1-1-9 0,1-1-11 15,-2-2-16-15,-1 0-9 0,-2-2-15 0,0-1-11 16,-1 1-9-16,-1-3-12 0,-2 0-12 0,-2 0-8 16,3 1-9-16,-4 1-6 0,1 0-2 0,-2 2-5 15,0 3 0-15,-2 0-7 0,1 3-8 0,-1 2-8 16,-3 2-9-16,3 2-2 0,-4 4-2 0,2 3 5 16,0 1 4-16,2 4 4 0,-1 3 1 0,2 2-3 15,1 4 2-15,-1 1-3 0,3 1 6 16,-1 3 2-16,3-1 3 0,0 2-1 0,1 1 1 15,2 1-1-15,1-4-5 0,3 0-7 0,2-5-9 16,4-1-4-16,3-6-6 0,2-2 1 16,1-5 4-16,2-4 3 0,2-1 12 0,1-6 8 15,4-2 10-15,-1-2 4 0,0-4 5 0,2-2 5 16,0-1 3-16,0-3 9 0,-1-1 4 16,-3 0 10-16,-3-2 7 0,-2 1 5 0,-1 1 2 15,1-3-5-15,-4-2-9 0,-4-1-11 0,6-4-7 16,-4-3-8-16,2-2 1 0,-3 1-4 0,0 1-2 15,-2 6-3-15,-2 4-3 0,-3 6 0 16,-2 5 1-16,-1 3 7 0,-1 3-5 0,-2 3-12 16,0 3-16-16,-4 5-10 0,-2 1 2 0,-1 3 11 15,-3 5 17-15,2 3 3 0,0 4 4 0,0 1 0 16,3 1-3-16,-1 4 3 0,0 1 3 0,-2 0 4 16,3 3 6-16,2-4 7 0,-1 0-3 15,1 0-1-15,2-3-5 0,3 0-5 0,1-3-1 0,1-1-9 16,3-4-3-16,2-3-10 0,3-1-4 15,0-4 2-15,2-1 3 0,0-3 7 0,0-1 5 16,4-3 2-16,1-2-1 0,0-4 4 0,1 0-5 16,-1-4 4-16,-2-1 0 0,3-1 1 15,-6-1 9-15,1-2 4 0,-1 2 4 0,0-3 1 16,-2 0 0-16,1 1-3 0,-3-1 0 0,-3 3 0 16,2 0 2-16,-4 5 9 0,1 3 9 15,0 3 10-15,-3 1 0 0,0 1-3 0,0 3-7 16,0 1-7-16,0 2-4 0,0 2-8 0,-3 3-4 15,3 0-8-15,0 1-3 0,3 2-6 0,0-1-6 16,0 0-22-16,4-1-49 0,1 0-89 16,5-2-165-16,-1-1-57 0,4-2-440 0</inkml:trace>
  <inkml:trace contextRef="#ctx0" brushRef="#br0" timeOffset="105156.09">6604 8323 2256 0,'-2'1'-22'16,"1"0"52"-16,-1-1 27 0,4 1 49 0,-1 1-6 15,0-1-41-15,2 0-12 0,3 2-11 0,1 0 3 16,3 1-15-16,4-1-7 0,2 0-9 16,1 0-10-16,6-1-3 0,1-1-18 0,2 1-22 15,1-1-40-15,3 1-50 0,1-1-71 0,2 4-72 16,-2-3-118-16,5 3-92 0,0-1-605 0</inkml:trace>
  <inkml:trace contextRef="#ctx0" brushRef="#br0" timeOffset="106115.57">7328 8728 1972 0,'-2'-1'-47'0,"-1"-2"4"16,0-2 48-16,7-1 69 0,1 0 17 15,2-3-33-15,1-1-12 0,1-2-9 0,-1-1 0 16,5 1-5-16,-4-1 5 0,-1 2 3 0,1-2 0 16,-2 2-4-16,0 0-10 0,-4 2-1 0,0-1-7 15,-2 1 1-15,-2 1-1 0,0-2-7 0,-2 3-4 16,-2-1-9-16,-1 1-8 0,0 1-4 15,-4 1-7-15,1 2-9 0,-1 1 1 0,-2 4-5 16,-2 0 2-16,-1 3 0 0,-1 0-5 0,0 3 3 16,-1 0-7-16,1 3 4 0,0 1 7 0,0 1 0 15,2 3 9-15,2 1 0 0,2 1-2 0,2-1-1 16,3 0 0-16,0-1 0 0,5-1-2 16,0 1-2-16,5-3-5 0,0-1-3 15,3-3 2-15,2-1 4 0,1-3 3 0,-1-4 9 16,4-1 3-16,-1-1 4 0,0-5 3 0,4-2 0 15,-4-3 2-15,4 0-8 0,-2-2-2 0,1-2-2 16,-3 1-1-16,1-1 8 0,-1-1 4 0,1 3 6 16,-3-3 1-16,-1 4 0 0,0-2-2 0,0 4 0 15,-3-1 0-15,2 2-6 0,0 3-3 16,-4-1-9-16,1 4-11 0,-2 2 0 0,-2 1 2 16,2 3 8-16,-3 2 13 0,3 2 7 0,-3 2 2 15,0 3 3-15,2 0-1 0,-3 3 4 16,0-1 5-16,1 0 6 0,0-2 8 0,0 2 1 15,2-1 1-15,1-4-1 0,1 0-3 0,1-2 3 16,1-3 2-16,1 0 4 0,1-4 10 0,2-1 8 16,-1-3 6-16,2 0 0 0,3-5-7 0,-2 1-7 15,3-3-9-15,-1 1 1 0,-2-1-4 0,1 0-3 16,1 1-6-16,-2-3-9 0,-1 1-6 16,4-1-4-16,-2 1 0 0,1 1-2 15,-3 0-1-15,1 2-3 0,-5 1-4 0,0 2 0 16,1 0-6-16,-3 5-6 0,-1-1-9 0,-4 2-6 15,2 2-4-15,-2-2 1 0,0 5 8 0,0-1 5 16,-1 1 8-16,0 2 8 0,0 2 5 0,0 1 1 16,0 0 2-16,0 1 0 0,0 0-2 0,0 0 0 15,0 0 0-15,2 0 2 0,-1-1-1 16,3 1 1-16,1-3-2 0,2-1-3 0,0 0 2 16,2-4-1-16,0-2 1 0,3 1 7 0,2-5 3 15,0 0 2-15,-2-3 3 0,7-2 0 0,-4 0-2 16,3-4 0-16,0 2 0 0,-1-3 3 15,1 1 3-15,-3-2 5 0,3-1 2 0,-4 1-1 16,2-1-2-16,-2 0-7 0,-1 0-1 0,-1-1-5 16,-3 1 1-16,1-1-1 0,-3 1-1 0,-1 1 3 15,-3 0-2-15,-2 4 10 0,-2 2 7 16,-2 2 4-16,-3 4-6 0,-1 2-9 0,-3 4-5 16,-2 0-3-16,-1 6 4 0,-5 2 0 0,2 3 0 15,0 4-4-15,0-1 0 0,3 0-1 16,0 3-2-16,4-1 2 0,-1 0-4 0,5 1 1 15,0-3-8-15,5-3-19 0,0 0-31 0,5-4-30 16,4 1-34-16,6-3-72 0,3 1-125 0,7-3-120 16,1-3-646-16</inkml:trace>
  <inkml:trace contextRef="#ctx0" brushRef="#br0" timeOffset="107189.39">8716 8672 1993 0,'-4'3'13'0,"1"2"-54"16,-1 0 30-16,8-3 53 0,-1-1 18 0,4-1 7 16,3-1 4-16,0-3 0 0,2-1-4 0,8-5-14 15,-1 0-12-15,2-4-14 0,0 1-5 0,0-3-7 16,-2 0-4-16,-3 0 2 0,-1 0-8 0,-3-1-2 16,-2 2-3-16,0 0-8 0,-1 0-3 15,-4 0-11-15,-1 0-11 0,-3 3-12 0,-2-2-14 16,0 2-15-16,-3 0-5 0,-1 4-14 0,-4 1-4 15,0 2-2-15,0 3 0 0,1 2 21 16,-3 3 9-16,2 2 17 0,2 2 12 0,-1 1 8 16,3 5 10-16,-1 0 7 0,2 4 7 0,-1 3 2 15,0 2 9-15,0 0 6 0,4 2 5 16,0 0 3-16,2-1-5 0,2 0-6 0,4-1-7 16,2-4 1-16,0 0-7 0,3-4 3 0,1-1 7 15,3-4 7-15,-2-3 12 0,6-4 8 0,-2-2 7 16,3-2-2-16,-2-4 4 0,-1-3-1 15,2-3 0-15,-4-1 2 0,4-2 6 0,-2-4 3 16,-4 1 0-16,3-2-2 0,-4 0-17 0,5-1-10 16,-3 1-9-16,2 2-9 0,-1 1-1 15,-2 3-4-15,3 2 1 0,-4 4-2 0,-2 1-2 16,-1 5-2-16,0 2-2 0,-2 2-5 0,-4 3 1 0,2 2 3 16,-4 1-2-16,-1 2 5 0,1 2-3 15,-4 0 1-15,0 1-1 0,-2 1 1 0,-2-1 3 16,1 0-1-16,-1 1 5 0,-4-1 2 0,2-1 3 15,-1-2 2-15,1-2 5 0,1-1 5 16,-1-3 3-16,3 0 9 0,2-3 0 0,2-2-5 16,1 1-14-16,1-3-8 0,3 1-7 0,0-1 1 15,6-3 6-15,1-1 0 0,0 2 1 0,3-2-4 16,0-2 4-16,-2 1 1 0,2 1-2 16,1-3 3-16,-1 0-3 0,3 0 0 0,-1-1 0 15,-2-1 3-15,5 1-3 0,-3-1 3 16,1-1-1-16,0-1 0 0,-2-1 2 0,4-1 0 15,-2-1 2-15,-2-2-1 0,2 0 3 0,-3 0-3 16,1-1 1-16,-2 1 3 0,-3 1 3 0,0 3 6 16,-1-1-1-16,-2 5 7 0,-2 1-1 0,-4 3 11 15,-1 2 10-15,-1 4-4 0,-2 0-6 16,-3 1-20-16,-4 1-16 0,3 3-3 0,-5 4-3 0,-1 2 4 16,0 4 2-16,-1 3 0 0,1 3 1 15,0 2 1-15,0 4 0 0,2-1 4 0,-2 3-1 16,2-2 4-16,2 1 0 0,-1 0-3 0,6-4 1 15,-2 0-4-15,4-3 1 0,3-3-6 0,3 0-3 16,0-5-4-16,4-1-7 0,0-2-1 16,0-2-6-16,6-4 1 0,0-1-2 0,0-3-3 15,5-2 1-15,1-2 5 0,2-2 5 0,1-2 10 16,-1 0 5-16,-3 0-1 0,2-4 3 0,-1 1-2 16,-1-2 1-16,-2 0 1 0,0 0 0 15,1 0 2-15,-6 0 0 0,0 1 2 0,-1 1 0 16,-3-1 1-16,-3 3 2 0,-1 0 10 15,-4 5 4-15,-3 3 4 0,-3 1 0 0,0 2-10 16,-3 1-1-16,-3 2 0 0,0 6 1 0,1-1 1 16,-5 1-2-16,3 3-6 0,0-1-2 0,3 5-3 15,0 0-3-15,0 2 3 0,2-2-3 16,4 0-2-16,-2 0-2 0,5-2-11 0,3 0-2 0,5-1-14 16,1-2-10-16,4-2-19 0,0-1-35 0,5-3-62 15,-1-1-111-15,3-1-130 0,-1-3-590 16</inkml:trace>
  <inkml:trace contextRef="#ctx0" brushRef="#br0" timeOffset="107422.65">9260 8350 2336 0,'4'3'-82'0,"5"1"27"16,6 2 51-16,6 0 47 0,2-3 7 0,6-1-11 15,3-4-6-15,9 1-10 0,4-2-13 0,1-2-9 16,5 0-18-16,2 0-37 0,-1 2-69 0,1-2-97 16,0 2-151-16,0 0-105 0,-1 2-656 15</inkml:trace>
  <inkml:trace contextRef="#ctx0" brushRef="#br0" timeOffset="108162.9">10638 8536 1800 0,'0'-4'39'0,"-1"-3"19"15,-1 1 38-15,5-1 30 0,-2 0-23 0,0-2-29 16,0 1-13-16,1-2-11 0,4 2-8 16,-4 1-3-16,0-2-3 0,1 1-1 0,-3 1-7 15,-3 1-3-15,1 1-4 0,-1 0-7 0,-4 3-7 16,-3-1-11-16,-1 3-6 0,-1 2-8 0,-6 0-1 16,0 4-3-16,1 1-3 0,-5 2 2 15,5 1 0-15,-3 3 3 0,2 3 2 0,0 0 2 16,5 3 0-16,0-1 2 0,4 0-1 0,1 0 1 15,4 1 1-15,3-2 0 0,1 1 4 0,1-4-2 16,2 0 5-16,1-2-3 0,3-3-2 16,1-1 3-16,1-3 0 0,1-1 8 0,2-1 1 15,0-5 7-15,4-2-1 0,0-2 0 0,3-2 3 16,0-3 0-16,-1-1 4 0,-2-2 1 0,1-3 5 16,-3 2-2-16,-1-3 3 0,2 0-5 15,-5-2-3-15,2-1-4 0,2-1-3 0,-2-1-2 16,-1-2-2-16,0-3 0 0,-1 0-7 0,1-4-2 15,-1 0-7-15,-3-3-4 0,3 6-4 16,-6 1-1-16,1 4 7 0,-4 5 2 0,-2 4 11 0,-3 7-1 16,2 4-4-16,0 2-16 0,-3 3-15 15,1 4-2-15,-2 3 6 0,0 6 18 0,-3 5 10 16,-3 2 3-16,0 5 1 0,4 1 0 0,-1 3 1 16,2 2-1-16,4 2 4 0,-2-1-2 15,2 1 7-15,0-4 2 0,-2-1 2 0,4-2 4 16,2-1-2-16,3-4-2 0,2-2-8 0,2-2-7 15,4-6-11-15,3 1-3 0,-1-5-1 0,4-1 3 16,2-5 8-16,-1-2 2 0,3-2 3 16,-1-6-7-16,0-1 2 0,0-3-3 0,0 1-2 15,-3-3 6-15,4-2 1 0,-4 1 3 0,-5-1 3 16,5-1 4-16,-6 0 0 0,0-1 2 0,4-2 0 16,-6 0 0-16,1 1 0 0,-3 0 0 15,-3 1 1-15,2 5-1 0,-5 2 12 0,-2 5 9 16,0 3 9-16,0 2 0 0,-3 3-13 15,-4 3-11-15,-1 3-9 0,-3 4 2 0,0 3 0 16,-1 5 1-16,-1 0-3 0,-1 3 0 0,2 1 0 16,2-1 0-16,0 2 1 0,-2-2-10 0,4-1 0 15,4-4-14-15,0-3-21 0,8 0-13 0,5-1-57 16,4-4-100-16,6 0-148 0,5-4-90 0,7-3-576 16</inkml:trace>
  <inkml:trace contextRef="#ctx0" brushRef="#br0" timeOffset="108704.72">11790 8286 2285 0,'-1'-3'153'0,"1"-1"-160"0,1 0 20 0,9 0 54 16,6 2 11-16,-3 1-7 0,5 0-10 0,4-2-11 16,-1 3-11-16,2 3-13 0,2-1-8 0,-1 1-5 15,-2 2-4-15,2 1-7 0,-1 2 2 16,-3 0-4-16,-1 0 0 0,-4 1 0 0,0 0-8 16,-4 2-1-16,-6-1-11 0,0 0-1 0,-5 3-6 15,-6-3-9-15,-5 3-4 0,1-1-11 16,-5-2 3-16,-7-1 4 0,-1 1 6 0,0-3 8 15,2 2 4-15,-5-1 3 0,9-1 7 0,-1-1 4 16,5 0 1-16,3 0-6 0,4-2-24 0,2 0-15 16,5-2-11-16,3 1-1 0,1-1 19 15,1-1 9-15,3-1 11 0,4 0-6 0,3 0-11 16,4-1-17-16,1 0-11 0,-2 1-1 0,2 0 12 16,-2 1 21-16,0 1 15 0,-2 0 17 15,1 4 4-15,1 0 4 0,-3 0 6 0,0 3 5 16,-4-1 8-16,2 1 7 0,-3 2 9 0,0-1 7 15,-2 2 9-15,-5-2 3 0,1 1 8 0,-3 0 5 16,-3-1 6-16,-5 1 13 0,1-3 0 16,-6 3 2-16,-4-2-4 0,-2 0-8 0,-4-1-5 15,2-1-8-15,-6 0-7 0,4 0-9 0,-4-3-10 16,1 1-11-16,1 0-8 0,2-2-10 0,-1 0-2 16,4 1-9-16,1-3-7 0,6-1-16 0,-1-1-31 15,3 0-29-15,-1 0-55 0,6-3-104 0,0 2-149 16,5-1-127-16,6-3-735 0</inkml:trace>
  <inkml:trace contextRef="#ctx0" brushRef="#br0" timeOffset="108944.39">12761 8422 1278 0,'3'-2'144'16,"-2"-2"4"-16,2 2 50 0,-5-1 21 0,0 3-63 16,-6 2-56-16,-1 0-22 0,-4 1-25 15,-1 4-11-15,-2 4-14 0,-5-1-11 0,0 3-4 16,0-2-6-16,-3 4-3 0,-2-1-1 0,3 0-6 16,2 2-11-16,-5-2-15 0,5 1-26 0,1-2-36 15,1 0-47-15,4-1-65 0,3-1-70 0,1-1-95 16,4-1-31-16,3-3-515 0</inkml:trace>
  <inkml:trace contextRef="#ctx0" brushRef="#br0" timeOffset="109189.69">12421 8331 1520 0,'5'0'163'15,"-2"1"-159"-15,5 2 42 0,1 5 88 0,1-1 17 16,-3 4-4-16,1 2-9 0,8 1-27 0,-1 1-33 16,5-1-18-16,5 4-14 0,-4-2-13 15,3 1-8-15,4 0-14 0,-4-1-8 0,4 0-4 0,-3-2-8 16,-2-1-14-16,1 0-14 0,-2 0-21 0,3 0-46 16,-2-1-52-16,-1-2-50 0,1-1-60 15,0 1-94-15,-8-3-62 0,4-2-605 0</inkml:trace>
  <inkml:trace contextRef="#ctx0" brushRef="#br0" timeOffset="109721.93">13192 8269 2184 0,'7'-5'41'0,"3"-1"-25"16,4-2 35-16,3 4 46 0,1 0 13 0,-4 1-15 15,2 3-15-15,-1 1-15 0,4 2-23 0,1 2-12 16,-1 2-11-16,2 1-3 0,-3 4-6 16,0-2 2-16,-1 4-2 0,-6 1-1 0,1 0-3 15,-2 1-4-15,-3-3 0 0,-3 0-2 0,-2-1 4 16,-5 0-6-16,-1-3 1 0,-2 1-3 0,-7-3-6 15,1-2 3-15,-6 0-7 0,-2 1 3 0,-2-3 2 16,-1 1-1-16,1-1 1 16,-2 0 0-16,3 1-2 0,4 1 5 0,2-3-1 0,4 1-1 15,2-1-4-15,5 0-19 0,2-1-11 0,2 1-9 16,4 1-3-16,2-1 10 0,1 0 4 16,4 2 7-16,6-2-2 0,-1-2 1 0,1 1-1 15,1-1 2-15,1 1 4 0,-3 1 7 16,2-1 7-16,-1 0 4 0,-3 0 13 0,1 3-2 15,-3-1 3-15,-3 2 5 0,-1 0 1 0,1 1 7 16,-2 0 3-16,0-1 6 0,-3 3 1 0,0-1 8 16,0 2 2-16,-2 0 1 0,-1-1-1 0,-1 0-6 15,-1 2-1-15,-3-2 1 0,-2 1 2 16,-4 1-4-16,2-2-2 0,-6 1-5 0,-1-1-7 0,-3 0-2 16,0 0-2-16,-3-1-1 0,0 0-6 15,0 1 1-15,2-1-4 0,1-1-4 0,-1 0-10 16,5-1-29-16,0 0-46 0,0-2-66 0,3 2-105 15,2-3-172-15,-1 0-110 0,5 0-679 0</inkml:trace>
  <inkml:trace contextRef="#ctx0" brushRef="#br0" timeOffset="110104.43">14361 8518 1820 0,'-3'7'-27'0,"-1"5"30"15,-1 7 47-15,7 4 15 0,2 2 2 0,-1 3-6 16,0 3-7-16,1 3-6 0,-1 2-14 0,0 2-18 16,1-1-8-16,-3-2-8 0,-1 0-5 15,-3-2-7-15,-2-2-13 0,-2-2-11 0,-5-4-26 16,4 0-13-16,-1-5-28 0,1-1-47 0,0-5-59 15,-1-3-84-15,0-2-61 0,-1-3 27 0,3-4-220 16</inkml:trace>
  <inkml:trace contextRef="#ctx0" brushRef="#br0" timeOffset="110537.98">14285 8531 1761 0,'2'-10'83'0,"1"0"17"0,4-3 21 15,2 5 0-15,3 4-19 0,1 1-4 0,1 2-3 16,3 2-9-16,2 4-8 0,-1 3-13 16,1 3-12-16,2 2-11 0,1 3-11 0,2 2-9 15,-1 1-13-15,3 0 1 0,0 1-8 0,-2 0 1 16,-6-2-1-16,-1-2-8 0,-5-1-7 16,-5-1-8-16,-3-4-13 0,-3-1-4 0,-4-1 0 15,-5-1-7-15,-1-1 0 0,-4 0-6 0,-6-1 0 16,-1-2 5-16,-3-3 1 0,-1-1 10 15,1-2 3-15,0-3 12 0,5 0 9 0,1-3 2 0,3-2 3 16,3 1-5-16,3-3-4 0,5 1-5 16,0-3-3-16,6 1-3 0,0-1 0 0,7-1-1 15,2 1 2-15,3-3 5 0,3 3 2 0,6 1 6 16,1 0 4-16,5 1 5 0,-2 3 1 0,0 1 3 16,1 2 0-16,-3 1 0 0,-3 4 4 15,2-1-1-15,-1 2 5 0,-4 2 4 0,1 0-1 16,-2 4 7-16,-2 0 4 0,-4 4 4 0,1 0 2 15,-5 5 1-15,0 0-5 0,1 2-1 0,-3 1-4 16,-2 0-3-16,-1-1-3 0,-1 2-5 16,-3-1-3-16,0-2-3 0,-2 0 1 0,-1-2-4 15,-1-1-1-15,-1-3-10 0,-2 1-12 0,1-5-20 16,0-1-32-16,0-1-53 0,3-1-121 16,1-1-191-16,1-1-514 0</inkml:trace>
  <inkml:trace contextRef="#ctx0" brushRef="#br0" timeOffset="110689.37">14982 8342 1452 0,'-10'-10'665'0,"0"0"-534"0,-1-3 6 16,6 7-11-16,2 3-49 0,3-1-43 0,0 3-26 16,2 1-18-16,3 0-16 0,0 1-31 0,2 3-53 15,7 2-93-15,2 3-160 0,3 1-165 16,6 7-804-16</inkml:trace>
  <inkml:trace contextRef="#ctx0" brushRef="#br0" timeOffset="110866.68">15247 8574 1096 0,'-11'4'929'0,"0"-2"-821"0,-4 1 15 15,8 3 7-15,-4 0-40 0,2 2-48 16,-1-3-18-16,1 4-8 0,-3-1-12 0,1 0-9 15,0 1-14-15,-5 0-24 0,4 1-30 16,-2 1-39-16,1-2-44 0,0 0-89 0,3 0-135 0,4-1-84 16,2-2-600-16</inkml:trace>
  <inkml:trace contextRef="#ctx0" brushRef="#br0" timeOffset="111732.51">15098 8496 1828 0,'1'1'3'16,"0"3"13"-16,1 3 48 0,0 2 55 15,3-1 7-15,-1 3-10 0,5 0-16 0,-1 5-20 16,3-1-18-16,1-1-15 0,3 1-9 0,-2-1-13 16,3 1-8-16,3 0-8 0,0-2-3 15,1-1-1-15,-1-1-1 0,3-2 0 0,-2-1-4 16,0-4 1-16,0 1-3 0,0-3-1 0,-4 0-1 15,1-4-3-15,1-1 1 0,0-1-7 0,0 1-4 16,-2-2-2-16,0 0-4 0,-1-2 0 16,-1 0-1-16,0-1 1 0,-3-2 0 0,0-1 4 15,-4-2 0-15,0 2 1 0,0-2 0 0,-1 1 3 16,-2-1 4-16,0 1 4 0,-2-1 8 0,1 2-3 16,-3 1 9-16,0 3 0 0,-4 1 3 0,0 0 1 15,-1 3-5-15,-1 1-2 0,0 1-6 0,-2 1 0 16,0 1-2-16,-3 3 1 0,-1 0 1 15,1 0 2-15,1 3 1 0,1 3-1 0,-2 1 1 16,4 2-8-16,-1 0 6 0,2 1-1 0,1-1 1 16,0 2 4-16,1-1-3 0,3 0-1 15,2-2-1-15,2 1-4 0,2-2-3 0,0 0 1 16,2-3-3-16,2 0 8 0,3-1 0 0,0-4 3 16,0 0 4-16,4-2-4 0,3-2 6 0,-2-2-3 15,5 0 3-15,0-1 0 0,3-3-1 16,1 2 3-16,-1-1-1 0,0-2 6 0,-2-1-3 15,0 0 3-15,1-3 1 0,-2 0-1 0,1-2 0 16,-1 1-3-16,2-3 1 0,-2-4-4 16,-1 1 1-16,-1-3-3 0,1-3-1 0,-2 0-4 15,-3 0-1-15,-1-1-2 0,-2-1-4 0,-4 1 1 16,0 0-2-16,-3 3 3 0,-3 2 3 0,-6 6 7 16,-2 6-1-16,-1 2 2 0,0 5-2 0,-4 1-9 15,0 4 4-15,0-1-3 0,-5 5 3 0,1 5 1 16,2 2-2-16,-4 5 0 0,2 1-1 0,3 3 5 15,-3-1-2-15,4 1 3 0,0 0-3 16,3 1 3-16,-1 0-3 0,4-1-3 0,2 0 0 16,2 2-9-16,1-4 4 0,3-1-7 0,2-2-2 15,0-2 1-15,3 1-2 0,2-3 3 16,0-1 0-16,5-1 3 0,-3-2 1 0,6-4 5 16,-3-1 1-16,3-4 2 0,2-1 1 15,-1-1 1-15,4-3 4 0,-2-1 0 0,-2-3 5 16,2 0 2-16,-3-1 4 0,-1-1 1 0,-1-2 2 15,-2 0 2-15,-1-2-3 0,3-1 1 0,-2-1-6 16,-3-1-2-16,2 1 0 0,-3 1-2 0,-1 2 4 16,-1 1 7-16,-3 3 11 0,-2 3 11 15,-3 1 11-15,-1 4-1 0,-1 1-5 0,-2 0-13 16,-1 4-12-16,-2 1-10 0,-1 4-2 0,-3 3 4 16,1 2-1-16,0 2 2 0,-2 0-4 0,5-2-5 15,-1 3 0-15,-1-5-5 0,6 2-1 0,-1-3-10 16,2 0-10-16,2-2-29 0,3-1-35 0,0-3-53 15,4 0-65-15,1 0-115 0,7-3-235 16,-1-2-840-16</inkml:trace>
  <inkml:trace contextRef="#ctx0" brushRef="#br0" timeOffset="111897.12">16587 8306 1853 0,'-11'-4'420'0,"-1"1"-388"16,-4-1 4-16,9 4 6 0,3 1-2 0,2 0-27 16,1 3-18-16,1 1-28 0,1 0-46 0,0 5-52 15,4-1-85-15,1 3-165 0,4 0-305 0,0 1-218 16</inkml:trace>
  <inkml:trace contextRef="#ctx0" brushRef="#br0" timeOffset="112104.9">16739 8688 2583 0,'-1'0'78'0,"0"1"10"0,-2-1 16 0,3 0 1 15,2 0-45-15,-1-1-32 0,-1 1-16 0,1 0-8 16,0 0-4-16,1 0-2 0,4 1-16 15,-3 0-33-15,4 2-59 0,-2-1-119 0,2 0-189 16,0-1-249-16,-4-1-826 0</inkml:trace>
  <inkml:trace contextRef="#ctx0" brushRef="#br0" timeOffset="112691.21">15418 8415 289 0,'0'0'89'15,"1"0"38"-15,-1 0 40 0,0 1 13 0,0-1-18 16,0 0-29-16,0 0-25 0,0 1-8 16,-1 0-13-16,0 1-9 0,-1 0-16 0,-3 1-10 15,0 2-7-15,-3 2-8 0,0 0-4 0,-3 0-10 16,-1 1-6-16,-2 2-7 0,-1 2-6 0,-1 0-8 16,0 3-3-16,1 1-12 0,-3 2-35 15,3 0-68-15,-1 1-127 0,4-2-106 0,1 1-637 16</inkml:trace>
  <inkml:trace contextRef="#ctx0" brushRef="#br0" timeOffset="122948.14">2349 9707 149 0,'0'0'48'0,"0"0"-17"16,1 0 9-16,-1 0 0 0,0 0 3 16,1 0 2-16,-1 0-5 0,0 0-1 0,0-1-3 15,2 1 0-15,-2 0 3 0,0-2 4 0,2 2 6 16,-1-1 1-16,0 0 1 0,0-2-5 0,1 0-1 15,3-1-7-15,-3 0-1 0,0 2-1 0,4-3-5 16,-2 2-6-16,-2-2-6 0,4-1-6 0,-2 1-6 16,3-1 0-16,0-1-4 0,-1-1 0 15,2 0 0-15,1 0 1 0,-3 0 3 0,2 0 1 16,0 0 5-16,1-1 1 0,-4 0 4 0,1-1 3 16,-3 2-4-16,2 0-2 0,-3-1-5 15,1 1 0-15,-1 1 3 0,1-1 4 0,-2 2 0 16,0 0 1-16,-1 3-3 0,1-1-4 0,-1 1-3 15,0 1-7-15,1 1 5 0,-1 1-3 0,0 0 7 16,0 1 1-16,0-1-3 0,0 2-5 0,0 0-8 16,-1-1 5-16,1 3 1 0,0 0 8 15,-1 3 6-15,1 4-7 0,-2-1 1 0,1 1-7 16,-1 0-3-16,0 1-3 0,0 1-9 0,1 2-13 16,-2 2-17-16,-2 3-26 0,1 1-22 15,-3 0-27-15,0 4-33 0,1-1-27 0,-2 0-4 16,0 1 31-16,5-3-230 0</inkml:trace>
  <inkml:trace contextRef="#ctx0" brushRef="#br0" timeOffset="123864.01">2314 10288 1 0,'-7'-2'301'0,"-1"-2"-230"0,1 0 25 0,3 0 23 16,2 2 2-16,1-2-11 0,1 0-22 0,0 0-10 15,0 1-8-15,1 0-16 0,1 0-11 0,2-1-14 16,0 0-7-16,0 0-11 0,3 1 1 0,0 0-8 16,-1 1-3-16,3 0-2 0,-1 1-1 0,3-1 3 15,-2 2-4-15,0 0 3 0,3 1-3 16,-2 1-1-16,0 3 3 0,2 1-1 0,0 1 2 16,0 0-1-16,-1 1-1 0,0 2-3 0,-5 0-1 15,2 3-4-15,0-3 2 0,-6-1 1 0,1 1 0 16,-1-2 8-16,0 1-1 0,-2 0 5 15,-2-1 4-15,-1 2 3 0,0 0 7 0,-4 0 2 16,1-1 3-16,-2 1-2 0,-1 0-1 0,-1-1-4 16,0 0-3-16,0-1-5 0,1-1-3 15,4-1-3-15,-2 0-3 0,6-1-2 16,-3-1-5-16,2 1-6 0,2 0-10 0,0 0-5 0,3-2-4 16,1 2 3-16,-1 0 8 0,5-1 6 0,2 1 7 15,0-1 3-15,2 1-1 0,1 0 2 16,1-2-2-16,-2 1 0 0,1 0-4 0,5-1-8 15,-3 0-16-15,3-1-34 0,1-1-44 0,1 0-57 16,1 0-26-16,5-2-27 0,-4 0-97 16</inkml:trace>
  <inkml:trace contextRef="#ctx0" brushRef="#br0" timeOffset="124733.01">2442 11273 620 0,'3'-2'-50'0,"2"-4"33"0,1 1 82 0,0-2 33 16,3 2-1-16,0-2-17 0,-1 2 0 0,-1 2-5 15,4-2-5-15,-2 3-13 0,1-2-12 0,1 3-12 16,-1 0-9-16,-2 1-13 0,1 1-10 0,-1 1-5 15,-1 1-3-15,-4 0 1 0,4 2-1 0,-5 1 8 16,-1 1 2-16,-1 0 5 0,0 0 8 16,-1 1 0-16,-3 2 0 0,-1-1-4 0,-3 1-4 15,3 1-6-15,-4-1-2 0,1-2-2 0,0 1-2 16,1-1-5-16,1-1-8 0,4-1-16 16,-1 0-20-16,3-2-10 0,0-2-9 0,3 1 5 15,-1 1 9-15,2-2 1 0,2 2 1 0,0-2-5 16,0 1-2-16,3-1 0 0,0 1 5 15,0-2 8-15,0 1 9 0,0 0 11 0,-2 2 2 16,1-1 6-16,1 0 1 0,2 2 3 0,-3-1 3 16,-1 1 1-16,-1 0 6 0,2 1 0 0,-5 2 10 15,-1-1 5-15,2 0 12 0,-8 2 14 16,2 0 7-16,-1 2 12 0,-5-2 0 0,-1 1 2 16,-1 0 7-16,-2 0 6 0,2 0 3 0,-2-2 2 15,0 0-7-15,-2 1-7 0,1-2 0 0,3 1-15 16,-1-1-12-16,1-2-17 0,2 0-17 0,5-2-19 15,-3-1-32-15,4 1-55 0,1-1-75 0,0 2-21 16,0-1-8-16,1 1-150 0</inkml:trace>
  <inkml:trace contextRef="#ctx0" brushRef="#br0" timeOffset="125331.83">2590 12022 1156 0,'0'0'-1'0,"-2"0"39"16,2-1 28-16,0 2 17 0,0-1-29 15,0 1-45-15,0 2-21 0,0 0-14 0,0 2 3 16,-2 2 11-16,0 2 10 0,1 4 7 0,-1-2 1 15,0 3 2-15,-4 0 2 0,4 0 0 0,-5 2-3 16,3 1-1-16,-3-1-1 0,3 4 0 16,-3-2 3-16,1 1 0 0,0-1 0 0,2 0-3 15,1-1-4-15,2-3-8 0,1-3-4 0,0-2-9 16,1 0-7-16,2-3-8 0,1-1-7 16,0-1-1-16,2-1-4 0,0-1 1 0,0-2 5 15,1-1 3-15,2-1 11 0,-3-2 9 0,3-2 3 16,1 0 3-16,-1-2 3 0,0 2-2 0,0 0 7 15,1 1-1-15,-3 0 1 0,-2 0 2 0,2 1-2 16,-4 2 3-16,3 1 0 0,-3 1 2 0,-1 0 8 16,-1 1 8-16,0 1 10 0,-1 1 7 15,1 1-1-15,3 2-5 0,-3 0-1 0,0 2-6 16,-1 1-2-16,0 0-1 0,0 1-6 16,-1 1-1-16,-4 0-6 0,3 1-5 0,0-2-11 15,-2 3-17-15,-1-1-31 0,3 0-28 0,-2-2-39 16,-1 2-53-16,3-3-1 0,-3 3-86 0,3-3-11 15</inkml:trace>
  <inkml:trace contextRef="#ctx0" brushRef="#br0" timeOffset="126131.61">3453 9007 577 0,'0'0'15'15,"0"-3"7"-15,0 0 37 0,0 1 41 0,1-1 12 16,1-1-21-16,0-2-15 0,3-2 1 0,-1-1 9 16,4-2-5-16,-2-1 3 0,1 0-7 15,1-1-3-15,0-1 6 0,-3 0-5 0,4-1-2 16,-2 2-12-16,-3-2-11 0,3 4-10 0,-4-1-6 16,2 2-1-16,-3 0-6 0,1 4-1 15,-2 1-4-15,-1 3-7 0,0 2-10 0,0 1-8 16,0 0-22-16,0 2-21 0,0-1-3 0,-1 3 3 15,1 3 17-15,0 5 20 0,0 6 4 0,0 2-3 16,-1 1-4-16,1 2-10 0,1-2-11 0,3 1-31 16,-1 0-53-16,0-2-67 0,3 0-88 15,-3-2-49-15,6 0-505 0</inkml:trace>
  <inkml:trace contextRef="#ctx0" brushRef="#br0" timeOffset="126780.66">4405 8918 893 0,'0'-1'47'0,"2"-2"55"0,-2-2 45 0,1 0 23 15,1 3-41-15,-1 0-63 0,0-1-29 16,4 1-10-16,-2 0-9 0,4-1-10 0,-1 1-3 15,4 0-7-15,1-1 1 0,3 2-5 0,-1 2 2 16,-1 2-1-16,4-2-3 0,-4 1 1 16,-1 2-4-16,1-2-3 0,-3 3-3 0,0-2-2 0,-1 4-6 15,-3-2 3-15,0 1 2 0,-3 0 5 16,-1 2 10-16,-2-1 5 0,-1 2 6 0,-3 2 4 0,1-1 3 16,-3 1-1-16,1-1 0 0,-2 1-1 15,-1-1-5-15,0 0 0 0,-1 1-7 0,6-4 3 16,-2 1-11-16,4 0-5 0,1-1 0 0,1-1-7 15,1 2 5-15,1-1 4 0,1 0 4 16,3 0 4-16,-2 0 3 0,5-1-4 0,0-1-6 16,0 1-9-16,3-1-13 0,-1-1-29 0,5-1-50 15,-2-1-54-15,4 0-71 0,1 1 5 16,1-2-291-16,-1 0 479 0</inkml:trace>
  <inkml:trace contextRef="#ctx0" brushRef="#br0" timeOffset="127548.92">5569 8943 1355 0,'0'-1'32'0,"1"-1"10"15,3 0 32-15,-3 0 48 0,3 1-26 0,4-1-50 16,2-2-16-16,-1 2-2 0,5 0-9 16,-1 0-8-16,3 1-3 0,-1 1-5 0,2 0 0 15,-1 1-6-15,-2 1 1 0,0 0-8 0,0 2-2 16,-4 0-1-16,1 1-8 0,-3-1-3 16,-4 1-5-16,-1 0 0 0,-2 1 5 0,-1-2 16 15,-1 1 8-15,-2 2 14 0,-1 0 3 16,-4 0-5-16,-2 0 2 0,0 2-9 0,-1-4 1 0,0 2-6 15,1-1-2-15,0 1-2 0,3-2-9 16,4-2-17-16,-1-1-51 0,4-1-34 0,1 1-30 16,2 0-3-16,0-1 27 0,3 0 25 0,2-1 27 15,1-1 16-15,4 0 13 0,-1-2 6 0,-1 2 1 16,1 2 3-16,1 0 10 0,-2 1 5 0,2 1 7 16,-1 1 3-16,0-1-1 0,-2 1 3 15,0 0 1-15,-1 1 2 0,1 0 3 0,-4 3 3 16,0-4 7-16,-1 2 8 0,-3-1 24 0,0 1 25 15,-2 0 23-15,-1 0 14 0,-2 0 0 0,-2 1-4 16,-2 0-7-16,1 0-3 0,-4 1-9 0,-1-2-13 16,1 1-13-16,-6-1-16 0,4 1-16 15,-5-1-8-15,4-2-9 0,-2 2-11 0,0-1-16 16,4-1-42-16,1 0-76 0,1-1-105 0,4-1-113 16,-1 1-311-16,3-2 388 0</inkml:trace>
  <inkml:trace contextRef="#ctx0" brushRef="#br0" timeOffset="128142.21">6652 8831 1149 0,'0'-3'205'0,"-2"-1"-81"15,1-1 50-15,1 3 36 0,0 0-13 0,0 1-81 16,0 1-54-16,0 0-24 0,0 0-15 16,0 1-12-16,0-1-8 0,0 3-10 0,0-2-5 15,1 4 3-15,-1 0 2 0,0 6 7 0,0 2-1 16,-1 2 4-16,0 0-3 0,-1 3-2 0,0 0 0 16,0-1-2-16,0 1 2 0,0-1-1 15,0-1-1-15,2-2-4 0,0 0-5 0,0-3-3 16,3 0-9-16,0-2-9 0,0-1-9 0,2-4-15 15,1 0-4-15,3-3 1 0,0 0 5 16,1-3 17-16,3 0 12 0,-3-3 6 0,3-2 5 16,-2 0-3-16,1 1 5 0,-3-3 2 0,1 2 7 15,-2 1 6-15,1-1-2 0,0-2 5 0,-2 2-3 16,0 0 3-16,-2 0-4 0,4 2 0 16,-3 1 0-16,-1 0-3 0,-1 2 2 0,0 1-3 0,-2 1 3 15,1 1 6-15,-2 0 3 0,3 2 1 16,-3 1 4-16,1 3-4 0,-1 0 0 0,1 3-2 15,0 1-6-15,0 2 1 0,-1 1-2 0,-1-2-2 16,0 5-18-16,0-3-29 0,-1 2-65 16,-1-2-108-16,0 0-115 0,0 3-32 0,0-2-313 15</inkml:trace>
  <inkml:trace contextRef="#ctx0" brushRef="#br0" timeOffset="131956.47">3111 9164 1 0,'0'-1'186'0,"0"-1"-159"16,-1-1-5-16,1 0 8 0,-2 1 26 15,1-1 23-15,0 0 21 0,-2-1 6 0,2 1-9 16,1 0-3-16,0-1 6 0,-1 2 14 0,1-1 14 16,-1 0 5-16,1 0-6 0,0 0-5 0,0 2-10 15,0-1-10-15,0 1-11 0,0 0-13 16,0 1-5-16,0 0-16 0,0 1-11 0,0-1-16 15,0 1-12-15,0 0-6 0,-1 0-5 0,1 0-5 16,0 1 0-16,0-1-2 0,0 3 6 0,0 2 7 16,0 4 3-16,-1 1 5 0,0 1-4 15,-3 4-2-15,3-1-1 0,-2-1-5 0,1 0 1 16,-3 2-5-16,2 2 0 0,2-1-1 0,-1 0 1 16,-2-1-2-16,1 1-1 0,2 2 3 15,-3 1-4-15,1-2 2 0,1 1-1 0,0 1-1 16,1-1-1-16,-5 0 0 0,6-2 1 0,-1 2-1 15,0-1 2-15,0 0-4 0,1-2 0 16,-1 1-1-16,1 0 2 0,0-1 0 0,0 1 2 0,1 2 0 16,-1-2-2-16,0 0 1 0,1-2-2 15,-1 3 3-15,0-2-3 0,0 1 0 0,0 0 4 16,0 0-4-16,0-2 3 0,-1 4-2 0,1-2 1 16,0 1-2-16,0-1 3 0,0 1-2 0,0 1 1 15,1-1 0-15,-1 2-1 0,0-1 1 0,1 1-1 16,0-3 1-16,-1-1-4 0,3 1 3 15,0 2 0-15,-1-2-2 0,-1-1 3 0,0 1-3 16,-1 2 4-16,1 1-3 0,-1-3 3 0,1 2-1 16,1 0-4-16,1 0 3 0,-2-1-4 0,0 1 5 15,0 1-2-15,1-1 1 0,1 0-3 16,-3-3 0-16,1 1 4 0,-1-1-4 0,0-1 7 16,1 2-4-16,-2 1 1 0,1-1-2 15,-1-2 0-15,-2 1 0 0,1-1-1 0,1 1 3 16,-1 1-1-16,-3 2 3 0,3-3-3 0,-1 1 4 15,-4 0-4-15,5-1-1 0,-1-1 3 0,-1 3-5 16,2-3 5-16,-1 1-1 0,-1 1 0 16,1-2-1-16,1 4 3 0,-4-1-3 0,3-1 1 15,1-1 2-15,-3 1-3 0,3 1 2 0,1-2-1 0,-2-1 0 16,1 0-2-16,0-1 1 0,1 0 2 16,1-1 1-16,-1 0 0 0,1 1-2 0,0-3 3 15,0 3-6-15,0-2 3 0,0 0 0 0,0 0-2 16,0 0 6-16,0 1-5 0,0-1 2 15,0 0 0-15,-1 2-1 0,0-2 1 0,1 0-1 16,-1-2 0-16,0 3-1 0,-2-2 2 0,3 0 0 16,-2 0 2-16,0-3-6 0,2 2 3 0,-1-1-2 15,0 3-1-15,0-3 4 0,0 0-3 16,-2 0 3-16,3 0-1 0,-1 2-2 0,0-2 2 16,0 1-3-16,1 0 2 0,-1 0 0 0,0 0 1 15,-1-2-1-15,-1 3 0 0,2-2 2 16,0 0-2-16,0 0 0 0,1 0 0 0,0 1-1 15,-1-1 0-15,1-1 4 0,-1 1-4 0,-1-1 2 16,2 1 0-16,-5 1-3 0,5-1 4 0,-2 3-4 16,2-3 4-16,-1 0-3 0,0 0 0 0,1-1 2 15,0 0-3-15,1-2-1 0,-1 1-1 16,1-1 0-16,1 0 2 0,-2-2 0 0,1-1-1 16,3 1 0-16,-2-1 0 0,-1-1 0 0,0 2 2 15,-1-1 1-15,1 0 0 0,0-1 0 0,0 0 1 16,2 1 0-16,-2-1 0 0,0 0 0 0,0 2-2 15,0-3 2-15,-1 4-2 0,0-3 0 16,1 0 1-16,-1 1-3 0,1-2 2 0,0 0 0 16,-1 1 3-16,3-2 0 0,-3 1 1 0,0 1 0 15,1-2-1-15,-1 1 2 0,0-1-3 16,1 0 1-16,-1 0-2 0,1 0-2 0,-1 0 2 16,0 0 2-16,0 0-1 0,0 1 2 0,1-1-1 15,-1 0-2-15,0 0 1 0,0 0 0 0,0 0-1 16,0 0 0-16,0 0-2 0,0 2 3 15,0-1-2-15,2 1 0 0,-2 0-1 0,2 0-4 16,-2-1 3-16,3 0 2 0,-2 0 0 0,0 1 4 16,-1 1-3-16,0-2-1 0,0 1 0 15,0 1-1-15,0-2 2 0,0 1 2 0,-1 0-1 0,1 2 2 16,-1-2-2-16,-2 2-1 0,3-2-1 0,-2 0-1 16,2 1 1-16,-2-1 1 0,2-1 1 15,0 0-1-15,0 2-1 0,0-2 2 0,0 2-2 16,0-1 1-16,0-1 1 0,0 2-2 0,0-2 2 15,0 1-1-15,0-1-2 0,0 2 0 16,0-2-3-16,2 0 0 0,-2 0-2 0,2 0 0 16,-2 0 0-16,3 0-1 0,-3 1 2 0,1-2 2 15,-1 0 2-15,1 2 3 0,-1-2 3 16,0-2 2-16,0 2 0 0,0 0 2 0,0-2 0 16,0 2-2-16,1 0-2 0,-1 0-3 0,0 0-2 15,0 0-1-15,0-1 0 0,1 1 3 0,-1 0-1 16,0-1 3-16,0 1 0 0,0 0-3 15,0 0 2-15,0 0-3 0,0 0 0 0,0 0 0 16,1 0-1-16,0-1 0 0,1 1-1 0,1 0 1 16,-1-1-1-16,0 0 1 0,3 0-1 0,-2-1 1 15,-2 1-1-15,6-1 0 0,-5 1 0 0,-1 0 1 16,1-1 2-16,-1 1-4 0,2 1-5 0,-2 0-12 16,0-1-20-16,0 0-37 0,0 1-52 15,-1-1-73-15,2-1-67 0,2 1-56 0,0-2 9 16,3 2-318-16</inkml:trace>
  <inkml:trace contextRef="#ctx0" brushRef="#br0" timeOffset="133882.37">3018 11630 232 0,'-2'2'6'0,"-4"-1"3"16,1 1 15-16,1-1 9 0,2 0 9 15,1 0 4-15,0 0-13 0,1 0-13 0,1 1-13 16,0-2-4-16,0 1 10 0,5 0 20 0,-1 1 21 16,3 2 13-16,8-2 7 0,-3-1 4 15,6 1 3-15,2 0-1 0,1-2-7 0,7 1-2 16,0-1-12-16,4 1-1 0,0-1-4 0,5 1-10 15,-1-1-2-15,-2 1-11 0,4 0-11 0,3 1-4 16,-1-1-11-16,-1 0-1 0,2 0 2 0,-1 0-1 16,0 0 2-16,1 0-2 0,1-1 0 15,-2 0-1-15,1-1-2 0,-1 0 0 0,1-1-2 16,1 1-2-16,-1-3 0 0,-1 2-3 0,0 0 0 16,-4-1-2-16,1 1 1 0,-4 1 0 0,5 0 0 15,-6-1 3-15,5 0-1 0,-3 2 4 16,3-1-3-16,2 0 0 0,-1 0 2 0,1 0-3 15,0-1 2-15,1 1-2 0,-1-1 2 0,0-2-1 16,2 2-2-16,-1-1 2 0,-2-2-2 0,0 0 2 16,-3 2-1-16,1-1 0 0,-3 0 1 15,2 0 1-15,-3-2 0 0,-3 1-1 0,0 2 0 16,-1-1 0-16,-5 2 0 0,-2-1-1 0,-3 1 5 16,0 1-4-16,-3-1 2 0,1 0 2 15,0 1-4-15,-4 0 2 0,-3 1-1 0,2 1 1 16,-3-1-1-16,-1 1-2 0,-2 1 0 0,0 0-1 15,0-1 1-15,-2 0-1 0,2 2 1 0,-2-2-1 16,2 0 2-16,-1 1-1 0,2-1 2 0,-1 1-1 16,1-1 2-16,3 1 0 0,-2-1-2 0,2 0 3 15,1 1-4-15,1-1 5 0,-1-1 2 16,6 0-1-16,-1 0 3 0,2-1-5 0,4 1-1 16,0-2-2-16,3 2 3 0,2-1-1 0,-1-1 1 15,2 1-2-15,-1-2 0 0,-3 2 2 0,5 0-2 16,-3 0 2-16,1 1-3 0,3-1 4 15,-3 1 1-15,0 0 8 0,1-1 4 0,-1 2-3 16,-3-1-3-16,3 1-12 0,-3-1 0 0,3 1-3 16,-4-1 3-16,0 0 4 0,-2 0 2 15,2 0 2-15,-5-1 0 0,2 1 1 0,-3 0-3 16,0 0 0-16,0 0 1 0,-2 0-2 0,0 1 1 16,0-1-1-16,-2 1 1 0,4-1-1 15,-3 1 2-15,3-1-2 0,-1 2 0 0,-1-1-1 16,-2 1-2-16,2-1 2 0,-4 0-2 0,2 1 2 15,-2-1-4-15,-1 0 0 0,0 2-12 0,0-3-36 16,1 2-48-16,-1-1-57 0,-2-1-55 0,0 1-17 16,-1-1 39-16,-1 0-169 0,2 0 359 15</inkml:trace>
  <inkml:trace contextRef="#ctx0" brushRef="#br0" timeOffset="136088.79">3045 9047 210 0,'-4'-4'6'0,"1"-1"-2"0,0-2 4 0,-1 0 0 15,3 2 3-15,1 1 3 0,0 0 12 0,-1 1 8 16,2-1 1-16,0 2-1 0,0 0-12 0,4-1-1 15,-3 1 2-15,4-1 13 0,-1 1 9 0,5 0 13 16,1 1 11-16,5 0 1 0,3 0 7 16,3-1-8-16,3 1-4 0,4 0-7 0,2-1-7 15,4 1-7-15,-2 0-9 0,1 0-2 0,4 0-2 16,0 0 1-16,-1 1-5 0,6-2 6 16,-1 2-5-16,0-1 3 0,1 1 6 0,4-1-3 15,-3 1-1-15,6 0-9 0,-1-1 3 16,0 1-5-16,-1 0 0 0,6 1-2 0,-3 0-1 0,-4 0 3 15,2 2-1-15,2-1 1 0,-2 2-9 16,3-2-3-16,-1 2-5 0,1-1-2 0,0 1 7 16,4-1-6-16,-2 0 3 0,1 1-4 0,-1-1-1 15,3-1-3-15,-1 0 4 0,-3 1 2 0,2-2-2 16,-4 1 3-16,-3-1-5 0,0 0-1 16,0 1-1-16,-5-2 5 0,-2 1-1 0,0-1 4 15,-2 0 1-15,-2 1-5 0,-2-1 4 0,-4 1-3 16,-1 0-1-16,0 3-4 0,-1-3 1 0,-5 1 1 15,3 1 0-15,-4-2 0 0,3 1-2 16,-4 0-2-16,-2 1 0 0,-2 0 4 0,0 0-5 16,-2 2 3-16,2-2-2 0,-4 1-2 0,2-1 3 15,-2 1-2-15,2-1 1 0,-3 2 0 16,0-3 3-16,1 1 1 0,-3-1 0 0,1-1-1 16,-3 0-1-16,1 0-1 0,-2 2 1 0,-1-2 5 15,3-1-6-15,0 1 4 0,-1-1-1 0,1 1-4 16,-2-1 6-16,1 1-4 0,-2-1-1 0,0 1 2 15,3 1-1-15,-2-2 1 0,1 4-2 16,-1-3 1-16,-1 0-2 0,3 1 1 0,5 1-3 16,-3-1 3-16,0 0-3 0,6 1 0 0,-4-1 3 15,2 0-5-15,-3-1 3 0,2 1-1 0,-3-1 0 16,1-1 1-16,-2 0 2 0,-2 0-1 16,1-1 0-16,-4-1 3 0,2 1-3 0,-2 0 1 15,-3 0-1-15,5 1 0 0,-4-1 1 0,1 1 0 16,-3-1 2-16,4 0-1 0,-3 1 0 0,5-2 1 15,-4 1-1-15,2 0-3 0,-2 0 2 0,3 0 1 16,-1 0 0-16,0-1 3 0,-1 1-1 0,-1 0 2 16,-2 0 3-16,-1 1 4 0,1 0 2 15,-1-1 3-15,-1 2 3 0,0-1 5 0,0 0 4 16,0 0 2-16,0 0-1 0,0 0-2 16,-1 1-4-16,1-1-5 0,0 0-3 0,0 1-9 15,0-1-4-15,0 0-4 0,0 1-4 0,0-2 3 16,0 1-1-16,1 1 3 0,-1-1 2 0,0 3 1 15,2-3 4-15,-2 1-2 0,1-1 2 0,-1 0-1 16,1 1 2-16,-1 0-1 0,1 0 0 16,0 1 0-16,-1-1-1 0,2 0-1 0,0 1-1 15,0-1 2-15,1 2-4 0,-1 0 1 0,1-1 2 16,0 1 0-16,-1-2 2 0,-1 1 0 16,0-1-1-16,2 2-2 0,-1-1 4 0,-1-1 0 15,0 2 2-15,0-1 3 0,0 1 0 0,0 1 0 16,-1 0 0-16,2-1-5 0,-2 2-2 0,3 0 1 15,-2 1-5-15,1-1 4 0,-1 0-2 0,0 1-1 16,0 0 4-16,1-1-4 0,1 2 5 16,-2 0 0-16,0 3 4 0,1 0 3 0,-2 2-3 15,3 1 0-15,0 2-4 0,0-1 0 0,0 3-2 16,3 1 1-16,-1 0-1 0,0 0-2 16,0 1 2-16,1 0-4 0,0 1 3 0,0 0 1 15,0 0 0-15,1 0-2 0,0 0 1 16,0 1-1-16,-1-1 0 0,0-1 3 0,-2-1-3 15,3 1 3-15,-1 0-3 0,-1 1 2 0,-1 0 0 0,1-2-2 16,-1-1 2-16,1 2-4 0,-1-2 4 0,1 1-3 16,1-3 0-16,-1 2-2 0,-2-4-1 15,2 1 4-15,-2 0-3 0,-1-1 4 0,2 0-3 16,-1 0 0-16,0 2 0 0,-1-2 1 0,0 1-1 16,0 3 1-16,-1-2-1 0,0 0-2 0,0-1 4 15,-1 0-2-15,0 0 2 0,0-1-3 16,0 2-2-16,0 0 3 0,0-2-2 0,0 1 3 15,0-2 0-15,0 3 1 0,0-1-3 0,0 1 2 16,0-1-2-16,0 0-1 0,0 3 2 0,0-2-2 16,-1-1 3-16,1 4-1 0,-1-1 2 0,0-1-4 15,-1 3 0-15,1-1 1 0,0 2-1 16,-1-3 2-16,2 4-1 0,0-2 1 0,0 1-2 16,0 2 1-16,2-2 0 0,-1 2-1 15,2-2 3-15,-2 1-3 0,1 2 4 0,-1-1-2 16,2-1 2-16,0 0-3 0,-1-1 0 0,0 1 0 15,1 0 1-15,1-2 1 0,-1 2-1 0,0 1 3 16,1 0-6-16,-2-1 5 0,0-2-1 0,1 0 0 16,0-3 3-16,-1 3-5 0,-1-1 3 15,0-2-2-15,-1 1 2 0,0-1-2 0,0 0-1 16,0-1 2-16,0 1 1 0,0-2 2 0,0 1-2 16,0 1 0-16,0 0-5 0,0-1 6 0,3 0-3 15,-3-1 0-15,3 0 5 0,-3-1-7 16,1 0 4-16,0 0 0 0,1 0-3 0,-2-1 1 15,2 0-1-15,-1-3 0 0,0 3 2 0,-1-4 1 16,0 1-1-16,0-1 2 0,0 0-3 0,0 1 2 16,-1-1-1-16,0-1 1 0,1 0-3 0,-2-1 0 15,2 0-1-15,0-2-1 0,0 3 1 16,-2-2-2-16,2-1-1 0,0 0-2 16,2 0-1-16,-2 0 0 0,0 1-1 0,0-2 2 15,2-1-2-15,-1 2 4 0,-1-1 0 0,1 1 0 16,1-1 3-16,-1 1-2 0,0 0 3 0,0-1-2 15,0 2 1-15,2 0 0 0,-2 2-1 0,2 0 3 16,-1 0-2-16,-1 0 2 0,3 1 0 16,0-3 0-16,-1 2-2 0,0 1 2 0,1 0 0 15,-2 0 0-15,-1 1 1 0,1-1-2 0,-1 0 2 16,2 2-1-16,-2-1 1 0,1 0 0 0,0 1-1 16,-1-2 1-16,-1 2-1 0,1-2 0 0,1 1 0 15,-2 0 2-15,0 2-2 0,0-2 1 16,0 0 0-16,0-1-2 0,0-1 2 0,0 1-2 15,2-1 2-15,-2 2-1 0,1 0 0 0,0-1-1 16,-1 0 0-16,3 1-1 0,-1-1-1 0,0 0 3 16,-2 0-1-16,1-1 1 0,-1 1-2 15,1-1 2-15,0-2-3 0,0 0-2 0,-1 0 4 16,2-3-2-16,-2 0 4 0,0-1 0 0,0 1 6 16,0-2 4-16,0-2 5 0,0 2 1 0,-2-1-9 15,1 0-12-15,-2-1-28 0,-4-1-44 16,3-1-56-16,-2 0-96 0,-3 1-93 0,1 0-81 15,0-2-554-15</inkml:trace>
  <inkml:trace contextRef="#ctx0" brushRef="#br0" timeOffset="137759.72">6086 11604 197 0,'0'-3'31'0,"0"-1"23"0,-1-1 50 15,1 0 39-15,0 3 32 0,-1-1 13 0,1-1-10 16,-1 1-3-16,1-2-25 0,-2 2-36 0,4-1-24 15,-2 1-25-15,1 0-9 0,0 1-10 0,0 1-13 16,-1-1-12-16,1 1-14 0,0 1-7 16,4 0-5-16,-1 0-4 0,3 3-5 0,-3-2-1 15,3 4-9-15,-1-1-2 0,0 2-1 16,-2 2-3-16,2-1 8 0,-2 2 5 0,-1 3 9 16,-2-2 9-16,-2 3 5 0,-1-2 2 0,-2 1-2 15,1-2 4-15,-4 1 1 0,3-2 5 0,-2-2 2 16,0 1 3-16,0-2-2 0,-3-2-3 0,3 0 1 15,1-1 0-15,-1 0 0 0,2 0-1 16,1-3-1-16,-2 0-6 0,4 0-1 0,1-2-10 16,0 1-11-16,0-1-9 0,0 0-6 0,1 0 7 15,1-3 3-15,2 0 10 0,-2-3 1 0,-1 0-2 16,2 1 4-16,0 2 0 0,-1-1 2 16,0 3 0-16,-2 0 0 0,1 0-7 0,2 2-1 15,-1-1-5-15,-1 2-6 0,1 0 3 0,-1-1-3 16,2 2 3-16,1-1 4 0,-1 0 5 0,0 2 4 15,1 0 6-15,0-1 3 0,-1 3 3 0,2-1 3 16,0 0-1-16,1 3-1 0,2-2-3 16,-4 1 0-16,5 0 0 0,0 2-3 0,-1-3 3 15,3 2-2-15,0-1 2 0,-1 0 1 0,2 1 0 16,1-1-1-16,-2 0 0 0,-2 2 0 0,0 1 4 16,0 1 6-16,-2-1 1 15,-1 2 0-15,1 0-5 0,-3 1-2 0,2 0-2 16,-2 3-3-16,3 0 0 0,-2 1-3 0,0 1 2 0,1-2-3 15,-2 2 3-15,2 0-2 0,-2 0 0 16,3 2 3-16,-1 0-1 0,-1 0 6 0,-2 1 0 16,3 0 2-16,-3 1 0 0,0 1-2 0,-1-1 1 15,3 1-2-15,-2 0-2 0,-1 0-1 0,2 1 2 16,1 1 1-16,0 0 0 0,-1 3 1 16,2-2-2-16,2 1 2 0,-3-1 0 0,3 0 2 15,1-2 7-15,-2 0 7 0,-1 2 0 0,3-1-2 16,-3 1-5-16,0-3-9 0,2 1 0 0,-3 0-2 15,0 0 2-15,-1 0 1 0,1 2 0 0,-3 0 1 16,5 1-1-16,-4-2-2 0,-2 2 1 0,2 0-2 16,0 0-1-16,0 1 0 0,-2 0 0 15,1 1-2-15,-1-1 1 0,0 1-1 0,1 0-1 16,-2 0 2-16,0-1 3 0,2 3 1 0,-1 1 4 16,1 2 0-16,-2 0 1 0,2 0 1 15,-1-1-1-15,2-1 4 0,-1 2 1 0,0-1 1 16,0 1 2-16,2-1-2 0,-1 3 1 0,-1-1 1 15,2 2 0-15,0-1 5 0,0 1 1 0,1 3 2 16,-1-3 4-16,2 4 0 0,-2-1 1 16,2-1 0-16,2 2-8 0,-3-3-1 0,3 3-4 15,-1-1 0-15,0 0 1 0,1 1-3 0,1-3 1 16,1 0-5-16,0-1-2 0,-1 2-2 16,1-2-2-16,2-1 0 0,-2-3-1 0,0-1-2 15,0 0-1-15,0-4 1 0,-3 0-2 0,-1-1 3 16,2 0-6-16,-4-1-1 0,0-2-3 0,-2 0-4 15,-1-1 1-15,-1-4-9 0,0 1-11 16,0-3-24-16,0-3-29 0,0 1-33 0,0-4-35 0,0 0-50 16,2-2-85-16,-2-2-67 0,1-3-54 15,0-1 30-15,1-1 36 0,-2-1-59 0</inkml:trace>
  <inkml:trace contextRef="#ctx0" brushRef="#br0" timeOffset="138151.34">6433 14272 714 0,'-5'3'99'0,"-1"-2"-45"15,0 3 7-15,3-1 15 0,3 3 9 0,0 5-1 16,0 0 11-16,3 1 8 0,1 2 2 0,1 0-6 15,2 0-10-15,2 0-7 0,2 1-8 0,0-1-9 16,6-1-8-16,-4-1-5 0,4-1-9 0,-1-3-7 16,2 1-5-16,-2-5-5 0,2 0 2 0,-1-2 0 15,2-1-1-15,-1-1-1 0,-1-1-4 16,0-1-3-16,-4-2 2 0,3 1-3 16,-4-3-2-16,-2 0-2 0,3 1-3 0,-3 1-2 15,-1-1 0-15,0-1-1 0,-2 1 2 0,0-1 1 16,0 1 0-16,1-4 2 0,-3 1-4 15,1 0 1-15,0-1-2 0,-3-2-4 0,5 0 1 0,-1 0-6 16,0-4-3-16,2-1 2 0,1-2-7 0,0-1-4 16,2-3-12-16,-2 1-25 0,-1-1-31 15,0 1-55-15,1 3-101 0,-2-2-114 0,-2 3-88 16,1 4 6-16,1 1-252 0</inkml:trace>
  <inkml:trace contextRef="#ctx0" brushRef="#br0" timeOffset="140371.81">9565 9018 239 0,'-1'-2'43'15,"1"-1"-34"-15,-1 0 4 0,1 1 22 0,0 1 14 16,0 0 18-16,1-1 9 0,-1 0-6 0,0 2-4 16,0 0-6-16,0 0-9 0,0 2-12 15,0-2-13-15,0 0-18 0,0 2-6 0,0-2 14 16,2 2 23-16,0 1 21 0,2 3 16 0,-2 3-4 16,2 3-11-16,2 3-2 0,-3 3-9 15,2 4-1-15,-1 6-5 0,2 4-8 0,-2 1-4 16,3 3-14-16,-1 0-4 0,-1 2-7 0,-2-1 0 15,2 3-1-15,-3 1 1 0,-1 3 0 0,0-2-3 16,0 4 5-16,-1 0-7 0,0-1 5 16,-1 3-4-16,-1-1 0 0,0-1 1 0,-3 0 3 0,3 0 4 15,0-1-1-15,-1 0 1 0,2-4-5 0,-1 0 1 16,2-2-4-16,0-3 1 0,2-2-2 16,-1-1-2-16,1 0 6 0,-2 0-6 0,1-3 4 15,-1 1-1-15,0-1-4 0,0 0 0 0,0 1 0 16,0 1 1-16,1 1 0 0,0-3 0 15,-1 3-3-15,1-1-2 0,0 0 0 0,1 2 6 16,-1-2-4-16,1 1 3 0,-1 0 2 0,0-3-4 16,-1-1 6-16,0-2-1 0,1 0 3 0,1-1 1 15,0-1 0-15,2-1 3 0,-3 1-1 16,2 0 3-16,0 0-3 0,0-1-2 0,-1 2 0 16,0-3 3-16,1 1-1 0,0-4 0 0,-1 1 0 15,0-2-2-15,2-1 3 0,0 1-1 16,-1 1 4-16,2 0-2 0,-2-1 1 0,-1 1-1 15,3 0-5-15,-3-1 2 0,0 1-3 0,1-2 0 16,-1 0 1-16,-2 1 1 0,2-1 1 16,-2-1 2-16,0-2 3 0,0 2 3 0,0 0 2 15,1-2 1-15,-1 1-3 0,0-5-1 0,1 3 0 16,1-4 0-16,-1 1-1 0,1-2 0 0,0 1-4 16,-1-2 1-16,1 0-2 0,-2 0 0 0,1-1 1 15,0-1-3-15,0 0 2 0,-1 2-4 0,2-3 1 16,0-1-2-16,-1 1-1 0,0-3 0 0,-1 1 0 15,1 0 0-15,-1-1-2 0,0-1-1 16,1-1-2-16,0 1 2 0,1-1 0 0,2 0 0 16,-3 0 5-16,3 0 3 0,1-1 3 0,-3 1 2 15,0 0 0-15,1 0-4 0,0 0 1 16,-1 0-7-16,0 0 2 0,1 0 0 0,-1 0-5 16,0 1 4-16,-2-1-6 0,0 2 2 0,0-2-2 15,1 0-4-15,-1 1 5 0,3-1-1 0,0 0 1 16,1 0 2-16,-1 0-1 0,5 0 0 15,-3-1 2-15,1-1 1 0,4 1-1 0,-3 1 2 16,0-1-2-16,2 2 1 0,-1-1-1 0,1 1 1 16,-2 1-3-16,1-1 0 0,0 0 0 15,0 0-1-15,1-1 3 0,1 1-2 0,1-1 1 0,-1 0-1 16,2 0 2-16,1 0 1 0,3 0-1 0,-1 0 0 16,1 0-1-16,3-1 1 0,0 0 1 15,1-1 5-15,-3 0-2 0,3 2 4 0,-2 0-2 16,1 0-1-16,1-1-1 0,-2 1-2 0,2 0 1 15,-3 1-3-15,3 1 2 0,-2-1-2 0,1 1-2 16,0 0 3-16,2 1-4 0,-3-1 3 16,4-1-2-16,-1-1 1 0,0 2 2 0,1-2 0 15,4 2-1-15,-3-4 1 0,4 2-1 0,-1-2 1 16,3 0 0-16,1 1-1 0,0 0 2 16,0-2-3-16,0 1 2 0,0 0-2 0,-1 0-3 15,2 0 4-15,-1 1-3 0,0 0 0 16,-1 0 3-16,-4-1-2 0,2 1 2 0,-3 1 0 15,3-2-1-15,-3 1 0 0,-1 1 2 0,2 0-3 16,-3-1 3-16,0 1-1 0,3 0-1 0,-2 0 1 16,-2 0-2-16,1 0 1 0,-2-2 0 0,1 2 0 15,-1 0 0-15,2 0 0 0,-2 0-1 0,4 0 0 16,-6 0 0-16,4-1-1 0,-4 2 2 16,2-1 1-16,-1 2-1 0,0-2 2 0,1 1-3 15,-3 0 0-15,-1 1-2 0,1 1 2 0,-3-3-1 16,3 2 0-16,-3-1 1 0,3 0-1 0,0 0 0 15,-3 2 2-15,2-2-1 0,-4 0 0 0,1 1 1 16,-2 0-1-16,3-1 1 0,-1 0-2 16,-2 0 3-16,3-1-4 0,0 1 2 0,-1-1 0 15,1 0-1-15,2 0 2 0,1 0 0 0,0 0 0 16,0 2-1-16,3 0 1 0,-2-2-1 16,2 0-1-16,0 1 3 0,-3-1-3 15,7 0 2-15,-4 1-1 0,1 0 0 0,0 0 0 16,2-1-1-16,-1 0 0 0,4 0 1 0,-1-1 2 0,3-1-3 15,0 1 4-15,-2-1-3 0,3-1 1 16,-1 2 2-16,1-1-4 0,-2-1 3 0,2 1-2 16,2 0 2-16,-2 0 0 0,0 0 0 0,-2 1-1 15,-3 0 0-15,-1 0-1 0,1-1 0 0,-1 1 1 16,-2 1 1-16,1-2 0 0,-3 4-2 0,3-2 1 16,3 0 0-16,-5 0-3 0,3-2 4 0,-2 2-2 15,0 0 2-15,-1 0-2 0,1 0 2 16,-2 0-2-16,2 0-2 0,0 0 3 0,-1 0-2 15,1 0 3-15,0 2-2 0,-1-2 2 0,0 1-2 16,0 1 2-16,-1-2 0 0,0 0 0 0,0 0 1 16,-4 0-3-16,3 0 4 0,-5 0-4 15,3 0 1-15,-4-2 1 0,-1 2-2 16,0-1 0-16,-1 1 1 0,-1-2 0 0,-2 2 0 0,-3 0 3 16,0-1-5-16,1 1 2 0,-3 0-1 15,4 0-1-15,-3 0 1 0,3 1-2 0,-3-1 0 16,-2 0-5-16,0 0 0 0,0 0-9 15,3 2-9-15,-3-2-15 0,0 1-26 0,0 1-25 0,0-1-45 16,0 0-71-16,-1 0-72 0,1 1-63 16,-1 1-26-16,2-1 66 0,-2 0-186 0</inkml:trace>
  <inkml:trace contextRef="#ctx0" brushRef="#br0" timeOffset="142389.54">9700 8962 1 0,'-9'0'75'0,"1"0"92"0,-4 0-121 0,6-1-27 15,-1 0 5-15,4 1 6 0,0-2 9 0,1 1-4 16,0 1-24-16,4 0-19 0,0 0-13 0,1 1 19 16,2-1 33-16,2 0 30 0,6 2 15 15,3-1 7-15,5-1-3 0,6 0-1 0,1 0 3 16,6 1-8-16,0-1-2 0,5 0-8 0,6-1-6 16,1 1-2-16,5-1-3 0,1-1-1 15,6 1-7-15,-4-1-5 0,4 1-1 0,3 0 2 16,-1-1 1-16,2 2 4 0,-2 0-8 0,2 0-6 15,-2 2-3-15,0-1-11 0,1 0 0 0,-5-1-5 16,2 2-2-16,-6-2-1 0,0 0 1 16,-1 0 1-16,4 0-2 0,-2-2 0 0,0 0-3 15,-1-1-1-15,6 1-1 0,-4-2 1 0,5 2-4 16,1-2 2-16,2 0-3 0,0-2-2 0,1 1 2 16,3-1-1-16,-3 0 2 0,1-1-6 0,1 2 2 15,-2 0-2-15,0 1 3 0,-3 0 1 0,1-1 0 16,-2 2 1-16,1-2-2 0,-6 1 4 15,1 2-3-15,-3-2-1 0,-6 1 0 0,-4 0-1 16,-1 1 3-16,-2 0-1 0,-1-1 3 0,-6 1-5 16,-1 1 2-16,-1 0-2 0,-2-1-2 15,-1 2 4-15,0-1-1 0,-6 1 1 0,2-1 2 16,-3 1 2-16,-3-1-5 0,0 1 2 0,-5 0-1 16,3 1-2-16,-3-1 4 0,-1 1-2 15,-3-1 0-15,4 0 2 0,-3 1-1 0,2 1-3 16,-3-1 1-16,0 0-2 0,1 0 1 0,-3 0 2 15,-2 0-1-15,0 1 3 0,1-2-4 0,-4 1 4 16,6 0-4-16,-4 0-2 0,1-1 5 16,1 1-5-16,-2-1 5 0,4 0-2 0,-5 1-1 15,8-1 0-15,-3 2-4 0,2-2 4 0,1 2-4 0,-4-2 3 16,3 0 0-16,0 1-1 0,2-1 0 16,-2 0-2-16,-1 1-1 0,0 0 3 0,-2 1 1 15,3-2-3-15,-5 1 4 0,2 2-5 0,-4-1 1 16,5 0 1-16,-5-1-3 0,1 2 4 15,0-2-1-15,-3 0 2 0,1 1 1 0,-1 1 2 16,0-3 1-16,-1 1 4 0,1 0-2 0,0 1 2 16,-2 0 3-16,2 0-5 0,-1 1 5 15,-1 1-1-15,2 1-5 0,-1 2-1 0,1-2-2 16,0 2-1-16,1 1 0 0,1-1 4 16,-1 1-3-16,1 1 4 0,-1-1-3 0,0 1 2 0,0 0-1 15,0 0-4-15,0 0 5 0,2 0-2 16,-1 0 4-16,-1 2 5 0,-1-1-3 0,0 3 1 15,0-3-3-15,-1 4-1 0,1-1 1 0,0 1 2 16,-2 1 0-16,2 3 2 0,-1-1-2 16,-1 1 1-16,2 0-3 0,-1 0-1 0,1 2 2 0,0-1-2 15,0 2 3-15,0-1-2 0,1 2 0 0,1-1-1 16,1 2-1-16,-1 2 3 0,0 0 1 16,0 0 3-16,4 3-1 0,-4-2 0 0,0 2-1 15,2-2 0-15,-1 1 0 0,-1-1-1 0,3 2 1 16,-2 0-3-16,-1 0 3 0,1 0-1 0,-1-2 0 15,0 1 0-15,-2 0-2 0,0 1 2 16,-2-1-1-16,0 3 3 0,-1-1-1 0,0 0 1 16,-1 0-2-16,1 1 3 0,0-3-2 0,-1 0-2 15,1 2 3-15,2-2-4 0,-1 1 4 16,1 2 2-16,-4-1 1 0,4 0-1 0,0 1 2 16,-1 1-2-16,1-2 0 0,0 0 3 0,-2 1-3 15,1 0 3-15,1-1-5 0,1 0 4 16,-1-1 0-16,0 4 2 0,0-4 2 0,1 2-5 15,0-1 4-15,0 1-4 0,1 0 2 0,-1 0-3 16,1 0 1-16,0-2 0 0,-1-1-2 0,0 0 1 16,1-4-1-16,1 3 0 0,-1-2-3 15,1 0 6-15,-1 1-2 0,0-1 0 0,-1-1 2 0,0-1-4 16,2 2 1-16,-2-1-3 0,0 0 2 16,0 0-3-16,1-3-1 0,0 0 2 0,4 1-3 15,-4-2 2-15,0 1 0 0,1 1 1 0,-2-2-2 16,1-2 4-16,3 2 0 0,-2-1-2 0,0-3 5 15,-1 3-7-15,2-2 2 0,1 0-1 16,-2-1-1-16,-1 0 1 0,2-1 1 0,1-2 0 16,-3 1-1-16,0 0 0 0,-1-3-2 0,0 2 2 15,0 0-4-15,0 1 2 0,-1-3 1 0,-2 2-2 16,1-4 0-16,-1 3-1 0,3-2-1 16,-2-1-2-16,0 3 5 0,-1-4-5 15,0 1 2-15,1-2-1 0,-1 1-2 0,-2 0 1 0,3 0-2 16,0-1 2-16,-4 0-2 0,3 0 1 15,1 1-5-15,-3-1-1 0,4-3-7 0,0 0-11 16,1-1-17-16,0-1-31 0,0 1-25 0,1-2-41 16,2 0-49-16,0-2-71 0,1 2-68 0,5-2-57 15,-2-1 26-15,1-3-215 0</inkml:trace>
  <inkml:trace contextRef="#ctx0" brushRef="#br0" timeOffset="144609.9">16479 9050 174 0,'0'-2'43'0,"1"0"-24"0,-1-2-6 15,4 0 3-15,-3-1-3 0,0 1 6 0,4-4 16 16,-1 2 11-16,0 1 18 0,0 1 13 0,-1-1 7 16,1 3 2-16,1 0-3 0,-5 2-3 15,0 2-9-15,0-1-18 0,0 0 7 0,0 5-1 16,0 2 3-16,1 3 10 0,-1 9-19 0,1 5-11 16,-1 7-7-16,1 4-3 0,2 4-1 15,-1 3 5-15,0-1-4 0,0 1 2 0,2 3-3 16,0 2-4-16,0 2 1 0,0 2-4 0,1 1 0 15,2 0-2-15,1 0 0 0,0 0-4 0,0 1 0 16,1-1-3-16,-1 0-5 0,-2 1 2 16,0 0-2-16,-2-2 0 0,1-3-3 0,-3-1-1 15,1 1-1-15,0-2-2 0,-2 0 3 0,0-1 1 16,1 0 1-16,0-1-1 0,1-2 2 0,0 1-3 16,0-4-1-16,2 1 1 0,-2-2-2 0,2 3 3 15,-1-1-1-15,3 1 1 0,-2-3-1 16,2-1 4-16,-3-2-2 0,3-1-1 0,-1-1 2 15,0 1-4-15,-1-3 6 0,-1 2 0 0,0-2 4 16,0 1-3-16,-2-4 2 0,3 3-2 0,1-4-2 16,-5 1 3-16,3 0-6 0,-1 1 3 15,-2-3-3-15,0 1 3 0,0-2-3 0,2 0 0 16,0-2 3-16,0-1-4 0,2-2 3 0,1 2-2 16,3-3-1-16,-2-2-3 0,-2-1 3 15,3-3 3-15,-2-2-4 0,1 1 4 0,1-2-4 16,0 2 0-16,-3-1 2 0,2 1-1 0,-5-4-2 15,4 3-1-15,-4-1 1 0,-2 0-4 0,1-2 4 16,0 1-1-16,1 0-1 0,-1-3-1 0,1 2-1 16,0-4-1-16,-1-1-3 0,1 0 1 0,1-3-4 15,0 0 0-15,-1-1 1 16,-1 0 3-16,0-1 2 0,0 1 5 0,1-1 5 0,-1 1-1 16,-1-1 9-16,2 1-1 0,-2 0 1 0,0-2-2 15,0 1-4-15,0 1-2 0,0 0-3 16,0 0 0-16,-2 0-5 0,2 0 2 0,0 0-4 15,0 0 3-15,0 0-3 0,0 0-1 0,0 0 1 16,0 1-5-16,0-1 1 0,0 0-3 0,0 0 1 16,2-1-1-16,-1 1 5 0,0 0 3 0,1 0 0 15,2-1 4-15,0 1-4 0,1-2 2 16,0 1-1-16,-3-1-1 0,4 1 1 0,-3 0-2 16,-1 0 1-16,3 0 0 0,-2-3 0 15,0 3-1-15,3 0 2 0,-3 0-2 0,4-2 2 16,-3 2 0-16,4 0-2 0,1 0 1 0,-3 0-1 15,1-2 2-15,1 2 0 0,3 0 0 0,-2 0-1 16,0 0 0-16,4 0-1 0,0 1 1 16,2-2 2-16,-3 1-3 0,6-1 3 0,-5 1-2 0,5 0 0 15,0 1 1-15,-2 0-1 0,4 1 1 0,0-1-3 16,1 1 3-16,-1-1-2 0,-1 3 1 16,0-1 1-16,-3-1-2 0,4 1 2 0,-3 2-4 15,3-1 3-15,-1-1 1 0,0 1 0 0,0-1 1 16,-2 0-2-16,0 3-1 0,2-1 0 15,-1-2-1-15,-3 1 2 0,3 0 1 0,0-1-1 16,0 0 0-16,0 0 0 0,2 1-1 0,4-2 2 16,-1 0-1-16,1 0 1 0,3 1-2 15,-5-1 2-15,3-1-1 0,0 1 1 0,3 1 0 16,-1-1-2-16,0 0 0 0,3 0 1 0,1 2-1 16,-1-2 0-16,1 2 0 0,1 0 0 0,1 1-1 15,0-2 2-15,0 2 0 0,0-2 2 16,5 1-2-16,-5 0 0 0,5-1 0 0,-4 1 0 15,2 0 0-15,-1 0-1 0,2-2 1 0,-2 0-1 16,2 1 1-16,-5-1-1 0,3 1 0 16,-2-1 0-16,-1-1 0 0,1 0 1 0,2 0-3 15,-2 0 3-15,-1 0 0 0,-1 0 0 0,-1 1 4 0,0-1-2 16,-1 0-2-16,-2 0 1 0,-2 0-4 16,3 1 3-16,-6-1 2 0,5 0-3 0,-4-1 3 15,-1 1-2-15,4-1-1 0,-3 1 3 0,1 0-4 16,3-1 4-16,1 1-2 0,-2 0 1 0,2-2 1 15,-1 4-3-15,-4-2 2 0,1 0 0 16,4 0-2-16,-1 0 2 0,-1 1 0 0,4-1-3 16,0 0 2-16,1 0 0 0,1 0 0 0,2 0 0 15,-4-1 0-15,1 1 0 0,-1-3-2 16,-3 1 4-16,2 1-1 0,1-2 0 16,-5-1 2-16,1 1-2 0,0 1 1 0,-5-1-1 0,-2 0 1 15,1 1 0-15,-5-2-2 0,2 2 3 16,-5 0 0-16,0-2 2 0,-1 2 0 0,-1 0 0 15,3-1-4-15,-2 1 2 0,1 0-2 0,-3 0 2 16,-3 0 1-16,3 0-1 0,-1 0 0 0,0 1 1 16,-3-1-1-16,4 1-1 0,0 1 5 0,0-2-3 15,1 1 4-15,2 0-1 0,-1 1-3 0,-2 0 4 16,9 0-4-16,-6-1 1 0,1 1 0 16,4 0-1-16,-3-1-1 0,3 1-3 0,2 1 1 15,-6-2 1-15,8 1-2 0,-3-1 2 0,1-1-1 16,1 1-2-16,1 0 1 0,-7 0 1 0,5 0-1 15,-2 1 0-15,-2-1 1 0,4 1 0 16,1 0-1-16,0 1 0 0,0-1 0 0,0 0-1 16,0 1 2-16,-1-1-2 0,0 1 0 0,-4-1 1 15,4-1-1-15,-3 1 0 0,-2 1 2 0,1-1-1 16,-1 1 1-16,-2-1 0 0,0 1-2 16,-2-1-1-16,-1-1-1 0,-1 0 0 0,0 0-2 15,-4 0-2-15,0 0-2 0,-1-1-6 0,-1 0-2 16,-1-3-5-16,0 3-8 0,-1-1-11 15,0-1-16-15,0 1-22 0,0-1-31 0,0 1-45 16,-1 0-68-16,1-1-59 0,-1 2-54 0,-1 0 4 16,-1-1-323-16</inkml:trace>
  <inkml:trace contextRef="#ctx0" brushRef="#br0" timeOffset="146184.67">16643 8785 713 0,'-5'0'-79'0,"1"-2"-2"15,-1 1 4-15,9 2 9 0,1 1 54 16,6-2 38-16,5 0 9 0,5-3 5 0,3 1 2 16,9-2 2-16,3 0 6 0,7 0 5 0,4-1 7 15,3 1 5-15,1 1 8 0,4 0 9 0,5-2 4 16,7 2 5-16,-1-3 1 0,11 1-7 16,0 0-17-16,5 2-10 0,5-1-17 0,-1 1-11 15,0-1-1-15,-2 2 0 0,0 1 1 0,-4 1 5 16,-1 0-3-16,-2 1-2 0,-3 0 3 0,-3 2-7 15,1 1 0-15,-3-1-6 0,-4-1-8 0,-1 0-3 16,-2-1-6-16,-2 3 0 0,-3-2-5 16,4 1 0-16,-1-2 0 0,1 1 0 0,0 0 0 15,2 1-3-15,2-1 1 0,-1 1-2 0,-3-1 1 16,0 1 0-16,-4-1-1 0,-1 1-1 16,-1 0 1-16,-3 0 1 0,0 0 1 0,-5-1 2 15,1-1 1-15,-3 0 1 0,0 1 0 0,-4-2 3 16,-1 2-1-16,0-1-1 0,-2 1 3 15,-3-1-4-15,-3 2 6 0,-3-1-2 0,1 1-2 0,-2 0-1 16,-3-1-4-16,2 0 3 0,-2 1-2 16,1-1 2-16,2 0-2 0,-4 1 1 0,5-1-2 15,-3 0 1-15,0 1-2 0,0-2 0 0,0 1 4 16,2-1-3-16,1 0 5 0,1 1-3 0,-3-1 1 16,1 1-1-16,-1-2-1 0,-5 1 3 0,-2-1 0 15,0 1 3-15,-2 0 0 0,-3-1 0 16,1 1-4-16,-2 0 1 0,1-1-1 0,-2 0-4 15,-3 2 5-15,0-2-5 0,-1 1 6 0,0 1-1 16,-3-1 0-16,4 2 0 0,0-1-3 16,-3-1 0-16,-1 0 1 0,0 0 2 0,1 2-3 15,-3-2 2-15,2 0-4 0,-3 1 3 0,-1-1 0 16,3 1-3-16,-2-1 5 0,1 0-3 0,1 0 5 16,-2 0 0-16,3 0 0 0,-2 3 0 15,2-3-3-15,1 0 1 0,-2 0-1 0,-2 1 3 16,3 0-1-16,-3 1 2 0,5-1-4 0,-6 2 2 15,6-1-4-15,-2 2-1 0,0-1 3 0,3 1-4 16,-2 0 5-16,-1 1-4 0,3-1 3 0,0 1-2 16,1 0-2-16,-1-1 3 0,-1 1-1 15,2 0 2-15,-4 0-2 0,1-1 0 0,-3 1-5 16,-1 0 4-16,-1-1 2 0,-1 1 6 0,1-1 9 16,-2 2-1-16,-2 1 4 0,2 0-4 15,-3 4 0-15,0-2-5 0,0 3-3 0,0-1-1 16,-2 2-3-16,3 2 2 0,-1 1-2 0,-3 1 4 15,3 3-5-15,2 0 6 0,-2 0-2 0,2 1 1 16,1 0 5-16,0 1-3 0,1 0 5 0,1 1 0 16,-2 0 2-16,2 1-2 0,-2 2 1 0,2-1-3 15,2 2 4-15,-1 0 1 0,-1 1 0 16,0 0 4-16,-2 1-4 0,3 0 3 16,-1 2-5-16,0 1-2 0,1-2-2 0,-1 2-3 15,2-1 1-15,0 1-2 0,0 0 3 0,1-1-3 16,-3 2 1-16,5 2 0 0,-5-2-3 0,1 1 2 15,1-2 0-15,-1-1-1 0,-3-1-2 0,1 0 3 16,2 3-4-16,0-1 1 0,-2 0-1 0,0 1-3 16,1-1 4-16,0 2-6 0,2-1 4 15,-1 0-3-15,1 1-1 0,1 0 4 0,-3 2-2 16,4-3 3-16,-3 0-1 0,-1 1 3 0,0 1 0 16,1-1-1-16,-2 1 1 0,1-1-1 0,-2 0-3 15,1-2 0-15,-1-3 2 0,0 2-3 16,0-2 1-16,0 0-2 0,-1 2 0 0,0-1 3 15,0-1-1-15,0 2 2 0,1-3-1 0,-2-1 2 16,2-3-4-16,0 0 4 0,0 0-1 16,-1-1 1-16,2 0 4 0,-2-1-6 0,2 0 3 15,-1 0-3-15,2-1 0 0,-2-1-1 0,1-1 3 16,-1 0-2-16,0-1 5 0,0 1 1 16,-3-1-2-16,2 1 5 0,-2-1-6 0,0 0 5 15,-2 2-5-15,1-3 1 0,-1 1-1 0,1-3-2 16,-2 1 1-16,2 0-4 0,-2 2 5 0,0-4-2 15,-1 3 1-15,3 0 1 0,-3-1-1 0,3 0 1 16,-4-1 0-16,5-1 0 0,-3-3-1 0,0 2 2 16,1-2-4-16,-3 1 0 0,3-2-2 0,-1-3-2 15,0 1-1-15,1-3-5 0,-4-1 0 16,5 0-2-16,-2-1-4 0,-1-2-11 0,1 0-26 16,-2 0-44-16,4-1-80 0,-2 1-102 0,3-2-95 15,-3 0-23-15,5 0-360 0</inkml:trace>
  <inkml:trace contextRef="#ctx0" brushRef="#br0" timeOffset="147605.51">9534 11737 98 0,'1'0'60'16,"-1"-1"-45"-16,1 1 16 0,-1 0 16 0,0 0 29 16,0 0 22-16,0 0 32 0,-1 0 20 0,1-1-14 15,-1 1-15-15,0 0-25 0,0-2-24 0,-3 2-21 16,-1 0-16-16,-1 0-17 0,1 3-16 16,-2-1-4-16,0 4-5 0,-2 1 1 0,-5 2 2 15,1 4 3-15,-2 0 1 0,-1 5 0 0,-4 1-2 16,-1 2-1-16,0 2 0 0,-5 1-2 0,2 0 2 15,-6 4-3-15,-1-2 1 0,-1 2 1 16,1 0-2-16,-2 1 5 0,0-2-2 0,0 2 3 16,1 0-1-16,-5 2-1 0,2 4 1 0,-2 2-1 15,4 3 3-15,-4 0 0 0,4-2-1 16,-2 1 0-16,-1 0 0 0,1-1-1 0,1 1 3 16,4 1-2-16,1-2 2 0,0 2-2 15,5-5-1-15,0 2 0 0,0-3-1 0,3 1-1 16,-2-1 1-16,4 0 1 0,0 0 1 0,4 1 1 15,-2 1 2-15,4 3 1 0,-1-1 0 0,3 1 0 16,-1-2-1-16,0-1 1 0,2-3-1 0,0 2 2 16,-1-3 0-16,0 1 2 0,1 1 2 15,-2-1 0-15,0 2 0 0,-1-2 2 0,-1 0 2 0,3 1 3 16,-6-3 4-16,5 6 1 0,-3-3 4 16,-1 1-2-16,2-3 0 0,0 1-1 0,0-3-6 15,0 2 1-15,1 2-2 0,-3 0 3 0,1 3 0 16,-2 0 0-16,1-2-2 0,-2 1-1 0,1 0 1 15,2-2 2-15,-3 1 6 0,5 1 1 0,-2-4 1 16,0 1-1-16,0-1 2 0,1-2-2 16,-1 0 0-16,3-1 0 0,-2-2-5 0,3-1 1 15,1-2-4-15,-1-1-2 0,1-2-6 0,2-1-7 16,2-2 0-16,-1-1-4 0,3 1-1 16,-1-3 3-16,2-2-1 0,1 0-3 15,-1-5-1-15,2 0-8 0,1-2-14 0,-1-3-20 0,1-1-41 16,0 0-49-16,0-2-49 0,0-2-6 15,1 0 14-15,0-3 19 0,1-3 12 0,1-4 6 16,0-5 14-16,2-4-278 0</inkml:trace>
  <inkml:trace contextRef="#ctx0" brushRef="#br0" timeOffset="147872.87">7735 14204 397 0,'-4'8'49'15,"-1"1"-1"-15,1 4 8 0,3-1 22 0,1 0 13 16,1 0 6-16,1 1-5 0,-1 1-3 16,1 0 1-16,2 1 2 0,0 0 1 0,2-1-6 15,-1 1-9-15,3-1-15 0,-1 3-11 0,2-2-11 16,-1-4-13-16,1 2-4 0,3-4-9 0,-1 1-6 16,0-3 0-16,0 0-6 0,3-4 1 15,-4 1-3-15,5-4 1 0,-1-1-2 16,0-3-4-16,4-1-1 0,-3-2-8 0,1-4 0 0,0 1-6 15,-1-4-1-15,0 1-14 0,-1-4-36 16,-2 1-44-16,-1 0-48 0,4-1-41 0,-4-2-18 16,3-2 4-16,-2-1-353 0,2-1 548 0</inkml:trace>
  <inkml:trace contextRef="#ctx0" brushRef="#br0" timeOffset="149572.12">16847 11605 603 0,'-7'-2'41'16,"-3"-3"8"-16,-1 1 22 0,6 1-6 0,-1 2-6 16,-1-2-20-16,1 2-26 0,-2 1-7 15,-1 0-3-15,-2 0 6 0,0 1-1 0,-1 2 6 16,-1 1 0-16,-1 1-1 0,1 1 1 0,-3 1-1 15,3-2 3-15,-4 3 1 0,1 0 1 0,-2 2-1 16,-2 1-4-16,-3 0-7 0,-2 1-2 0,-2 1 1 16,0 2 0-16,-1-3 2 0,-3 2-2 0,-1 2-1 15,-5-1-2-15,1 3 0 0,-1-1 1 16,-4 1-1-16,-1 2 2 0,-5-1-1 16,-3 3 1-16,-1 0 0 0,-2 0 0 0,-2 2-2 15,-1 0-2-15,0 1-2 0,-1 0-2 0,-2 1 1 16,3 0 1-16,-5-1 2 0,4 1 0 0,-4-1 0 15,0 2 0-15,-1 0-2 0,-4 1 2 0,1-1-2 16,-1-2 3-16,1 0-3 0,3 0 1 0,-4-1 4 16,2 1-2-16,1 0 1 0,-2 0 1 15,0 0-4-15,2 1 3 0,-5 2 1 0,1 0 0 16,-1 0 0-16,-2 0-3 0,5 1-2 0,-3-3 2 16,6 3-3-16,-2-1 4 0,3 0 0 0,-1-2 1 15,2 0 3-15,1 1-3 0,-2-2 0 16,0 1-2-16,0-4-1 0,4 3 0 0,0-4 1 15,-1 2-1-15,4 0 1 0,-1-2-4 0,2 3-1 16,1-2-1-16,0-1-3 0,2 0 4 0,-1-1-2 16,-1 0 3-16,1-1 0 0,-2-1 0 15,-1 0 2-15,-1 0-3 0,7-2 1 0,-4 2-1 16,3-2-3-16,0 1 1 0,0-2-1 0,1 3 0 16,-1-2 2-16,-1 0 1 0,2 1-2 15,0 0 1-15,-1-2-1 0,-3 0 2 0,0-2 3 16,1 2 0-16,-3-1 3 0,1 0 0 0,2 0 0 15,0-2-1-15,-1 1 2 0,4-1-2 16,-3 2 2-16,2-2-1 0,-2 2 0 0,3-3 3 16,0 2-3-16,-3 1 1 0,-3-3-1 0,4 2-1 15,-5-2 1-15,4-3 0 0,1 3 0 0,2-2-1 16,0 0 0-16,-1-2-1 0,-1 0 2 0,5 1-1 16,-3-1 0-16,1 0 0 0,0 0 0 0,0 1-1 15,2-1 2-15,-3 0-3 0,-1 1-2 0,0-2-3 16,-1 1-3-16,2 3 0 0,2-3 2 15,-1 2 3-15,1 0 1 0,-1 1 0 0,3 2-2 16,-4-2 1-16,5 3 0 0,-4-1 2 0,2-1 2 16,2-1 2-16,-3 1-1 0,3 0 1 0,-6-1-1 15,4-1-2-15,-4 0-2 0,1-1 2 16,4 2 0-16,-2-1 0 0,2 1 1 0,-1-1-1 16,0-1 3-16,4 2-2 0,0-2 3 15,-1 3-1-15,1-2 0 0,-1 0 1 0,3 3-1 16,-1-2 2-16,0 3 0 0,-1-1 1 0,0 2-2 15,-1 0 3-15,-1 1-1 0,3 0 1 0,2-1 0 16,-2 0-1-16,8 3 3 0,-5-2-2 16,4 0 4-16,2-2 0 0,0 2 1 0,2-1 3 15,1-1-4-15,3 1 2 0,0-3 2 0,3 2 3 0,2 0 5 16,3 0 9-16,-2-2 0 0,2 3 3 16,0-3 5-16,5 5-5 0,1-1-2 0,1 0-3 15,-1 1-11-15,4 0-3 0,1-2-4 0,1 1-1 16,2-1-1-16,0 0-5 0,0-1 1 15,3 0-4-15,0 1-2 0,0-1 1 0,2-2 0 16,0 1 0-16,0-1 1 0,-1 1 1 0,-1 1 1 16,0-3 1-16,0 1 0 0,0 0 0 0,0-3 1 15,-3 1 2-15,1-1-2 0,0-3-1 16,0 2-4-16,2-2-8 0,0-1-7 0,0-1-21 16,0-2-33-16,0 0-40 0,0-1-32 0,0 0-30 15,0-1-8-15,1 0 22 0,-1-1 34 16,1-1 39-16,1-2-273 0</inkml:trace>
  <inkml:trace contextRef="#ctx0" brushRef="#br0" timeOffset="149956.46">8487 14368 546 0,'-6'0'46'0,"-3"0"16"0,-1 0 18 16,4 0 6-16,2 0 7 0,0 1-4 0,2 0-12 16,-2 1-15-16,3 1-13 0,-2 2-16 0,1 1-10 15,1 4-3-15,1 2 3 0,0 1 1 16,0 2 6-16,0 1 0 0,0 2-4 0,0 0 3 16,0-2-8-16,0 3 0 0,0-2 2 0,-1 0-5 15,1 1 7-15,-2 0-3 0,2 0 0 0,0 1 0 16,2-5-3-16,-1 0 1 0,1 0-1 15,2 0 0-15,-3-1-2 0,3-2 0 0,1-2-5 16,2 2 4-16,1-4-4 0,4 0 1 0,-1-1 3 16,1-3-2-16,4-2 3 0,-4-1 0 0,6-2 3 15,-1-2-2-15,2-1 1 0,1-1-4 0,-2 0-4 16,4-1-3-16,-3-2-4 0,1 1-4 0,2 0-7 16,-1-1-6-16,-4 2-11 0,2 1-14 15,-4 0-24-15,0 3-56 0,-3 0-63 0,2 1-60 16,-3 0-53-16,-2 0 17 0,1 2-392 0</inkml:trace>
  <inkml:trace contextRef="#ctx0" brushRef="#br0" timeOffset="151499.97">6030 15601 395 0,'-4'-2'54'0,"0"-2"42"0,-2 0 25 15,4-1 16-15,0-1 3 0,2-2-16 16,-3-1-1-16,3-2 14 0,0 0-5 0,0-1-13 16,3 0-12-16,-1-2-20 0,0 1-9 0,1-2-12 15,2 1-10-15,0-2-9 0,2 2-8 0,1 2-11 16,1 0-9-16,1 2-7 0,1 2-5 16,1 1 0-16,0 2-5 0,2 0 0 0,1 6-1 15,2 2-3-15,-3 5 5 0,7 4-2 0,-1 2 3 16,0 5-1-16,1 0 1 0,-3 5-1 0,0 4-3 15,0 4 7-15,1 1-1 0,1 6 2 0,1 0-1 16,-3 2-2-16,2 0-4 0,0-4 1 0,-2 5-4 16,-1-2 0-16,-1-1 0 0,2 0-2 15,-4-3 4-15,-1 1-1 0,1-3 3 0,-3 2-3 16,1-1 0-16,-1-1 6 0,-3-4-1 16,0-4 9-16,-2-4-2 0,-1-3 2 0,0-4-2 15,0-6-2-15,-3-1 2 0,5-5-7 16,-3 1 5-16,-1-6 5 0,0-1 16 0,-1-3 10 15,1-4 3-15,-3-3-9 0,2-8-12 0,0-4-10 0,-1-3-2 16,-1-4-1-16,0-5-3 0,0 0 3 16,0-7-4-16,-1-3 3 0,-2-5-3 0,2-6-6 15,-1-3 3-15,0-3-7 0,1 0 4 0,-2 3 0 16,0 3 0-16,3 10 5 0,-3 6-2 16,2 9 2-16,-2 2-1 0,-1 8 1 0,3 3-2 15,1 6 1-15,0 10-1 0,0 1-9 0,0 5-14 16,1 1-1-16,2 7 2 0,2 7 8 0,4 8 15 15,0 7-1-15,3 2 1 0,0 6-1 0,3 0-4 16,0 1 3-16,3 5-4 0,-4 2 1 0,5 0 1 16,-1 0 0-16,-2 1-1 0,3-3 1 15,-4-1-3-15,-2-3-3 0,5-1 1 0,-3-5-3 16,0 0 7-16,0-3-1 0,1-1 5 16,-3-6-5-16,2 0 1 0,-2-7 2 0,-1-5 0 15,1-5 2-15,-5-1-2 0,1-6 0 0,-4 1-2 16,1-4 10-16,-3-3 4 0,2-3 0 0,-4-3 4 15,0-8-11-15,0-2 0 0,-2-5-1 0,0-1 1 16,-4-3 1-16,1 0-1 0,-1-4-2 0,0-1-2 16,-1-2 1-16,2 0 1 0,-1-2 0 15,2 0-5-15,-2 1 8 0,-1 1-7 0,5 0 2 16,-2 5 2-16,-1 0-6 0,1 3 4 0,2 4 1 16,0 1 2-16,1 5-1 0,0-1-2 15,1 3-1-15,0 2-3 0,3 3 1 0,3 0-2 16,2 0-1-16,0 2-6 0,5-3 4 0,-2 4-9 15,6 0-4-15,0 0-7 0,3 3-23 0,1 0-21 16,0 4-46-16,2-2-67 0,2 3-99 0,2 0-90 16,4 2-53-16,-1-2-493 0</inkml:trace>
  <inkml:trace contextRef="#ctx0" brushRef="#br0" timeOffset="152183.09">7153 16276 1174 0,'-8'1'65'0,"-2"-2"56"0,1 1 36 15,2 0 21-15,3 1-11 0,0 1-58 0,0 2-31 16,2-1-15-16,0 6-16 0,0 2-11 0,1 6 3 15,0 3-4-15,-1 3 10 0,1 6 0 0,1 0 1 16,0 3-2-16,1-1-12 0,1 1-6 0,1-4-13 16,1 0-6-16,1 1-2 0,1-4-4 15,3 0-3-15,0-2 0 0,-2-1-9 0,3-3-7 16,0-3-10-16,-1-2-33 0,2-3-32 0,0-2-56 16,2-1-77-16,2-2-100 0,0-4-88 0,2 0-2 15,-1-5-370-15</inkml:trace>
  <inkml:trace contextRef="#ctx0" brushRef="#br0" timeOffset="152781.91">7348 16551 823 0,'-8'0'69'15,"0"0"52"-15,-4 0 40 0,7 0 34 16,1 0-15-16,1-2-37 0,3 2-36 0,0-1-32 16,0 2-25-16,0-2-32 0,1 0-1 0,3-1 0 15,1-2 13-15,1 1 6 0,7-2 0 16,-1 0-1-16,4-1-4 0,3 0-4 0,-2 2-10 15,2-2-2-15,-1 2-10 0,0 2-3 0,-1 1-4 16,-2 1 2-16,2 3-9 0,-5 1 0 0,0 2 3 16,-3 0-6-16,-3 0 9 0,-4 4-6 0,0 0 5 15,-4 5-3-15,-1-1 1 0,-2 4 6 0,-4 2-2 16,-3 0 6-16,0 3-3 0,-2-1 1 0,-1-1-1 16,2 1 2-16,0-3-3 0,3 0 2 15,2-1 2-15,2-3-5 0,1 1 7 0,3-2-8 16,2-3 3-16,0 0-6 0,0-3 4 0,4 0 3 15,3-2-8-15,3 2 8 0,0-4-9 16,6 0 0-16,-1 0-2 0,5-1-1 0,0-1-8 16,0-2-8-16,1-2-17 0,1-2-31 0,-1 1-37 15,3-1-67-15,0-3-73 0,-1 0-83 16,-3 1-30-16,1-2-357 0</inkml:trace>
  <inkml:trace contextRef="#ctx0" brushRef="#br0" timeOffset="152995.04">7811 16874 854 0,'2'5'151'16,"1"0"-21"-16,-1 7 51 0,2-3 29 0,0 4-23 15,-1 0-81-15,0 1-40 0,-1 3-25 0,-2-2-15 16,-2 2-8-16,-1-1-11 0,-1 1-2 0,-1 3-8 15,-2-2-8-15,0 3-37 0,-4-1-65 0,1-2-113 16,0 2-110-16,-1 0-70 0,2 0 33 16,-1-2-92-16</inkml:trace>
  <inkml:trace contextRef="#ctx0" brushRef="#br0" timeOffset="153619.25">7986 16635 784 0,'-6'-5'88'0,"1"-3"54"0,-2-1 49 16,6 0 19-16,1-2-22 0,1 1-49 15,0-1-20-15,5-1-15 0,2-1-13 0,0 2-14 16,2-1-18-16,5 1-4 0,-2 2-10 0,4-1 0 15,-3 3-11-15,3 1-4 0,-2 3-10 16,0 1-10-16,-1 3-2 0,0 1-3 0,-2 5 4 16,-2 0-10-16,-2 2 8 0,0 5-9 0,-3-1-4 15,-2 5 7-15,-3 1-5 0,-3 1 0 0,-3 0 1 16,-4 2 2-16,1 1-1 0,-2-1 6 0,-2 0-4 16,0-1-2-16,1 1 0 0,-1-1-1 15,1 0 6-15,-1-2-6 0,2-2 8 0,-3-2-5 16,5 1-3-16,2-5 8 0,1 1-5 0,1-2-4 15,-1 0 5-15,6-3 0 0,0-2-2 0,0-1 6 16,0 0-7-16,2-1-2 0,2 1 2 0,1-2-1 16,0 1 5-16,1-1-2 0,3-1 5 15,3 0-1-15,-1-1-2 0,3 0 0 16,0 0-3-16,-2 0-4 0,4-1 1 0,1 0 8 16,-1 0-7-16,1 0 0 0,-3-1-10 0,0 1-10 15,-2 1-8-15,1-1-13 0,-1 2-2 0,-2 0-1 16,4 2-9-16,-1-1-14 0,0 0-25 0,-2 2-32 15,0-3-29-15,-3 1-19 0,2-1-22 0,-3 1-23 16,-1-1-31-16,2-1-19 0,-2-1 37 16,0-2-148-16</inkml:trace>
  <inkml:trace contextRef="#ctx0" brushRef="#br0" timeOffset="153959.97">8111 16327 1467 0,'1'2'-1'0,"4"0"61"0,1 4 76 0,6 3 38 15,0 1 3-15,1 6-43 0,1 3-21 0,2 1-7 16,-1 2-16-16,2 4-13 0,2 2-17 16,-2 3-12-16,1-1-13 0,0 6-8 0,-2 0-12 15,0 0-5-15,-3 3-10 0,1-3 1 0,-4 1-2 16,-4 1-8-16,-1 3 2 0,-3-2-12 0,-2 0-3 16,-2 1-10-16,-5-6-7 0,0 5-13 15,-4-4-12-15,-2 1-13 0,1 0-38 0,0-4-45 16,-2-1-89-16,0-3-100 0,3-2-75 0,0-3-3 15,-3-1-255-15</inkml:trace>
  <inkml:trace contextRef="#ctx0" brushRef="#br0" timeOffset="160688.87">9566 15996 1727 0,'-8'-2'28'0,"-6"-2"24"0,3 1 34 0,1-2 35 16,4 5-14-16,1-1-47 0,1 2-43 16,1 3-17-16,1-1-2 0,2 4-8 0,-1 2 4 15,1 5 0-15,1 3 6 0,0 3 1 0,2-1-3 16,2 3 5-16,-2 0-3 0,5 1 2 0,1 0-3 16,-1-3-3-16,3-2-3 0,1-3 1 15,1-2-2-15,3-1-4 0,-4-4 1 0,4-1-6 16,-1-3 1-16,5-2 3 0,0-4-3 0,0-3 5 15,1-2 3-15,-1-3 5 0,0 0 4 0,1-4 3 16,-1-1-3-16,-1-3 0 0,0-2-2 0,-6-1 4 16,-1 2 3-16,1 1 1 0,-5 2 3 15,-1 0-2-15,-3 4 7 0,1 0 1 0,-4 4 6 16,-1 1 3-16,-1 2 1 0,-2 3 1 0,1 1-4 16,-1 2-8-16,2-1-15 0,1 2-15 15,-2 3-9-15,-1 1 1 0,0 5 8 0,1 4 5 16,0 2 5-16,-1 1-3 0,1 0 3 0,1 3-7 15,2-2 1-15,1 1-2 0,2-1-4 0,0 0 7 16,3 0-3-16,3-3 3 0,-1 2 1 16,3-4-2-16,-1-1-3 0,3-5 2 0,4-1-3 15,1-1-2-15,3-5 6 0,1-2-1 0,1-4 9 16,-3-2 2-16,1 0 4 0,-1-5 1 16,-2 1-3-16,1-3 3 0,-1 0 0 0,-7 0 2 0,-2 0 1 15,0 2 8-15,-3-2-2 0,-4 3 5 16,-3-3 5-16,0 1-3 0,0 0 7 0,-1 3-1 15,-2 1 6-15,-2 3-1 0,1 4 0 0,-1 1-5 16,2 1-6-16,1 2-10 0,-3 1-9 0,3 2-4 16,1 5-3-16,1 0 6 0,1 4-2 0,3 2 2 15,1-5-2-15,-2 3-7 0,6-3-4 16,0 1-10-16,-1-3-11 0,2 2-28 0,-1-3-23 16,3 0-40-16,0-1-64 0,0-2-67 0,5-1-77 15,-5-2-19-15,6-1 55 0,-4-1-191 16</inkml:trace>
  <inkml:trace contextRef="#ctx0" brushRef="#br0" timeOffset="187528.16">7564 16231 1 0,'0'-2'174'15,"2"-1"-93"-15,-1 1 0 0,-1-2 11 0,0 3 29 16,0 1 20-16,0-1 9 0,0 1-1 0,0 0-1 16,0 0 1-16,0 0-7 0,0 0 2 0,0 0-16 15,0 0-17-15,0 1-18 0,1-2-18 0,-1 1-14 16,0 1-18-16,0-1-7 0,0 1-16 15,0-1-2-15,0 3-5 0,1-3-2 0,-1 0-2 16,0 0-3-16,2 1 5 0,-1-1 2 0,0 2 6 16,3-1 5-16,2 2 1 0,-1-1-2 0,0-1 5 15,1 2-2-15,-1-1-6 0,1-1 4 16,3 1-11-16,-1 0 4 0,-1 1 0 0,3-2-4 16,-1 1 3-16,1 0-9 0,0 1 0 15,1-1-4-15,-1 1 1 0,0 0 2 0,3-1-1 16,0 0 1-16,2 0 0 0,0 0-1 0,0-1-3 15,-2 0 1-15,4-1-6 0,-4 1 4 0,1-1 0 16,0 2 2-16,1-1-1 0,-2 0-1 16,1 0 0-16,0 0-3 0,-3 0 10 0,4-1-7 15,-3 1 4-15,2-1-2 0,0 0-3 0,-3 2 5 16,3-2-5-16,-1 0 3 0,0 0-4 0,-1 1 3 16,3-1 2-16,-2 1 1 0,-3 0 3 0,3-1-3 15,1 1-1-15,-2-1-2 0,-2 1 2 0,1 1-2 16,0-1 3-16,-3 2-3 0,1 0 4 0,0-1-1 15,3-1-5-15,-3 0 7 0,2 0-10 16,-1 1 4-16,0-2 2 0,1 1-2 0,-2 2 6 16,0-1-4-16,1-1 0 0,-1 1-2 0,1 1 1 15,1-1 1-15,0 0 2 0,1 2-1 16,1-2 4-16,-2 2-3 0,2-1 0 16,1 0 1-16,-2 0-3 0,0 1 4 0,-1-1 0 15,0 1 4-15,2-2 0 0,-2 1 0 0,-1 1 1 16,0-2-5-16,-2 2 0 0,3-1 3 0,0-1 1 15,-1 1 1-15,0 1 2 0,2-1-5 0,-2 0 2 16,0 0 1-16,-3 1-3 0,2-2 5 0,1 0-6 16,0 1 3-16,-1-1 0 0,0 0-5 15,-3 1 4-15,5-1-5 0,-2 0 4 0,-2-1-3 16,1 3 1-16,1-3-3 0,-2 1-4 0,-2 0 3 16,1-2-2-16,-1 0 5 0,0 0-7 0,-1 0 7 15,-2 0-3-15,2 0-1 0,-1 0 6 0,-1-2-4 16,-1 1 1-16,2 1-4 0,-3 0-2 15,0-1-5-15,0 0-3 0,0 1-5 0,-2-2-9 16,1 0-14-16,1 1-23 0,-1 0-17 0,0-1-29 16,0 1-24-16,-2-2-38 0,2 1-66 0,-3 1-91 15,3-2-89-15,-2 1-29 0,-2 1-485 0</inkml:trace>
  <inkml:trace contextRef="#ctx0" brushRef="#br0" timeOffset="188256.5">8533 16309 402 0,'0'-3'120'0,"-5"1"39"0,4 0 46 15,-1 0 23-15,0 0-21 0,-1 1-26 16,2 1-23-16,1 0-31 0,-1 1-25 0,1-1-28 16,0 1-26-16,0 0-5 0,0 1 1 0,1 2 6 15,-1 1 4-15,1 3 4 0,2-1-6 0,0 0 0 16,-1 3-7-16,3-3-4 0,0 1-6 0,0-1-7 15,0 0-3-15,4-1-6 0,-2 1-2 0,2 0 1 16,0 0-2-16,-1 0-5 0,3 0 1 16,-2-1-8-16,0 1 0 0,0 0 1 0,0 1-3 15,-1-1 3-15,0 3 0 0,1-2 0 0,-1 1-1 16,1 0 0-16,0-1-1 0,-4 0-2 16,2 0 2-16,-2 0-2 0,-1-1 4 0,-1 0 0 15,0 1 1-15,0-1-3 0,-1 0-1 16,-2 2 4-16,3-2 0 0,-3 0 5 0,0 2-3 15,-3-1 4-15,2 1-5 0,-2 2 7 0,1-1-2 16,-2 2-5-16,0-1 4 0,-1 0-8 0,2-1 4 16,-4 3-2-16,1-3 0 0,-1 3-2 0,-1-2-1 15,-1 2 6-15,1-3-5 0,-2 1 4 0,-2 0-4 16,0-1 2-16,1 2-1 0,-4-2 0 16,1 2 2-16,1-3-5 0,-3 2 1 0,4-2-4 15,0 0 5-15,-1 0-6 0,-1-2 1 0,2 3-2 16,2-2-2-16,-3-1 6 0,4-1-8 0,0-2-1 15,1 1-6-15,5-3-9 0,-1 2-18 16,0-3-26-16,3-1-46 0,1 0-62 0,-1 0-82 16,1-1-112-16,1 1-70 0,0 0-15 0,2 0-213 15,1 1 470-15</inkml:trace>
  <inkml:trace contextRef="#ctx0" brushRef="#br0" timeOffset="190364.95">10440 16552 166 0,'-3'2'72'0,"2"2"17"0,-2-2 33 16,3-2 30-16,0-1 15 0,1 1-4 15,0 0-1-15,0-1-12 0,0 1-11 0,-1-2-6 16,1 0 5-16,1 1 11 0,3-1 10 0,-2-2-5 16,5-3-25-16,0 0-17 0,0-2-26 15,1-1-14-15,1-2-10 0,3-2-11 0,-1 0-8 16,0-5-12-16,0 2-8 0,5-3-10 0,-4-4-3 15,1 1-4-15,0-1 0 0,0-1 0 0,0-2-5 16,2-3 6-16,0-1-7 0,-3-1 2 16,-2-5-2-16,1-3-4 0,-4 1 0 0,0-2-1 15,-7 7 2-15,-2 2-4 0,-6 5 5 0,-2 3-7 16,-3 3 2-16,-1 5-1 0,-4 1 0 0,4 4 1 16,-6 4 1-16,6 3 0 0,-4 4-2 0,3 7-1 15,-3 5 1-15,-2 4 2 0,2 6 2 0,0 7 6 16,-1 1 1-16,5 5-4 0,3 2 6 15,2 2-2-15,5 2 2 0,1 1 5 0,6 2-2 16,2-2 2-16,2 2 0 0,6-4 4 0,0 1-5 16,5-3 0-16,1-4-4 0,5-4-7 15,4-1 1-15,0-2-2 0,4-4 3 16,4 1-3-16,-2-6 5 0,2 0-3 0,-5-3 0 16,0-4 2-16,-2-5-1 0,-1 1 0 0,-7-4 1 15,2-3 4-15,-4-3-6 0,-5-4 9 0,1 1-2 16,-5-5-2-16,-1 0 7 0,-4-2-6 0,1-3 7 15,-1-2-5-15,-2-2 2 0,-1 0-5 0,2-4-1 16,-3 0 1-16,-2-3-3 0,0-1 1 16,-1 2-1-16,0 0 5 0,-4 4-4 0,4 4 6 15,-1 6 1-15,0 2 3 0,0 5 3 0,-1 3 4 16,2 2-3-16,1 1-12 0,0 1 0 0,0 4-9 16,0 0 4-16,1 4 7 0,-1 3-4 0,0 3 5 15,0 4-7-15,0 1 1 0,3 2-1 0,-1 3-1 16,0 0 3-16,6 3-3 0,-3-3 0 15,4 0-1-15,2-2-2 0,4-2-1 0,-2-2 4 16,4-3-5-16,-4-2 9 0,0-3-1 0,4-2-2 16,-3-1 5-16,2-4-10 0,2-3 10 0,-5-2-7 15,1-5 8-15,0 1 2 0,-2-3-6 16,-3-3 8-16,1-1-6 0,-1-3 5 0,-2-2-4 16,1-2 1-16,-2-1-1 0,-2 0-2 15,-4-1 7-15,0 0-5 0,-1 0 3 0,-3-1-9 16,-2-2 5-16,-2-1-7 0,-3-1 3 0,0 2 2 15,0-1-7-15,-7 3 6 0,2 1-5 0,-1 4 3 16,-2 4-5-16,1 5 1 0,1 2-6 0,-2 4 2 16,0 4 6-16,-1 2-5 0,2 1 9 15,3 4-3-15,-1 2 1 0,5 2-3 0,2-1 0 16,5 3 1-16,-2-1-3 0,5 2 3 0,2 1-1 16,1 0-1-16,3-1-4 0,-1 1 0 0,4-5 1 15,3-1-1-15,1-1 7 0,4-4-2 16,-3-1 3-16,6-1-5 0,-3-2 6 0,0 0 0 0,2-3 2 15,-3-4 7-15,3-1-8 0,1 1 5 16,0-3-5-16,-1-5 2 0,-2 2 2 0,2-3-1 16,1 2-1-16,-1-4 0 0,-2 2 0 0,2-2 0 15,-5 4 0-15,2-1-2 0,-3 3 0 0,-1 1-2 16,-1 2 0-16,-2 3 5 16,-3 0-6-16,2 2 5 0,-4 1-6 0,4 0 0 15,-4 1 2-15,2 2-1 0,-2 2 2 0,-1 1-2 16,4 2 7-16,-4 0-8 0,1 3 7 0,2-2-6 15,-2 1 0-15,3 3 2 0,-2-2-2 0,4 3 2 16,0 0-1-16,2-1 2 0,-3 1-1 0,5-2 3 16,0 2-7-16,-2-4 4 0,1 4-6 15,2-5 0-15,-1 2 11 0,5-4-8 0,0-2 13 16,-2-1-11-16,5-2 1 0,-1-1-1 0,1-2-5 16,-1-1 14-16,1-3-9 0,1 0 9 0,-6-5-6 15,4 1-3-15,-4 0 6 0,-1-4-4 16,-3 3-1-16,-1-2 4 0,1 0-2 0,-2-2 2 15,-1 0 5-15,-4-2-3 0,4-1-1 0,-5 0-3 16,2 1 0-16,-2 0 2 0,-2 1-4 0,0 4 7 16,0 0-7-16,2 4 7 0,-3 2 2 0,0 4-2 15,-3 1 7-15,3 1-9 0,0 1 2 0,0 3-1 16,-1 4 3-16,0 1-5 0,0 4 0 16,0 2-1-16,0 1-4 0,1 4 5 15,0-1-1-15,0 0 2 0,1 2-3 0,0-3 0 16,2 1-3-16,4-1-2 0,5-2-1 0,-1-2-4 15,5 0-10-15,0 0-31 0,1-4-34 0,2-3-64 16,3-1-87-16,4-3-141 0,-3-4-182 0,0-3-742 16</inkml:trace>
  <inkml:trace contextRef="#ctx0" brushRef="#br0" timeOffset="190533.13">11988 16165 1723 0,'-21'-8'377'0,"-5"-2"-228"16,-2-2 9-16,12 6 6 0,2 0-32 0,4 3-48 16,4 1-39-16,-1 1-21 0,5 0-25 0,2 1-14 15,5 0-21-15,1 1-28 0,2 2-55 16,5 2-129-16,4 1-243 0,4 1-132 0,1 2-635 16</inkml:trace>
  <inkml:trace contextRef="#ctx0" brushRef="#br0" timeOffset="190734.63">12649 16359 2793 0,'-6'-3'45'15,"1"2"20"-15,-2-2 11 0,6 2 4 0,0-2-25 16,1 1-32-16,0 1-24 0,0 0-8 15,0 0-22-15,0-1-19 0,1 2-32 0,0 0-73 16,2 2-125-16,3-1-256 0,-3 2-119 0,4 4-682 16</inkml:trace>
  <inkml:trace contextRef="#ctx0" brushRef="#br0" timeOffset="190931.72">12611 16735 1911 0,'-8'3'524'0,"0"1"-402"16,1-2 6-16,7 1 10 0,1-6-31 0,0 2-41 15,-1 1-28-15,1 1-12 0,-1-1-16 0,2 0-5 16,2 0-3-16,2-2-7 0,1 2-22 16,0-2-42-16,-1 2-64 0,1 0-134 0,1 0-216 15,-2 1-173-15,2 0-780 0</inkml:trace>
  <inkml:trace contextRef="#ctx0" brushRef="#br0" timeOffset="197915.5">13204 15768 1 0,'0'-3'198'0,"1"-4"-156"16,2-1 17-16,0-3 28 0,-1 3 32 16,5-1 25-16,-5-1 10 0,5 0 10 0,-4 0 14 0,2 1 2 15,-1 2 5-15,-3-1-8 0,2 2-15 16,1 2-11-16,-3-1-19 0,-1 3-16 0,0-1-21 16,0 3-24-16,0 3-25 0,1-2-13 0,-1 1-4 15,1 5 5-15,0 5 5 0,2 5-1 0,1 4-5 16,-2 0-13-16,1 2 2 0,1 2 1 15,-1-1-1-15,1 2 2 0,0 2-1 0,-2 0-3 16,-1 1-7-16,0 0 5 0,1-1-4 0,-2 0-2 16,-2 0 0-16,1 2-4 0,-2-1-3 0,-4 0 1 15,3-2 3-15,-3 1-2 16,1-3 4-16,-3-1-4 0,0-1 3 0,-1-2-3 0,-5 0 2 16,3-4 3-16,0 0-4 0,-1-3 4 0,-2 0-3 15,4-1 2-15,-2-1-3 0,-2-1 2 16,3-2-4-16,1-2-1 0,1-1 5 0,1-3-6 15,5 0 5-15,-2-1-2 0,5-2-1 0,1 0-2 16,0-2-3-16,0-1-4 0,1-1-5 16,4-3 4-16,0-4 0 0,6-3 2 0,4 1-2 15,1-1 0-15,2 1-1 0,2 5-3 0,-2-1 7 16,2 3-1-16,0 2 0 0,-1 3 0 0,2-1 1 16,-1 4 0-16,3-2 3 0,-1 4 2 0,0-1-9 15,-1 4 8-15,-2-1-6 0,0 2 1 0,-3 4 2 16,-1-1-3-16,-2 4-1 0,-2 0 3 0,2 2 3 15,-4 3-4-15,-4 2 7 0,-1 2-7 16,-1 1 1-16,-4 2 0 0,-2-1 2 16,0 3 4-16,-1 1-3 0,-4 0 2 0,0 2-7 15,-2 0 0-15,2 2-2 0,1-4 1 0,-3 6 2 16,2-2-1-16,-1 2 9 0,0-1-7 16,3 1 6-16,-1 0-6 0,0-2-2 0,4 0 2 15,-4-1-2-15,2 1 6 0,-1-1-5 0,2 0 5 16,-2-3-6-16,3 1 0 0,-1 4 3 0,1-6-4 15,2 3 4-15,1-6-4 0,1 1 11 0,4-6-10 16,-2 0 8-16,2 1-9 0,1-6-10 0,0 3 7 16,0-7-11-16,3 1 4 0,-2-3-12 15,2-1-5-15,2-1-32 0,-1-2-25 0,1-2-43 16,1-5-87-16,-1-1-145 0,5-2-220 0,-1-8-745 16</inkml:trace>
  <inkml:trace contextRef="#ctx0" brushRef="#br0" timeOffset="198433.12">14166 15441 1025 0,'-2'-2'204'15,"-2"1"-42"-15,2-3 42 0,2 4 26 0,0 0-24 16,1 3-75-16,-1-3-66 0,1 0-23 0,2 1 5 15,-1 0 10-15,3 1 8 0,4 1 3 16,2 1-14-16,4-1-16 0,-1 1-8 0,5-2-11 16,2 2-4-16,1-2-7 0,2 0-2 0,0 1-3 15,1-2-4-15,-2 0-3 0,0 0-10 16,0-1-16-16,-2 1-32 0,-2 0-39 0,-3 1-54 16,0-1-97-16,-2 1-142 0,-2 0-98 0,-2 0-681 15</inkml:trace>
  <inkml:trace contextRef="#ctx0" brushRef="#br0" timeOffset="199072.87">14179 15500 1125 0,'-5'0'89'0,"-4"0"33"0,0 0 54 0,6 0 28 16,-1 1-4-16,3 0-71 0,-1 1-50 0,1 2-14 15,1-3 2-15,-1 3 0 0,1 2 5 0,1 4 7 16,-1 2-11-16,1 4-6 0,1-1-8 16,0 5-9-16,1 2-9 0,-1 1-1 0,-1 2-7 15,1 1-1-15,-2 5 0 0,1 0-2 0,-1 1 0 16,0 5-2-16,0-2 2 0,0 5-6 15,-1-1 0-15,-1 0-2 0,1 1-4 0,0 0 1 16,-1 4 0-16,0 0 4 0,0-1-5 0,0-1 1 16,1-3-2-16,0-1-7 0,1-1 5 0,0-1-7 15,0-2 4-15,0 2-4 0,-1-3 2 16,1 2-3-16,-4-3-2 0,3 0 4 0,1-1-7 16,0 1 4-16,-4-2-1 0,2 2 5 0,-1-3-3 15,0 1 0-15,2-3-1 0,0-3-3 16,1 1 1-16,0-1 1 0,1-2 6 0,0 0-9 15,1-1 6-15,-2 0-5 0,1-4-1 0,1-2 10 16,-2-4-9-16,1-2 6 0,-1 1-3 0,1-6 2 16,-1 1 1-16,0-1 0 0,0-1 4 0,0-1-7 15,0 1 6-15,0-1-3 0,-1-2 6 0,1 2-6 16,0-2 3-16,0 2-4 0,0-2-1 16,0 0 5-16,0 0-7 0,0 0 5 0,0 1-7 15,0-2 6-15,1 1-4 0,-1-2 2 0,0 2 2 16,0-1-7-16,1 1 6 0,-1-1-1 0,0 1 0 15,1 0 0-15,2-2 2 0,2 1-6 16,-2-1 2-16,1 0 6 0,2 1-7 0,1-1 6 16,-1 2-3-16,4-2 0 0,0 1 0 0,1 0-2 15,0-1 4-15,1-1-7 0,2 2 4 16,-1-1 1-16,1-2-3 0,0 3-2 0,2-1 1 16,0 1-9-16,1-2-1 0,-2 1-5 0,4 0-27 15,-5-2-21-15,1 3-55 0,-1-3-85 0,0 1-173 16,0-1-291-16,-4-1-843 0</inkml:trace>
  <inkml:trace contextRef="#ctx0" brushRef="#br0" timeOffset="204860.26">14906 15705 45 0,'-1'0'168'0,"-4"-1"-86"0,2-2 9 0,0 1 30 15,0 2 13-15,1-2-3 0,0 0 1 0,0 1-1 16,-1 0 4-16,0-1 6 0,2 1 2 15,-1 1-4-15,1-2 0 0,1 2-9 0,-1 0-7 0,1 0-17 16,0 0-16-16,0 0-14 0,1 0-18 16,-1 0-9-16,0 2-12 0,0-2-7 0,0 0-9 15,1 0-4-15,-1 1-1 0,2 1 2 0,2 0 5 16,1 3 4-16,2-1 0 0,2 0 0 0,2 1-3 16,-1 0-2-16,2-1-1 0,4 0 0 15,2-1-7-15,3-1 3 0,-1 0-9 0,5 1 0 16,-2-2-4-16,4-1-2 0,0 1 1 15,0-1-4-15,1 0 2 0,-2-1-2 0,1 0-1 16,-1-2-1-16,-1 1 3 0,0-1-6 0,-4 0 2 16,-2-3 3-16,-3 2-5 0,-3 1 3 0,-2-2 0 15,-2 2-1-15,-4-2 3 0,0-1 3 16,-4 3 3-16,0-1 0 0,-2 2 3 0,0-1-1 16,-2 0-3-16,-2 1 0 0,3-1-2 0,-5 2-2 15,2-1-1-15,-2 1 2 0,2 1-5 0,-1 1 4 16,2 1-2-16,-1 1-1 0,1 0 1 15,-2 0 0-15,2 1 3 0,-3 2-5 0,2 2 5 16,0 0-3-16,-1 1 0 0,-2 4 2 0,2-2 0 16,-2 4-3-16,0 2 2 0,3-2 0 0,-1 2 0 15,2 2 4-15,-3 1-5 0,4-1 1 0,-5 2-2 16,2 0-1-16,1 0 5 0,1-2-6 16,1-1 4-16,0 0-4 0,2-2-7 15,1 0 1-15,-1-1-10 0,2 1-8 0,-1-1-12 16,0-2-14-16,2-2-22 0,0-3-14 0,0 2-19 0,1-1-23 15,-2-2-20-15,0-1-29 0,3-1-37 16,0-2-35-16,-4-2-38 0,3 0-12 0,-1-1 55 16,0 0-229-16</inkml:trace>
  <inkml:trace contextRef="#ctx0" brushRef="#br0" timeOffset="205168.15">15047 16075 1777 0,'-8'1'19'0,"-1"4"33"15,1-2 36-15,7 0 20 0,1 0-5 0,0 1-29 16,2 0-16-16,2 2 2 0,5 0-4 0,-2-1 2 15,4 0-10-15,5-2-7 0,2 3-7 16,1-4-14-16,3 0-3 0,-1-1-11 0,3-1-1 16,3-1-2-16,-1 0-8 0,4-2-8 0,0-2-13 15,-1 0-20-15,-1 1-27 0,-2 0-23 0,-2-1-39 16,1 0-40-16,-1 0-52 0,2-1-69 0,-5 2-86 16,4-1-3-16,-4 0-382 0</inkml:trace>
  <inkml:trace contextRef="#ctx0" brushRef="#br0" timeOffset="206323.39">14977 16718 1012 0,'-7'0'165'0,"1"-2"25"16,-2 1 30-16,2 0 11 0,-3 1-49 15,5 0-49-15,-1 1-40 0,3-1-20 0,-1 3-22 16,1-1-18-16,1 2-3 0,-1 2-14 0,1 1 4 16,0 4-3-16,1-1-4 0,0 4 2 15,0 0-6-15,0 1-5 0,0 0 0 0,0-1 0 16,1 1-6-16,0-1 5 0,1 1-2 0,0-2-5 16,1 2 4-16,-2-1-7 0,1 0 3 15,0 0 0-15,0-1-2 0,1 0-1 0,-2-5-2 16,4 1 0-16,0-3 0 0,-3 0-3 0,3-1-1 15,-1 1 5-15,2-3-5 0,-2 0 8 0,3-1-1 16,-2-1-4-16,2 0 5 0,-1-2 0 16,0 0 7-16,3-1-4 0,-3-2 4 0,3-2-3 15,2 1-3-15,0-2 4 0,-1-1-1 0,2 0 2 16,0 1 0-16,-3 0 4 0,-1 1-4 0,-2 0 4 16,-1 3-1-16,-2 1-3 0,1 0 3 0,-2 1-2 15,-2 1 5-15,0 0-5 0,0 0 6 0,0 1-3 16,1-1-4-16,-1 3 8 0,0-1-4 15,0 2-1-15,0-1 3 0,0 2 0 0,0 1-6 16,0 0 5-16,0 5-5 0,-1-1-6 0,-1 1 5 16,-2 2-8-16,3 1 8 0,-2-1-3 0,2 2 1 15,0-2-2-15,-2 3-5 0,2-1 4 16,1-1-7-16,-1 1-3 0,-2-2-8 16,2 0-6-16,-3-3-16 0,3 1-10 0,1 0-34 15,-2-1-53-15,2 0-77 0,0-3-113 0,2-1-93 16,2-1 16-16,1-5-223 0</inkml:trace>
  <inkml:trace contextRef="#ctx0" brushRef="#br0" timeOffset="206810.09">15442 16873 1070 0,'-4'-4'260'0,"3"-4"-212"0,-4 1 38 0,5 1 41 16,1 1 3-16,0 4-29 0,-1 1-48 0,0 1-9 15,0 3-2-15,3-2 3 0,-3 4 1 16,0 2-9-16,-3 2-13 0,2 1-11 16,-2 4-3-16,1 2-6 0,0-1 2 0,-2 2-3 0,-1 2 0 15,1-2-1-15,-1-2 2 0,-1 3 2 0,1-2-7 16,0 1 7-16,0 0-7 0,-1-3 2 15,2 2 3-15,-1-2-2 0,0-1 1 0,4-2-8 16,1 0 3-16,0-4-6 0,1 0 4 0,4-2-1 16,0-3-4-16,-1-1 5 0,1-2-5 15,1-2 4-15,0-3 1 0,4 0 2 0,1-4 0 16,2 1 4-16,0-3 0 0,1 2 0 0,0 0 3 16,0-3-4-16,-2 2 5 0,-2-1-4 0,0 0 10 15,1 5 2-15,-3-1 4 0,-1 5 5 0,-2 0-7 16,0-1 2-16,-4 3-2 0,-1 0 11 15,0 3 2-15,0-2 4 0,-1 3-3 0,1 0-9 16,-4 4-1-16,2-1-14 0,-3 5 0 0,0 0-5 16,0 1-3-16,1 1 3 0,-1 0-2 0,0 1 1 15,3 3-1-15,-1 2 3 0,1-2-8 0,0-2 2 16,2 1-14-16,2-2-3 0,-1 0-7 16,0-1-29-16,2 0-26 0,-2-3-76 15,4 0-112-15,0-1-126 0,-3-2-69 0,3 1-451 16</inkml:trace>
  <inkml:trace contextRef="#ctx0" brushRef="#br0" timeOffset="207474.81">14879 17752 606 0,'-4'0'128'16,"-1"-1"35"-16,0-1 37 0,4 0-8 0,2-3-50 15,2 0-31-15,-1 2-24 0,4-2 1 16,3-2-15-16,1 2-15 0,4 0 0 0,1-1-12 16,0 4 1-16,4-1-5 0,-1-1-8 0,1 3-6 15,-1 1 1-15,1-1-5 0,1 2-9 16,0 2 2-16,-4 0-13 0,-1 1-1 0,-1 0-5 16,-3 3 2-16,-5 0-8 0,0 1 7 0,-3 2 4 15,-3 0-4-15,-2 4 10 0,-3-2-5 16,0 1 0-16,-4 0-5 0,0 3 3 0,-4 1-7 15,0-2 5-15,0 4 3 0,-3-5-3 0,2 2 6 16,-1-1-10-16,2 0 4 0,0 2 1 0,3 0 3 16,0 3 4-16,3-5-4 0,-1 5 0 0,2-6-6 15,4 0 3-15,0 1-6 0,4-4 2 0,0 2-1 16,3-3-3-16,-1 3 12 0,3-4-12 16,0 0 6-16,1-4-5 0,2-3-1 0,3 1-3 15,-1-3 1-15,4 0-7 0,2-4-16 0,-2 3-12 16,-1-3-32-16,2-2-36 0,1 2-64 15,-2-2-77-15,1 2-96 0,-2-3-78 0,3 5 38 16,-1-3 94-16</inkml:trace>
  <inkml:trace contextRef="#ctx0" brushRef="#br0" timeOffset="208040.39">15487 17856 1088 0,'-8'-5'326'16,"2"-2"-320"-16,-2-4 26 0,8 4 59 16,4 1 12-16,2 4-18 0,3-3-15 0,2 2-21 15,5-1-6-15,2 1-17 0,-2 1-3 0,1 2-1 16,1-2-7-16,1 4-1 0,-6 0-16 0,3 1 5 15,-4 3-8-15,-4-2 3 0,1 6 5 16,-4-3-1-16,0 5 5 0,-5-2-5 0,-3-1 8 16,0 1-5-16,-4 1 7 0,-1 1 1 0,0-3 1 15,-2 3 5-15,-3-4-6 0,0 4 0 0,1-2-7 16,-6 4 11-16,6-2-4 0,-3 0 13 16,2 0-2-16,5-6-14 0,3 2 0 0,1-4-20 15,3 0 3-15,1-2-9 0,2-1 5 0,2 2 5 16,5-3-5-16,-2 0 3 0,6-2-12 15,-1 0 1-15,3 0-13 0,2-1 8 0,-1 0-5 16,0-2 4-16,-1 5 13 0,-3-2 1 0,3 7 13 16,0-1-8-16,-3 0 10 0,1 0-8 0,2 2 8 15,-5 3 6-15,0-2-7 0,-2 6 12 0,0-4-8 16,-3 1 6-16,-3 5 3 0,1-2 5 0,-4 2 1 16,-3-2 4-16,-1-1 9 0,-3 0-8 15,3-8 17-15,-2 3-1 0,1 3 13 0,-2-2-6 16,-2-2 6-16,-2 5-8 0,-2-2-7 0,-2 4 2 15,1-4-12-15,-2 1 12 0,-2-1-41 0,1 2 25 16,1-1-41-16,1-3 10 0,1 2 19 16,-1-1-17-16,1 0 19 0,5-2-44 0,0 1 9 15,1-4-48-15,3 1-18 0,4-2-24 0,0-3-59 16,2 0-22-16,2-3-106 0,1-3-109 16,6 0-105-16,1 0-279 0</inkml:trace>
  <inkml:trace contextRef="#ctx0" brushRef="#br0" timeOffset="208466.79">16165 18023 1215 0,'-10'-1'342'0,"-5"-1"-248"15,-1-1 8-15,5 1 30 0,1 2-23 16,0 2-37-16,0 1-36 0,1-1-14 0,2 1-10 15,-2 1-17-15,-1 4 6 0,0 0-7 0,0 3 4 16,0 1-3-16,1 1 1 0,-1 1-3 16,3 3-1-16,1 1-5 0,-3-1-3 0,8-5 16 15,-2-1-8-15,1 4 7 0,0 1-20 0,0-1 2 16,2 3-18-16,0 0 9 0,1 2 12 0,2-4-22 16,1 0 31-16,0-4-24 0,3 1 18 15,0-2-8-15,-1-2 8 0,3-1 4 0,0-3-4 16,-2 0 18-16,-1-2-11 0,1 1 17 0,2-3-14 15,-1-1 18-15,0-1-1 0,-1-3 16 16,1 2 18-16,2-4-12 0,0 0 27 0,-3-2-13 16,3-3 21-16,-1 2-7 0,1-4 9 0,-2 3-12 15,3-5-12-15,-3 4 11 0,1-5-30 0,2 4 23 16,-3-5-36-16,3-10-4 0,-3 2 0 0,-4 2-18 16,-3 5 23-16,0 0-20 0,-2 2 5 0,-1-1-12 15,-4-1-8-15,-2 2-19 0,2 1-41 16,-4 1-74-16,-1 2-143 0,2-2-174 0,-1 3-119 15,0-5-350-15</inkml:trace>
  <inkml:trace contextRef="#ctx0" brushRef="#br0" timeOffset="209754.94">14215 17091 296 0,'-8'-4'280'16,"-1"-2"-247"-16,-2-2 14 0,3 1 34 0,4 0 12 16,-2-1 12-16,1 1-19 0,0-1-14 0,1-1-11 15,-1 2 3-15,3 4 3 0,-1-1 3 16,2 1 8-16,0-1-6 0,1 3-2 0,0 1-15 16,0 0-4-16,0 1-8 0,0-1 2 0,0 3 0 15,0-3-11-15,0 1-2 0,0 1 3 16,0 3 6-16,0 5 7 0,0 6 12 0,0 4-5 15,0 4 4-15,1 4 1 0,-1 1-13 0,0 5 2 16,0 1-15-16,0-1 2 0,1 2-5 0,0 1-4 16,-1-1 0-16,-1 2-12 0,0 2 7 0,0-1-6 15,-4 2 3-15,5 0-8 0,-4 2 2 16,2 2-6-16,1-4 1 0,1 4 4 0,1-7-7 16,0 4 0-16,1-3-9 0,1-2 10 0,-3 0-12 15,1-3 12-15,4 4 1 0,-4-5-12 16,2 5 10-16,-3-20-1 0,1 4 11 0,-1-3-18 15,1 6 13-15,-1 2-19 0,0 3-7 0,0-1 28 16,0 2-31-16,-1 2 29 0,1-3-20 0,-1-1 20 16,1 0-11-16,-2-1 15 0,1-3 10 0,1-2-27 15,-1-3 26-15,1 1-30 0,0-1 19 0,-1-2-21 16,1-2 31-16,0-1-26 16,0-1 4-16,0-3 23 0,0 0-35 0,0-3 27 15,1-2-25-15,0 0 16 0,0-3-22 0,1-2 23 16,-2-1 6-16,2 0-15 0,0 0 29 0,0 0-30 15,-1-1 27-15,0 0-31 0,1 0 28 0,-1 1-17 16,0-1 4-16,1-2 30 0,0 2-28 0,-1-1 24 16,0 1-45-16,2-2 24 0,-3 2-26 15,4 0 24-15,-2 0 19 0,0 0-35 0,3-1 36 16,-1 1-37-16,0-1 10 0,4 2-4 0,-1-2-4 16,2-1 2-16,0 0-3 0,3 2 16 0,-1-3-16 15,2 2 21-15,2-1-27 0,-1 1 11 16,2-2-11-16,0 1 2 0,1-1 23 0,1 1-32 15,0 0 19-15,1 0-47 0,1-1-8 0,1 3-29 16,3-1-26-16,-3 1-39 0,4-1-60 0,0 1-59 16,-1 1-155-16,1 1-70 0,-2 1-38 15,2-1-27-15</inkml:trace>
  <inkml:trace contextRef="#ctx0" brushRef="#br0" timeOffset="211304.09">15891 15659 753 0,'-11'-1'146'0,"-5"-3"-87"0,-2 2 58 15,5-2 43-15,3 2 10 0,1 1 4 0,1 0-43 16,2 1-33-16,2-1-17 0,3 1-31 15,1 0-30-15,1 0-24 0,1 0-10 0,0 0 12 16,4 1 15-16,3 0 16 0,6 1 3 0,6 2 1 16,3-2-1-16,6-2 0 0,2 0-1 0,6 0-9 15,2-1-1-15,1-3-8 0,1 2-3 16,-2 0-2-16,0-1-1 0,-5 2-3 16,3 0 3-16,-4 0 2 0,-2 1-1 0,-3 0 3 0,-3 2-5 15,-5 3 1-15,-5 1 3 0,-1 1 5 16,-5 1 8-16,-1 1 6 0,-3 1 6 0,1 2 3 15,0 2-7-15,-4 2-4 0,4 0-9 0,-5 4-7 16,3 1 0-16,0 1 0 0,0 2-3 0,0-1 6 16,3 4-6-16,-4 1-1 0,5 4 1 0,-1 0-7 15,-1 0 7-15,1 2-6 0,3 0 4 16,-1 4-7-16,1-1 0 0,-1 1 1 0,0 0-1 16,1-2 1-16,1 3 0 0,-4-1 5 0,3 2 0 15,-2 2 3-15,0 1-5 0,-3 1 1 16,2 2-4-16,-1 1 3 0,-1 2 5 0,-1 3-6 15,-1-1 5-15,-2 1-9 0,2 0 1 0,0 2 3 16,0 1-3-16,2 0 6 0,-1 0-4 0,0 1 2 16,0-1-5-16,2 1 5 0,1-1-4 0,-2-2-2 15,0 1 1-15,3-5-6 0,2 2 6 0,-2-2 4 16,0-1-1-16,-1-3-3 0,1-2 2 16,1 0-6-16,1-2 4 0,-2 4 6 15,-1 0-4-15,2-5 5 0,-1 0-10 0,-4-2 7 16,0 0-1-16,3-3-6 0,-6 4 7 0,6-8-8 15,-2 1 4-15,-1-1-3 0,-4-16 16 0,3 2-16 16,-1 1 3-16,-1 2-8 0,0 1-3 0,3 1 6 16,-1 0 6-16,-1 2 14 0,3-5-23 0,-2 2 21 15,3-2-18-15,-2-3-2 0,0-2 3 0,-2-2-2 16,2-1 6-16,-3-2-8 0,-1-1 33 16,-1-2-30-16,0 0 12 0,-1 1 8 0,-1-2-18 15,-1 1 18-15,-1 1-5 0,1-1 12 0,-4-2-21 16,2 2 18-16,-1-1-15 0,2 0-4 0,-1 0 21 15,2-3-21-15,-4 0 2 0,5 2-2 0,-3-2 12 16,1 1-9-16,1-2 10 0,-4 3-3 16,4-3-7-16,-4 2 6 0,2 0 0 0,0 0 7 15,0-1-27-15,0 0 21 0,-1 2-3 16,-2-2-18-16,2 3 2 0,2-4-26 0,-3 2-39 16,2 0-47-16,-1-2-88 0,1-1-201 0,-1 2-182 15,-1-2-646-15</inkml:trace>
  <inkml:trace contextRef="#ctx0" brushRef="#br0" timeOffset="212066.46">15209 16352 227 0,'-3'1'7'16,"1"-1"-5"-16,-3 0 0 0,2 1-1 0,1-1 2 15,0 0-1-15,0 1 0 0,1-1 1 0,-2-1 1 16,1 1-1-16,2 0 7 0,-1-1 2 16,-2 1 11-16,-1 0 20 0,2 0 17 0,-1 0 31 15,1 0 32-15,-1 0 18 0,1 0 16 0,-1 1 0 16,1 0-15-16,-4-1-8 0,6 1-20 0,-3 1-15 16,1 0-16-16,-2 0-15 0,3 2-8 0,-3 1-7 15,0 2-6-15,2 1-5 0,-2 5 1 16,0 2-1-16,1-2 1 0,3 5 2 0,0 0-6 15,0-2 0-15,0 4-8 0,0-1-3 0,0 0-6 16,3 0-5-16,1 0-7 0,-2-1-5 16,0 2 0-16,0-3-6 0,2 0 4 0,-2-1-5 15,0 0 1-15,0-2-2 0,0-3-2 0,-1-1-3 16,-1 0-8-16,0-1-6 0,-1-4-14 16,-1 1-23-16,2-1-47 0,-1-3-64 0,2-1-97 15,-1-1-94-15,3-1-25 0,1-2-457 0</inkml:trace>
  <inkml:trace contextRef="#ctx0" brushRef="#br0" timeOffset="212624.84">17333 16414 1517 0,'0'-1'55'0,"2"-1"60"15,-1-1 59-15,0 3 45 0,0-1-12 16,-1 1-55-16,0 0-47 0,0 0-34 0,1 0-29 15,-1 0-17-15,0 0-9 0,-1 0-8 0,1-1-6 16,0 2-14-16,0-1-29 0,-1 1-57 16,0-1-115-16,0 1-192 0,-1 1-171 0,1 1-786 15</inkml:trace>
  <inkml:trace contextRef="#ctx0" brushRef="#br0" timeOffset="212884.8">17555 16891 1978 0,'-4'5'-43'0,"-1"0"49"0,0 2 59 16,6 1 53-16,1-1 12 0,2 2-14 0,-1 1-22 16,1 0-11-16,3 3-12 0,1-1-2 0,0 2-11 15,-2-1-13-15,3 2 3 0,-1 0-9 16,-2 2-1-16,1 4-4 0,-1 0-6 0,-2 1-11 15,-1 1-3-15,-1-2-4 0,-4-2-12 0,-2 5-4 16,0-3-22-16,-4 4-31 0,-1 2-44 0,-3-2-56 16,0 2-106-16,-4-3-177 0,-2 0-150 15,1-1-769-15</inkml:trace>
  <inkml:trace contextRef="#ctx0" brushRef="#br0" timeOffset="213647.66">17803 15632 1276 0,'-2'-1'-7'0,"0"-1"21"0,2-3 26 16,4 1 17-16,3 0 26 0,1 0-9 0,6-1-21 0,0-2-11 15,3 1-7-15,5 2 0 0,-1-1-8 16,1 0-6-16,5 1-8 0,-2-1-4 0,4 2-7 16,1-1-5-16,-2 1-4 0,-1 1-23 0,-1 1-41 15,-4 0-77-15,-2-1-102 0,0 4-75 16,-3-2-11-16,-3 2-267 0</inkml:trace>
  <inkml:trace contextRef="#ctx0" brushRef="#br0" timeOffset="214282.29">17913 15560 1706 0,'-9'0'-8'0,"-1"2"2"0,1 1 28 16,3 3 24-16,5 5 13 0,0 1 12 15,1 6-7-15,0 2 4 0,2 4 8 16,3 3 4-16,0 1-7 0,2 2-16 0,4 4-4 0,-1 2-18 15,0 0 0-15,1 4-2 0,-1 0-5 0,6 2 2 16,-4 2-4-16,0 2 2 0,1 1-7 16,1 2-2-16,-1 0-7 0,-2 1-5 0,-2-2-3 15,3 1 1-15,-3-1 1 0,1 1-6 0,-1 0 2 16,-3-1-10-16,0-1 5 0,0 2 3 16,-3-1 2-16,-1 1 9 0,4 0 0 0,-4-1 8 15,1 0-5-15,2 1 7 0,-2-1-8 0,-1-2-3 16,3 0 1-16,-3-2-6 0,1 1 8 0,-2 1-4 15,4-1 5-15,-3-2-4 0,0-2-1 16,3 0 2-16,-2-2 3 0,-2-2 0 0,5 1-4 16,-4-1 11-16,-1-2-16 0,0 0 12 0,-1-2-11 15,2-3-9-15,0-2 4 0,1-1-6 16,-3 0 11-16,0-1-4 0,0 0 7 0,-3-3-11 16,3-7 1-16,-2 4 4 0,2-3-5 0,0-1 7 15,0 1-4-15,-2-3 6 0,2-3-5 16,0 0 2-16,-1 2 5 0,0-4-5 0,0 0 5 15,0-1-3-15,2 0 1 0,-1-4-9 0,1 0 8 16,-1-1-7-16,1-3 0 0,0 2 6 0,-1-4-5 16,2 4 8-16,0-2-7 0,2 1 11 0,-1-1-8 15,2 1 9-15,-1-1-3 0,3-3-7 0,-3 3 3 16,6-5-7-16,-1 4 10 0,2-1-9 0,0 1 8 16,5-1-10-16,-2-1 2 0,-3 4 2 15,6-4-2-15,-5 5 2 0,-1-1-10 0,5 1 13 16,-2 0-10-16,4 2 10 0,2 1 2 0,-2-3-9 15,3 3 2-15,-1-4-4 0,2 4 4 16,-1-1-6-16,1 2 9 0,-2-2-10 0,2 0 0 16,-1 1-9-16,0-3-20 0,0 1-24 0,-1 1-52 15,-4 0-61-15,-3 0-121 0,2 0-225 0,-6-2-427 16,-1-2 67-16</inkml:trace>
  <inkml:trace contextRef="#ctx0" brushRef="#br0" timeOffset="-210670.85">19001 15761 589 0,'-2'0'70'15,"-1"0"34"-15,1-1 42 0,2 0 11 16,0 1-30-16,1-1-35 0,-1 1-21 0,1-2-1 16,2 1-1-16,-1-1 1 0,1 1 1 0,-2-3 3 15,5 0 4-15,-2-1 4 0,-3 0 5 0,3 1-3 16,-1 1-6-16,-1-4-6 0,-1 1-4 15,3-1-7-15,-2 0-3 0,-1-1-7 0,-2 1-9 16,1 0-4-16,-2-1-8 0,-3 1-2 0,3-1-6 16,-1 0-1-16,-3 0-3 0,-4 1-3 15,2 1 0-15,-1-1-5 0,-1 3 0 0,-3 1-5 16,3 0 1-16,-3 2-2 0,-2 1-1 0,-1 3 1 16,-1 0-6-16,-4 1 4 0,3 4-6 0,-3 2 1 15,0 0 1-15,-1 3-3 0,3 1 2 0,-2 0 0 16,8 3 3-16,-4-1-2 0,6 1-4 0,2-1 0 15,-1-2-2-15,8 0-5 0,0-1 7 16,3 0-5-16,1 1-6 0,5-2 6 0,-1 0-6 16,3-2 7-16,2 2 0 0,3-4 1 0,-2 0 3 15,3-1 0-15,1-2 6 0,-2-3 1 16,3-2 3-16,-3-1 0 0,2-2 1 0,-2-3-1 16,1-1 2-16,-2-1 1 0,0-2-4 0,0 1 4 15,-1-1-1-15,-2-3 0 0,-2 2 1 16,-2-2 2-16,2 1-3 0,-1 0-5 0,-2 2 5 15,2-1-8-15,-3 4 2 0,2 1 2 0,-3 4-3 16,-2 0 1-16,1 1 4 0,3 2-6 0,-3 2-3 16,4 1 3-16,-2 0-5 0,5 3 7 0,-6 3 0 15,4 0-1-15,-3 3 2 0,2 0-5 16,-2 2 1-16,4 0-3 0,-2 1 2 0,-1-1-1 16,3 0 1-16,-1 2-2 0,-2-2 3 0,1 0 2 15,-2 3-4-15,2-2 6 0,-3-1-8 0,-1-1 4 16,-1 1 3-16,-4-4 0 0,2 2 2 15,-5-2-1-15,3-1 3 0,-4 1 0 0,2-3 7 16,-4 2 0-16,0-2 0 0,-1-1 1 0,0 0-1 16,-1 0-1-16,0-1-4 0,-2 0 2 0,-1 2-4 15,0-2-1-15,4 1 1 0,0 2-5 0,-2-4-2 16,2 2-6-16,-1-1 0 0,0 1-12 16,3-2-8-16,-1 1-23 0,-1-2-39 15,1 4-54-15,0-1-92 0,1 0-96 0,0 3-90 0,0-2-2 16,1 2-459-16</inkml:trace>
  <inkml:trace contextRef="#ctx0" brushRef="#br0" timeOffset="-209780.28">18563 16726 1067 0,'-7'-3'159'0,"-1"-1"-44"0,-4-1 42 0,5 0 40 16,4 3-19-16,0 0-45 0,-1 0-29 0,3 1-17 15,1 0-29-15,0-1-24 0,4 0-22 16,-2 0 2-16,2 0 2 0,5-2 3 0,3 1 2 16,3-1-11-16,-1 2 6 0,5-1-6 0,-1 1-1 15,0 0-2-15,0 1-4 0,1 4-2 0,-2-1-6 16,-3 2 3-16,1 1-7 0,-4 0 1 0,-1 5 1 16,-5-4-4-16,3 3 3 0,-6-1 2 15,2-1 0-15,-4 2-1 0,-4 0 8 0,1 0-5 16,-6 0 6-16,0 1 1 0,-2 0 0 0,-1-1 3 15,0-1-7-15,1 0 6 0,1 1-9 16,-4-1 6-16,8 0-1 0,-2-1-4 0,1-2 1 16,6 0-9-16,1-3-8 0,0 0-9 0,5 1 3 15,-1-1-2-15,3-1 9 0,-1 1 6 16,5 0-1-16,2-2 1 0,-2 0-4 0,2-2 3 16,0 0-8-16,3 2 3 0,-4 0-1 0,5 2-2 15,-4 0 1-15,-2 0-2 0,6 0 5 0,-7 2-5 16,4 0 11-16,-2 0-2 0,2 2 5 15,-3 1 7-15,-1 0-2 0,0 0 6 0,-6 1-4 16,-2 0 8-16,1-1 3 0,-6 1 7 0,1 0 7 16,-3-1-2-16,-5 2 4 0,1-2-1 0,-2 0 3 15,-4 3-2-15,1-4 3 0,-3 1-5 0,-1 1-3 16,3 0 1-16,-4 0-7 0,2 2-4 0,5-3-7 16,0-2-3-16,3 0-8 0,4-2-2 15,0-1-6-15,3 0-22 0,1-1-27 0,2-1-25 16,1-1-41-16,0-1-66 0,5-1-85 0,2-3-99 15,2 1 1-15,2-2-324 0</inkml:trace>
  <inkml:trace contextRef="#ctx0" brushRef="#br0" timeOffset="-209172.75">19164 16729 1396 0,'-5'-2'124'0,"2"-3"-54"16,0 1 27-16,3 2 19 0,1 2-40 16,1-1-42-16,0 1 1 0,5 0 8 0,0 0-1 0,3 0-6 15,-3 0-5-15,8 1-9 0,-4 1 2 16,2 0-3-16,-2 2-8 0,3-1 2 0,1 0-9 15,-4 0 0-15,4 1-3 0,-4-1-1 0,1 4-4 16,-2-4 0-16,-2 2 4 0,-3-1-4 16,2-1 8-16,-5 2 2 0,-1 0 4 0,-2 0 5 15,-1 1-1-15,-5 1-3 0,2 2-6 0,-4 1 1 16,0-1-8-16,-4-1 3 0,3 1-3 0,-4 1 1 16,3 0-1-16,0 1-4 0,1-1 4 15,1-2-7-15,5 1 3 0,-1-3-4 0,3-1-4 16,2 1-2-16,0 0-5 0,1-2-3 0,4-1-9 15,-1-1 8-15,3 0-3 0,3-2 10 16,3-1 3-16,-2 0 0 0,6 0 4 0,-4 0-2 16,4-2 7-16,-4 3-2 0,3 2 6 0,-3 0 3 15,0 1 2-15,4 2 2 0,-3 1 0 0,1 1 1 16,-1 4-10-16,-3-1 8 0,-2 1-6 0,2 0 5 16,-1-1 3-16,-2 2 1 0,-4-2 5 0,1 3-4 15,-2-3 13-15,-2 1-3 0,-3-1 6 0,-1 0 2 16,-3 1-7-16,1-1 6 0,-3-3-2 15,-3 3 6-15,2-2-1 0,0 1 3 0,-1 0 2 16,-2-3 3-16,1 2 2 0,-4-4-1 0,3 2-5 16,0-2-10-16,0 1-1 0,2 0-14 15,-3-2 3-15,2 2-4 0,5-3-6 0,-1 3 2 16,2-3-6-16,0 0-1 0,0 0-7 16,1 1-3-16,2-1-19 0,0-2-22 0,2 3-35 15,0-2-43-15,1 0-52 0,1 3-107 0,-1-3-125 16,5 2-65-16,-3-3-480 0</inkml:trace>
  <inkml:trace contextRef="#ctx0" brushRef="#br0" timeOffset="-208405.96">18750 17722 131 0,'-7'-2'51'0,"0"2"57"0,-4-1 51 16,3 1 44-16,1 1 16 0,4-2-14 0,1 0-7 16,-2 0-1-16,3 0-15 0,1 1-38 0,0 0-33 15,0 0-47-15,1-1-27 0,-1 1-16 0,1-3 7 16,4 3 12-16,-2-2 6 0,6 2 8 15,1-4-14-15,1 2 1 0,4 1-6 0,1-3-7 16,-1 6-6-16,0-4-4 0,0 5-3 0,0 0-11 16,1 3 6-16,-2 1-7 0,-3 2-7 15,0 0 6-15,-1 2-2 0,-2-2-3 0,-5 2 6 16,1 3 2-16,-4 0-10 0,-3 0 8 0,1 0-3 16,-1 0 1-16,-3 1-2 0,2 0 4 15,-5 1-4-15,1-4-6 0,3 1 13 0,-2-3-13 0,-2 2 4 16,4 2 9-16,-3-5 1 0,1 5 3 15,2-2 7-15,-2 1-10 0,3-1-9 0,-1-1 8 16,4 0-10-16,-2 1 11 0,0-1-3 16,2 1-2-16,2-1-1 0,2-2-5 0,-1 2 10 15,0-3-9-15,5 2 9 0,-1 0-4 0,2-4-1 16,4 3 1-16,3-4-3 0,-2 1 4 16,7 1-14-16,0-4 10 0,2 0-15 0,4-1 7 15,1 2 0-15,2-2-5 0,0 1-8 0,-1 0-30 16,-4-2-16-16,1-2-42 0,-1-2-30 0,-2 2-66 15,3-3-134-15,-5-1-128 0,2-3-536 0</inkml:trace>
  <inkml:trace contextRef="#ctx0" brushRef="#br0" timeOffset="-207947.63">19248 17948 1517 0,'-5'-7'219'0,"-3"-4"-183"0,1 0 40 15,7 3 39-15,5 3 9 0,-1 0-37 0,4 1-13 16,3-3-10-16,2-2-5 0,-2 8-10 0,8-5-13 16,0 10-6-16,-2-5-11 0,3 3 0 0,-3-1-13 15,3 4 4-15,-2 3-11 0,-5-4-2 0,1 8 6 16,-3-5-13-16,-2 6 1 0,-4-4-11 0,1 0 3 15,-2 2-7-15,-3-2 5 0,-1 5 1 16,-1-1-10-16,-4 2 10 0,-2-4-4 0,-2 3 9 16,-1 0 2-16,-3 0 5 0,-2 0-1 0,2 1 1 15,-4 2 4-15,4-2-3 0,1 3 5 16,-3 0-4-16,3-3 7 0,3 1-7 0,1-1 7 16,3-7 1-16,2 0 4 0,-2 1-1 0,3 1-1 15,0-1 10-15,0 0-25 0,1 0 25 0,1 1-21 16,0-2 5-16,2 3 14 0,1-5-11 0,2 0 11 15,0-1-21-15,4 2 17 0,0-4-21 16,1 2 19-16,3-2-5 0,2 1 1 0,0 2 1 16,4-2-3-16,1 1 16 0,3-1-35 0,-1 0 27 15,5 0-34-15,0-3-4 0,0 3-3 16,2-4-55-16,1 1-44 0,-2 0-152 0,0 0-162 16,-2-1-98-16,-3 0-291 0</inkml:trace>
  <inkml:trace contextRef="#ctx0" brushRef="#br0" timeOffset="-207356.96">19747 17952 1116 0,'-2'-4'37'0,"2"-2"15"0,0 2 55 15,3-2 29-15,1 3-7 0,-2 3-32 16,0-2-22-16,-2 4 3 0,2-2-2 0,3 3 13 16,-3 0-11-16,0 6-1 0,3 0-14 0,-2 1-15 15,-2 4-13-15,1 0-16 0,-2 1 5 0,0 1-15 16,-2 2 7-16,1 0-7 0,0-3-3 0,-3 3-1 15,1-2 1-15,2 1 3 0,-2 0-10 0,0 2 9 16,1-11-10-16,0 4 13 0,2-3 13 16,-1 4-5-16,0-1-13 0,0 3 2 0,1-1-11 15,0-1-12-15,1 4 28 0,1-6-29 0,-1 2 20 16,5-3-12-16,-3-2 12 0,6-1-4 16,-1-2-14-16,1-2 36 0,-2-3-39 0,5-1 38 15,2-2-12-15,-2-2 0 0,0-3 7 0,3 1-5 16,-1-1 5-16,-3-2-15 0,5 2 21 0,-5-3-20 15,-1 2 24-15,1 2-4 0,0-1 1 16,-2 1 3-16,0 0-27 0,-3 2 21 0,2-2-23 16,-1 4 21-16,-4 0 0 0,3 0 4 0,-4 3 2 15,-1 2-1-15,-1 1 10 0,0-1-44 16,-1 5 29-16,0-2-35 0,0 3 21 0,-1 0 5 16,-2 3-7-16,4 1 6 0,-2 1-26 0,0 2 23 15,-4-1-17-15,5 4 17 0,-2 2-7 0,-2-1 15 16,3 1 3-16,-1 2-4 0,-2 0 9 15,3 1-36-15,2 0 10 0,0-1-13 0,-2 2 21 16,4-2-6-16,-2-1 10 0,0 0-11 0,0-2-31 0,0-1 25 16,2-2-58-16,2-1-21 0,-3-4-77 15,-1 0-193-15,0-4-264 0,0-3-809 0</inkml:trace>
  <inkml:trace contextRef="#ctx0" brushRef="#br0" timeOffset="-206148.82">19431 15396 1041 0,'-4'-8'-14'0,"-3"-2"17"15,0 0 42-15,5 1 39 0,2 6 25 0,1-1 6 16,3 2-16-16,-3 0-29 0,2-1-6 0,-1 1-3 16,4 0 0-16,2-2 1 0,-2 2-8 15,4 1-5-15,0-1-3 0,8 1-4 0,0 0-6 16,5 0 1-16,0-2-8 0,6 2-3 0,1 0-3 16,2 1-7-16,5-1 2 0,0 1-3 15,6-1 1-15,1-1-5 0,0 2 0 0,1-1-2 16,-4 0-2-16,0 2 2 0,-6 0-5 0,1 1 0 15,-4 2-2-15,-4 2 4 0,-2 3 1 0,-1 1 1 16,-5 5 1-16,-4 1 0 0,-1 2 3 16,-4 1 1-16,-3 1 4 0,-4-1-3 0,0 5 1 15,-1 2-2-15,-1 0-3 0,-1 3 3 0,0 2-5 16,-1 2 1-16,3 2 0 0,1 0-3 0,-2 2-3 16,0 2 1-16,3 0-1 0,-1 3 0 0,2 2 1 15,-1 1-1-15,4 0 6 0,0 1-3 0,-2 1 5 16,1 4-2-16,0-3-3 0,0 1-2 15,0-3-1-15,0-1 3 0,-1 3-2 0,2-1 7 16,-1 1-2-16,1 2-5 0,-2 3 2 16,0 0-2-16,1 4-4 0,1-2 3 0,0 1 3 15,1 0-6-15,2-2 9 0,-1 1-3 0,0-3-3 16,3 0 5-16,-1-6-8 0,-2 0 7 0,2 0-2 16,-3-1 3-16,1 0 4 0,0-1-8 0,4 2 1 15,-2-3-2-15,-2 3-4 0,5-1 4 16,-4-2 6-16,-2 0-6 0,2-1 6 0,-2 4-4 15,-1-1-5-15,2 2 3 0,-1-3-5 0,2 0 6 16,-2 0-7-16,0-1 5 0,-1 2-6 0,2-5 0 16,-1 3 5-16,-1-4-5 0,2 4 6 15,-7-23-9-15,2 5 17 0,-2-2-18 0,2 5 14 16,-1 1-11-16,2 3-1 0,-2 1-3 0,-1 1 3 16,2 1-3-16,-1-3-6 0,3-1 34 0,-5 0-44 15,4-5 31-15,-5-1-11 0,3-3-14 16,-2-2 30-16,-1-5-24 0,1-1 26 0,-3-3-16 15,-3-4 8-15,1-1 0 0,-3-4-5 0,-1 1 6 16,-3-3-3-16,-4 0 20 0,-2-1-29 0,-1-2 28 16,-4 1-21-16,-2 0 11 0,-2-1 4 0,1-1-9 15,-4 2 13-15,3 0-21 0,-2-1 28 16,3 1-28-16,3 0 30 0,-1-1-19 0,3 1-12 16,5 1 5-16,0-1-26 0,5-1 32 15,1 2-30-15,4 1 14 0,1 0-35 0,2-1-37 16,2 1-5-16,1 0-47 0,4 1-23 0,1-1-71 15,3 0-68-15,1 0-116 0,2 0-65 0,4-1 47 16,0-1 18-16</inkml:trace>
  <inkml:trace contextRef="#ctx0" brushRef="#br0" timeOffset="-205803.95">21032 16924 2401 0,'-6'-6'-59'16,"-3"-2"31"-16,-2 1 17 0,9 1 9 0,0 4 20 16,-2 1-16-16,4 0-55 0,-2 2-55 0,2-1-41 15,0 0-35-15,0 2-78 0,2 1-113 0,-2 3-66 16,0 2-307-16</inkml:trace>
  <inkml:trace contextRef="#ctx0" brushRef="#br0" timeOffset="-205547.79">21020 17285 2425 0,'-4'12'-44'15,"0"0"49"-15,-2 10 44 0,10 1 14 16,2 4 12-16,0 0-26 0,1 6-3 0,1 0-2 16,4 1-3-16,-1 3 3 0,3-1-12 0,-2 1-5 15,-1 1-9-15,2 1-1 0,-5 2-7 16,0 0-5-16,-3-2-3 0,0-4-5 0,-4-2-3 16,-3-4-12-16,-4-1-18 0,-5-5-42 0,-2 0-59 15,-5-3-120-15,-4-1-188 0,-1 2-189 0,-3-5-659 16</inkml:trace>
  <inkml:trace contextRef="#ctx0" brushRef="#br0" timeOffset="-201721.22">21559 15595 1379 0,'-2'-3'-44'15,"1"-1"35"-15,-2 1 18 0,6 0 12 0,2 1 13 16,2-2 2-16,3 0-5 0,3 2-8 0,3 1-4 15,0 1-7-15,4 0 0 0,1 1-2 0,1 0-2 16,2 0-2-16,2 0-6 0,-1 1-3 16,1 0-4-16,0 1-17 0,-3-1-34 0,2 0-57 15,-6 0-70-15,0-2-55 0,-4 1 2 16,-1 0 29-16,0-1-258 0</inkml:trace>
  <inkml:trace contextRef="#ctx0" brushRef="#br0" timeOffset="-201104.82">21547 15645 1049 0,'-10'9'-5'0,"-4"4"36"0,1 5 37 15,2 2 18-15,5 0 9 0,3 1-19 0,0 1-20 16,3 4-6-16,0 2-1 0,3 2 6 0,0 2-2 15,3 3 3-15,2-2-1 0,1 3 4 0,1 1 0 16,2 3-6-16,2 1-1 0,1 1-10 16,0 0-2-16,2 0-6 0,1-2-3 15,0 1-5-15,1 0-4 0,1 2-4 0,1 0-5 16,-4-2-7-16,0 4-8 0,-3-3 2 0,-2-1-5 16,-2 1 6-16,-4-2 5 0,-1 2 2 0,-1 0 6 15,-4-2 2-15,0 2 10 0,0 2-5 0,0-1 5 16,0 3 0-16,-3-4-8 0,3 0 7 15,0 1-5-15,0 1-2 0,3 1-6 0,-3 0 2 16,2-1-15-16,1-1 6 0,-1 2 3 0,1-2-6 16,-1 0 10-16,1 1-11 0,0-3 7 0,0 0-6 15,1 0 8-15,2 2 3 0,-2-3-7 0,0 3 9 16,1-3-10-16,-1 0 4 0,2-3-7 0,0 0 6 16,0 0-10-16,0-4 3 0,1 1 8 15,0-3-12-15,1 2 7 0,1-3-6 0,0-2 4 16,0-1-5-16,-1-3 7 0,-4-11-2 0,0 0 2 15,1-1-4-15,0 1 2 0,0 1 4 0,1 0-25 16,-2-3 24-16,2 3-25 0,-2-4 19 16,0 2 8-16,-1-7-9 0,0 2 15 0,0-2-31 15,-1-1 26-15,-1-3-17 0,0 1 22 0,-1-1 6 16,0-2-12-16,0 2 12 0,1-2-28 16,-1-1 20-16,3-1-19 0,-1 2 16 0,2-2-10 15,0-2 2-15,2 0 5 0,1 0-8 0,1-2 10 16,1 2-24-16,1 0 19 0,1 0-29 15,-1-1 17-15,1 4-15 0,3-3-22 0,-2 4 3 16,0-2-31-16,1 2-4 0,2-2-46 0,-1 2-9 16,1-1-56-16,0-2-51 0,0 4-32 0,1-3-85 15,1 2-10-15,1-3 39 0,3-1 37 0</inkml:trace>
  <inkml:trace contextRef="#ctx0" brushRef="#br0" timeOffset="-200122.95">22679 15744 450 0,'1'2'90'16,"-1"-2"58"-16,1 0 55 0,1-2 40 0,-1 1-8 15,-1-1-47-15,1 0-32 0,0-1-20 0,1-1-17 16,-2 0-10-16,2-2-15 0,-2 0-8 0,3 1-15 16,-3 0-9-16,1-1-8 0,-1-2-11 0,0 2-7 15,0-2-5-15,-1 0-6 0,-2 1-8 0,-1-1 0 16,2 1-10-16,-3 2 3 0,0-1 1 15,-4 2-4-15,0 1 1 0,-1 2-6 0,-1 1-2 16,-1 1-4-16,-1 2 1 0,-3 4 0 0,1 0 1 16,-2 5 0-16,1-3 2 0,-1 4-2 0,0 1-3 15,3 4 0-15,-1 0 0 0,2 1-2 16,1-2 2-16,1 2 0 0,1-1-1 0,3-1-5 16,2-1 4-16,3 0-6 0,0-1 1 0,4-2 2 15,2-3-8-15,-1 0 3 0,4-4-3 16,2 1 6-16,1-2 3 0,2-4 5 0,0 0-1 15,3-3 5-15,-2-3-1 0,5-2 4 0,-3 1 0 16,5-4-4-16,-3 0 5 0,-1-1-3 0,0-1 5 16,-2 1-1-16,0-2-1 0,-4 1 3 15,0-3-5-15,-3 2 6 0,2 2-5 0,-5 2 9 16,1 1-3-16,-4 3 1 0,0 3 0 0,0-1-10 16,1 3 0-16,-4 2-7 0,2-1 1 15,2 2-5-15,-1 3 2 0,1 5 4 0,2 0 0 0,1 5 5 16,-1 1-1-16,-1 2 1 0,2-1-4 0,-1 2 4 15,1 0-5-15,2 0 1 0,0 2 4 16,2-1-3-16,-3 2 8 0,1 0-5 0,2-3 0 16,0 3-2-16,-2 0-4 0,0-2 6 0,0-1 0 15,-5 0 1-15,1 0 2 0,-3-5 0 16,-1 1-2-16,-3-5 4 0,-2 1 3 16,-3-3 2-16,-4 2 5 0,0-3-1 0,-5 0 5 15,1 0-5-15,-2-1-1 0,-1-2-7 0,0 2-1 0,-1-1-5 16,4-1-1-16,0-1 3 0,5-1-8 15,1 1 0-15,1 0-8 0,1-1-11 0,3 0-22 16,1-2-34-16,2 2-51 0,0-1-80 0,2 2-113 16,-2 0-114-16,3 0-8 0,-1 0-428 15</inkml:trace>
  <inkml:trace contextRef="#ctx0" brushRef="#br0" timeOffset="-199106.22">22373 16830 1111 0,'-14'-3'339'15,"0"-2"-317"-15,-3 1 45 0,8-2 51 0,4 3 24 16,-1 0-8-16,6 1-37 0,-2 0-41 0,4 1-33 16,0-2-11-16,6 2-2 0,2-2 9 0,5-1 0 15,4 1-8-15,0 0 0 0,5 2 1 0,-1 0 0 16,-1 1-5-16,-1 0 3 0,1 2-7 16,-3 1 1-16,2 1 2 0,-2 3-6 0,-7 0 3 15,2 1-6-15,-4 1 1 0,-5 2 1 0,0 0 2 16,-4 0 5-16,-2 2-2 0,-4-2 1 15,0 3-3-15,-6-3 4 0,-3 3-6 0,1-2 4 16,-4 0-3-16,0-2-2 0,2 2 4 0,-3-3-3 16,3 1 4-16,-1 0-1 0,0-2 2 0,3 0-3 15,1-1 1-15,5 0-5 0,3-3-8 0,4 3-4 16,1-3-7-16,3 1 2 0,0-2-4 16,3-1 6-16,1 0 1 0,2-1 0 0,1 2 1 15,2 0-5-15,-1-2-1 0,4 0-2 0,-1-1 9 16,1 2-2-16,3-2 8 0,-2 2 2 15,2 1-3-15,-3 2 10 0,-1 0-5 0,2 2 7 16,-4 0 1-16,0-3-2 0,2 3 1 0,-3-2-4 16,-1 1 5-16,-1-1-3 0,1 2 4 0,-2 1-2 15,-3-2 2-15,0 1-1 0,-1-3 11 16,-1 3 13-16,-4-2 9 0,-2-1 13 0,-2 1 1 16,-1 2 2-16,-4-1-5 0,-1-2 6 0,-2 3-9 15,-2 0-1-15,-2 0-3 0,-3-1-15 0,-3 3 0 16,-2-1-8-16,0 0-3 0,2 1-7 0,1-2-1 15,1 3-5-15,2-2-6 0,3-1 1 16,5 0-7-16,0 0-4 0,2 0-21 0,2-2-29 16,-1 1-53-16,5-4-61 0,-1 4-89 0,6-5-125 15,0-1-72-15,3 0 18 0,2-2-177 0</inkml:trace>
  <inkml:trace contextRef="#ctx0" brushRef="#br0" timeOffset="-198267.85">23242 16910 829 0,'-4'-7'262'0,"0"-1"-167"16,2-4 48-16,-1 3 43 0,2 3 18 0,-5-1-43 16,5 1-34-16,-4 1-24 0,0-1-31 15,-3 2-3-15,-1 1-25 0,2 0-1 0,-2 3-8 16,0 0-9-16,-2 1 4 0,1 1-13 0,0 4 6 15,1-1-5-15,0-1 0 0,-1 3 1 0,1 2-3 16,4-1-6-16,0 2-1 0,3 3-5 16,-2 4-6-16,0-1 2 0,3 2-8 0,-2 0 7 15,1 0-1-15,-1-3 2 0,3 2 2 0,5 1-8 16,-2-4 5-16,1 1-8 0,2 1 4 16,-1 0 1-16,2-2-1 0,3 0 1 0,1-1-2 15,2-4 4-15,-1 2-4 0,2-3 6 0,0 2-4 16,0-3-2-16,-2 2 3 0,-1-1 1 15,-2 1 5-15,1 1-1 0,-3-2 3 0,2 2-3 16,-3 0 5-16,0 2 0 0,-2 1 2 0,1-1-5 0,-1 1 3 16,1-3-2-16,0-1-3 0,-3 5 9 15,6-3 2-15,-6 2 2 0,2 3 7 0,1-3-4 16,-1 2-7-16,0-2-3 0,-2-1 0 0,2-1-10 16,-1-1 8-16,0-2-6 0,-3-1 0 0,0 2 0 15,0-3 0-15,-3 0 8 0,-2-4-3 16,1 4 13-16,-3-4-6 0,0 0 1 0,-6 3-3 15,2-5-4-15,0 2 2 0,-4 0 1 0,0-5 9 16,0 0-10-16,-1 0 6 0,-2-2-5 16,0-2-8-16,-3 2 7 0,2-3-7 0,-1-3 4 15,3 3-3-15,-2-2 7 0,5 0-6 16,2 2-1-16,2-1 0 0,1-2-6 0,3 3 4 0,-1-2-2 16,3 1 8-16,1-2-10 0,2 3 6 15,1-1-2-15,4-2-4 0,-3 3 4 0,6-4-2 16,0 3-3-16,0-2-3 0,3 0 10 0,2 1-9 15,0-2 7-15,3 2-1 0,-3-3-4 0,2 2 5 16,1-1-2-16,-4 2 4 0,3-3-5 16,-2 4 5-16,3-2-6 0,-4 2 2 0,0 2 2 15,2-2-6-15,-4 1 4 0,2 1-1 0,-1-3 0 16,2 1 2-16,2 4 4 0,-3-3-4 0,5 2 3 16,-3 2-4-16,0-5-1 0,-1 4 5 0,0 1-11 15,-3 0 2-15,-2 1-17 0,0 0-8 16,-5 0-7-16,-1 1-13 0,-1 2-4 0,0 0-25 15,-1-1-45-15,1 1-67 0,-1 0-98 0,-2 0-97 16,1 0-79-16,-2 1-31 0,2 1-8 0</inkml:trace>
  <inkml:trace contextRef="#ctx0" brushRef="#br0" timeOffset="-194808.41">22394 18195 696 0,'-8'0'418'0,"-1"-1"-389"16,1 0 15-16,-5 0 26 0,1-1 16 0,-3 0 31 16,8-1-20-16,0 1 8 0,1 0-46 0,3-2-44 15,2 3 9-15,2-5-33 0,5 2 22 0,6-2 0 16,4 1 0-16,5-1 4 0,2-1 3 15,4 3 4-15,0-1-2 0,1 2 5 0,1 1-7 16,-2 0 4-16,-1 4-8 0,0 0-1 0,0 2-10 16,-3-1-7-16,-3 4 4 0,-4 1-8 0,-11-2 8 15,4-1-2-15,-7 5 15 0,3 1-13 16,-1-1 15-16,-3 4-14 0,-1 2-16 0,-1 2 11 16,-3-1-16-16,-2 1 21 0,-1 0-14 15,-4 0 17-15,0 0-17 0,-1 0 0 0,-2-1 12 0,-1-1-14 16,3 0 15-16,-2 2-12 0,2-4 20 0,2 1-17 15,0-1 16-15,3 1-9 0,2-1-15 16,2 0 18-16,3-1-23 0,1-2 30 0,3 1-23 16,1 0 16-16,2 0-11 0,3-2-15 0,1 1 29 15,3-3-27-15,0-1 20 0,3 1 2 16,2-2-22-16,-1-1-12 0,5-2-15 0,-2 0-21 16,1-1-27-16,3-1-18 0,-1 2-75 0,-3-2-67 15,3-1-77-15,-2-1-38 0,-1-2 32 0</inkml:trace>
  <inkml:trace contextRef="#ctx0" brushRef="#br0" timeOffset="-194104.55">23123 18392 577 0,'-2'0'139'0,"-4"-1"-29"0,2 1 59 16,0 0-5-16,-2 1-19 0,2-1-65 0,3 0-43 16,0 2 2-16,3-2 7 0,1 1 28 0,2 1-13 15,1 0 16-15,4 1-39 0,1-2-15 0,4 2 5 16,0 0-12-16,4 0 12 0,-1 2-4 16,2-2 13-16,0-1-10 0,0 3 14 0,-2-1-11 15,1 2-7-15,-2 0-7 0,3 0-11 0,-8 1 14 16,4 1-28-16,-3 1 30 0,-3-1-27 0,-3 1 6 15,-2 0 33-15,-2 2-26 0,-3-1 24 16,-2 1-18-16,-1 0 8 0,-4-1-11 0,-4 3 12 16,2-1-6-16,-1 1-3 0,-3-2 13 0,3 1-11 15,-4 0 24-15,2 1-32 0,0-2 25 16,1 2-21-16,1-2-5 0,3 1 7 0,2 0-13 16,0-1 7-16,1-1-12 0,2 0 21 0,2 1-27 15,2-1 23-15,-1 0-10 0,7-3-12 0,-3 3 19 16,1-2-23-16,3-1 21 0,2 1-22 15,0-4 5-15,0 1-11 0,4-1-6 0,-2-1 3 16,2-1-9-16,0-2 1 0,0 3-22 0,0-3 0 16,1 1-54-16,-2-2-60 0,-1 1-63 0,2-3-153 15,-1 2-112-15,-3 0-139 0,1 0 521 0</inkml:trace>
  <inkml:trace contextRef="#ctx0" brushRef="#br0" timeOffset="-193487.15">23953 18430 1255 0,'0'-3'56'16,"-1"-2"-13"-16,1 0 50 0,-2-2 25 15,2 1 48-15,-1-1-33 0,0 2-12 0,-2 1-36 16,2 0-6-16,-4 3-44 0,-1 0-5 0,-2 1 12 16,-2 0-25-16,0 1 26 0,-2 1 5 0,-3 4-11 15,-1-1-17-15,-1 1 3 0,-1 1-12 0,0 1-4 16,0 2 5-16,-1 0-6 0,3 2-3 0,-1 1-17 16,1 1 28-16,1 1-35 0,1 2 15 0,-1 1 20 15,2 1-17-15,0 1 20 0,3 1-9 16,0-2-8-16,-1 0-27 0,4 1 26 0,1-1-30 15,1 1 23-15,1-2 16 0,3-1-19 0,1-1 17 16,1 1-22-16,2-4 11 0,2 1-14 16,0-5 13-16,1 2 6 0,4-4-5 0,-1-2 8 15,0 1-5-15,-1-1 10 0,2-2-33 0,1-2 34 16,-3 0-28-16,4 0 13 0,-3-2 36 16,2 0-38-16,-2-1 35 0,-1 0-35 0,3-3 13 15,0 2-12-15,-1-3 17 0,0 0 10 0,1 0-20 16,0-2 35-16,-1 2-43 0,3-1 19 0,-5 0-8 15,4 0-3-15,-4 2 13 0,-2-1-11 16,2 1 15-16,-4 0-6 0,1 1 13 0,-4 2-15 0,2-1 30 16,-3 1-30-16,0 0 27 0,-3 1 1 0,2 0-30 15,-4 1 33-15,-1 0-46 0,-2 1 26 16,-1 1-22-16,-4 1 13 0,0 0-12 0,-2 2 4 16,1-2 22-16,1 3-27 0,-1-1 29 0,2-1-45 15,2 1 14-15,0 0-7 0,1 1 5 16,0-1 14-16,2 1-12 0,1-1 11 0,-1 4-20 15,0-4 21-15,2 3-44 0,0 2 24 0,-1-2-33 16,-1 2-15-16,-1 0 24 0,8-10-67 0,0 0 1 16,0 0-101-16,0 0-127 0,-14 27-174 15,14-27-117-15,0 0-67 0</inkml:trace>
  <inkml:trace contextRef="#ctx0" brushRef="#br0" timeOffset="-192373.19">23560 16084 243 0,'-12'-12'117'15,"-6"-2"-80"-15,1-6 21 0,1 5 25 16,6 5 18-16,0 0 18 0,0 3 1 0,4 1-10 16,-2 2-5-16,3-1-8 0,3 3-15 0,1 0-15 15,-1 2-26-15,4 0-21 0,-2 0-12 16,1-1-6-16,0 1 20 0,3-1 11 0,3 0 14 15,5 0-4-15,5-3-11 0,3 0-13 0,3-3-11 16,5 1-2-16,3 1 0 0,0-1 4 0,4-1 1 16,0-1 3-16,-2 2 0 0,1-1-5 15,-3 0 2-15,-1 1-5 0,-1 0-2 0,-4-1-3 16,0 2 3-16,-1 0-2 0,-1 1 4 0,-6 1 1 16,-1 2-7-16,-1 0 6 0,-2 2-7 0,-1-1 4 15,1 4-2-15,-3-2 0 0,3 3 0 0,-4-1 0 16,1 3 2-16,-1 0-1 0,1 2 2 15,-2 3 0-15,-1 0 4 0,-1 4 0 0,0 0 1 16,3 1 2-16,-1 3-5 0,-2 0 3 0,2 2-1 16,1 2 0-16,0 3-1 0,-1 0 1 15,1 5-3-15,-1-1-1 0,0-1 3 0,1 3-5 16,1-1 5-16,-1 1-4 0,1 3-2 16,0 0 0-16,0 1-1 0,0 2-3 0,-1 1 0 0,-2 4 5 15,-2-3-2-15,3 3 9 0,-5 0-2 0,7-2 4 16,-2 5-4-16,-2-2 0 0,0 4 7 15,4-1-6-15,-2-1 12 0,-2 0-7 0,-1-1 1 16,-1 1 3-16,1 1-4 0,-3 1 13 0,0 3-13 16,-1 3 6-16,2-1-8 0,0-1 0 15,-1 0 8-15,2 1 1 0,2 0 4 0,-1-1-3 16,1 2 1-16,1-1-8 0,-1 0 2 0,1-2-8 16,5-3 1-16,-2 2-7 0,2-3-3 0,2 4 3 15,-1-4-9-15,-4-21 8 0,0 3-8 0,0 2 2 16,3 6-9-16,-1-2 13 0,0 5-14 15,6 1 0-15,-3 8 22 0,4-4-20 0,-3 1 25 16,2-2-20-16,2-2 8 0,-6-1-9 0,3-1 9 16,-3-3 11-16,-1-5-24 0,0-3 15 15,-4-3-17-15,0-1 9 0,-8-26 5 0,0 0 24 0,7 33-18 16,-7-33-2-16,0 0 16 0,0 27-16 16,0-27 14-16,0 0-16 0,0 0 4 15,-17 28-21-15,17-28 23 0,0 0 23 0,-23 14-32 0,23-14 22 16,0 0-33-16,-33 6 1 0,33-6-7 0,-25-1-12 15,3-4-13-15,-3-3-24 0,2-1-15 16,3-1-58-16,6-3-48 0,-2-1-79 0,4 1-87 16,2 2-83-16,0 0 43 0,3-2 199 0</inkml:trace>
  <inkml:trace contextRef="#ctx0" brushRef="#br0" timeOffset="-192147.36">24926 18165 2154 0,'-8'-5'-106'0,"-1"1"43"0,1-4-1 15,6 6 31-15,2 1 21 0,0-2-9 0,1 5-21 16,0-4-43-16,5 4-75 0,-2-2-122 0,4 0-96 15,3 0-34-15,-2-2-83 0</inkml:trace>
  <inkml:trace contextRef="#ctx0" brushRef="#br0" timeOffset="-191987.66">25197 18169 1244 0,'-7'-1'286'0,"-1"0"-206"16,-1-3 40-16,1 1 22 0,5-2-10 0,3 3-47 15,0-3-56-15,2 2-17 0,4-2-21 0,-1-1-10 16,4 2-24-16,4-3-47 0,1 3-76 16,-2-2-143-16,2 1-141 0,1 2-28 0,-2-2-87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2.47342E-6" units="1/dev"/>
          <inkml:channelProperty channel="T" name="resolution" value="1" units="1/dev"/>
        </inkml:channelProperties>
      </inkml:inkSource>
      <inkml:timestamp xml:id="ts0" timeString="2021-03-23T14:33:02.48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C00000"/>
    </inkml:brush>
  </inkml:definitions>
  <inkml:trace contextRef="#ctx0" brushRef="#br0">1138 9413 437 0,'0'0'171'16,"-1"-2"34"-16,-2 1 49 0,0-3 9 0,1 2-12 16,1-1-31-16,-3 1-38 0,0 0-26 0,3-2-28 15,-5 1-24-15,2-1-15 0,2 0-14 16,-6 3-14-16,4-1-5 0,-2 1-8 0,1-1-7 15,-2 1-2-15,0 2-11 0,1 1-2 0,-4 0-6 16,0 1-3-16,0 4-2 0,-3 0-6 0,-1 1 0 16,0 4-5-16,-2-1-2 0,-3 3 0 15,3 1-2-15,-2-1 4 0,-1 1-4 0,0 0 0 16,3 2-4-16,0-1-2 0,5 0-3 0,2-1 1 16,0-1-6-16,8 0-5 0,0 0-5 15,2-2-4-15,1 2 3 0,6-1-5 0,-1 1 3 16,3-2-4-16,2-2-1 0,1 0 1 15,5-1-6-15,-1-1 1 0,3-1-6 0,0 1 4 0,1-3 3 16,3 1 5-16,-3 0 4 0,2 0-1 16,0 0 1-16,-2-1-1 0,-2 1 8 0,-3 1 1 15,-1-1 4-15,-1 0 2 0,-7 3 1 0,-2-1 7 16,-1 0 2-16,-3 1 5 0,-2 2 0 0,-2 1 4 16,-2 1 2-16,-2 1 2 0,-3-2 5 0,0 2 0 15,1-1 3-15,-3 0-4 0,1 1 4 16,1-2-1-16,-3 0-1 0,2 0 6 0,-2-3-2 15,3 0 2-15,0-2-5 0,1-1-3 0,-1 1-9 16,4-3-4-16,-2 1-4 0,3-2-7 0,-1 1-7 16,2-1-19-16,-1 2-26 0,1-3-56 0,2 2-69 15,-2-1-96-15,3 2-82 0,0 0-59 16,-2 1 37-16,-1-1-217 0</inkml:trace>
  <inkml:trace contextRef="#ctx0" brushRef="#br0" timeOffset="1121.68">1283 9990 178 0,'1'1'107'16,"-1"-1"43"-16,-1 1 43 0,-1 1 29 0,0 1-22 16,-3 0-26-16,-2 2-22 0,1 1-18 0,0 1-28 15,-3 1-17-15,2 3-21 0,-2 1-15 16,-1 0-13-16,3 4-6 0,3-1 0 0,-4 1-1 15,6 2-2-15,-2-2-7 0,1 0-4 0,2 0-9 16,2-3-3-16,1 1-2 0,2-2-6 0,-2 0 2 16,3-2-5-16,1-1 2 0,1-3-5 15,-2 1-3-15,4-4-1 0,0-1 2 0,-1 1 4 16,0-4 6-16,-2-1 16 0,2-1 6 0,-3-3 9 16,0 0 8-16,-3-1-4 0,1-1 3 0,1-2-4 15,-3-2-1-15,-1-1-2 0,0-1-3 16,-4-2-6-16,0 1-6 0,0-4-4 0,-3 1-7 15,-3-3-2-15,0 1-5 0,-1 0 3 0,-4-2-2 16,1 2 2-16,1 2 7 0,-1 2 2 0,0 5 8 16,3-1-6-16,1 6-1 0,-1 2-8 0,5 2-6 15,2 2-4-15,-1 1-7 0,1 2-1 16,3 1-7-16,-1 2 0 0,2 2-2 0,1 2 2 16,0 0 0-16,5 1-2 0,0-2 0 15,5 0-3-15,3-2 3 0,0 1 5 0,4-4 3 16,-4-2 3-16,4-1 4 0,1-1 5 0,-3-3-2 15,1 1 9-15,0-5-1 0,-3 0 0 16,1 0 7-16,-1-4-1 0,-2 1 6 0,2-2-1 0,-1 0 0 16,-5 1-4-16,-2 0 1 0,1 1-1 15,-5 1-3-15,3 2-1 0,-2 2-3 0,-2 1-2 16,0 3-2-16,-1 1 2 0,0 1-4 0,-1 1-2 16,1 0 0-16,0 3 0 0,0 2 1 0,-1 6 5 15,0 1 0-15,-1 3-4 0,-2-1 2 0,2 0-5 16,2 1 0-16,-1-2 0 0,-1 2 0 15,0 0 0-15,2 0-4 0,0 0-3 0,4-3-10 16,-1 1-21-16,5-4-32 0,2 2-52 0,3-4-42 16,4 1-29-16,2-6-21 0,-2 0-8 0,3-2-1 15,-1-2-1-15,1-2 19 0,0-2 53 0,1 0 50 16,-2-4 53-16,1 0 39 0,-2-2 12 16,1 1 4-16,-7 0 5 0,0-1 13 0,-4 0 35 15,1 2 55-15,-5-1 56 0,0 1 56 16,-2-1 27-16,-4 1 7 0,1 1-10 0,-4-1-26 15,3 2-31-15,-7 0-41 0,1 2-32 0,-1 0-27 16,-2 2-28-16,-1 2-15 0,0 0-17 0,-2 2-10 16,-1 2-8-16,3 3-5 0,-3 1-3 0,1 2-1 15,1 1-1-15,1 3-1 0,2-1-1 0,0 3-3 16,3 1 4-16,0 1-6 0,4-3 2 16,2 1-8-16,2-4-13 0,0 0-6 0,4-3-11 15,0-2-3-15,5-2 1 0,-1-3 3 0,0-3 12 16,3-3 15-16,-1-5 13 0,3-3 14 15,3-4 6-15,3-4 0 0,-1-3 3 0,2-2-4 16,-1-3 5-16,-6 0 1 0,3-2 6 0,-6-1 6 16,-1-1-1-16,1-1-1 0,-2-5-9 0,-1 1-7 15,-2-2-10-15,1-4-3 0,-1-3-2 0,0-3-10 16,0 1 1-16,-4 2-6 0,-1 7 2 16,-2 9 7-16,-1 9 16 0,-3 10 11 0,2 6 5 15,-2 7 0-15,0 1-15 0,-2 5-7 16,-1 6-6-16,0 8-3 0,-2 5 1 0,1 7 1 15,0 4-3-15,1 3 4 0,4 1 4 0,-2 1-2 16,2 2 2-16,-2 0-4 0,3 0-1 0,3-1 1 16,-1-6-7-16,2-2 0 0,1-7-20 0,5-3-29 15,0-6-39-15,0-1-64 0,4-5-80 0,2-2-109 16,2-3-108-16,1-2-535 0</inkml:trace>
  <inkml:trace contextRef="#ctx0" brushRef="#br0" timeOffset="1430.88">2086 9518 856 0,'0'0'169'0,"0"0"30"15,0 1 57-15,-1 2 18 0,0 4-46 16,-4 4-90-16,-1 6-47 0,-4 4-12 0,1 5-11 16,-1 3-9-16,-1 3-6 0,1 4-7 0,0-2 1 15,-1 2-1-15,2 0-3 0,0-1-9 0,3 0-9 16,0 0-7-16,1-1-8 0,2-2-2 0,1 0-7 16,3-7-1-16,2-2-9 0,1-2-15 15,-2-3-18-15,7-2-40 0,-2-1-44 0,3-3-77 16,2 0-84-16,0-4-85 0,1-3-102 0,4-3-643 15</inkml:trace>
  <inkml:trace contextRef="#ctx0" brushRef="#br0" timeOffset="1847.85">2158 9930 2143 0,'5'-5'0'16,"-3"-3"42"-16,3-2 33 0,1 2 25 0,2 2-17 16,-2 0-28-16,3 1-14 0,5-1-15 0,-1 1-8 15,-1 1-7-15,3 0-1 0,-2 3-10 16,-2 1 0-16,0 2-4 0,-1 1 0 0,-1-1 0 15,1 3-4-15,-4-1-1 0,-1 2-12 0,0 1 4 16,-3-1-6-16,-1 3-1 0,-2 1 2 16,-2-1-3-16,-2 4 7 0,-3-1 0 0,-1 1 8 15,1-1 3-15,0-1 1 0,-6 1 7 0,6 0 0 16,0-1 6-16,-1 0-1 0,0 1 4 16,0 1-1-16,5-2 7 0,-2 0 2 0,4 0-2 15,1-1 0-15,2-3-10 0,0 0 1 0,1-2-3 16,5 1 1-16,-3-1 0 0,4 0-4 0,2-3-1 15,-1 0-7-15,1-1-6 0,3-2-19 16,2-1-31-16,-1-2-63 0,4 0-87 0,-1-3-99 16,-2 2-105-16,6-1-13 0,-3-1-468 0</inkml:trace>
  <inkml:trace contextRef="#ctx0" brushRef="#br0" timeOffset="2022.59">2572 10067 1470 0,'-3'2'257'0,"-3"0"-134"0,2 5 20 16,1-1 2-16,1 2-27 0,0 3-32 15,1 0-27-15,0 3-18 0,0 1-18 0,0 4-13 16,-3 2-4-16,1 1-13 0,-4 1-23 0,1-1-51 16,-2 3-82-16,-1 0-148 0,-1 0-161 15,-1-1-477-15,1-2 482 0</inkml:trace>
  <inkml:trace contextRef="#ctx0" brushRef="#br0" timeOffset="2457.82">2615 9804 1793 0,'2'-3'49'16,"1"-2"5"-16,1-1 43 0,4-1 34 0,-1 5-8 16,-2-2-39-16,3 2-28 0,1 1-10 15,1 1-13-15,-1 0-7 0,2 2 3 0,-2 0-6 16,2 2-2-16,-1 4-1 0,0-1-5 0,0 3-6 16,0 0 1-16,-2 1-5 0,-2 1-5 0,1-2 0 15,-4 2-11-15,0 0-6 0,-1-2-6 16,-4 3-8-16,-1-2 0 0,0 2-1 0,-5 1 0 15,0-2 8-15,-3 2 6 0,1-1 3 0,-1-1 2 16,0 0 1-16,-1 0 5 0,-1-3 0 16,0 2 7-16,2-2 6 0,2 1-5 0,1-1 4 15,3-2-4-15,0-1-3 0,2 2 4 0,3-3 3 16,0 0 1-16,3-1 2 0,0 1 1 0,0 0-4 16,5-1 0-16,-1 0 1 0,1-1-2 0,5 1-3 15,0-2 0-15,-1 3-4 0,6-5-2 0,-4 1-3 16,5 1-11-16,-3-2-10 0,-2-2-26 15,4 2-44-15,-3-1-67 0,1-2-75 16,5 2-101-16,-2-1-89 0,-4-2-584 0</inkml:trace>
  <inkml:trace contextRef="#ctx0" brushRef="#br0" timeOffset="2706.43">2783 9549 2039 0,'3'4'22'0,"3"1"39"0,3 3 52 16,2 6 34-16,1 1-10 0,1 4-37 0,5 4-25 16,1 2-20-16,0 1-19 0,1 3-7 15,1 2-2-15,-5 0-3 0,4 2-3 0,-3 3-8 16,-4 0-5-16,-2 2-11 0,-4 2-9 0,0-2-19 15,-5 1-29-15,-2-2-42 0,-6-2-76 16,2-1-109-16,-5 1-152 0,-3-1-110 0,-4 1-696 16</inkml:trace>
  <inkml:trace contextRef="#ctx0" brushRef="#br0" timeOffset="3090.33">3423 9621 1483 0,'-2'-2'430'0,"-3"0"-440"0,5-1 13 16,7 2 26-16,2 0 38 0,1 0 11 0,1-1-16 15,3 1-16-15,4-3-19 0,2 2-16 0,1-3-2 16,-2 3-12-16,3 0-14 0,-3 1-61 16,1 1-116-16,-1 0-150 0,-2 2-134 0,0 0-642 15</inkml:trace>
  <inkml:trace contextRef="#ctx0" brushRef="#br0" timeOffset="3277.9">3406 9832 2122 0,'6'1'-20'0,"-2"-1"33"15,6 2 47-15,1-1 46 0,0 0-5 0,5 1-32 16,1-2-16-16,0-2-23 0,5 1-11 0,2 0-11 16,-1-2-8-16,0 1-32 0,4 0-59 15,-6-1-124-15,1 1-197 0,0 0-207 0,-1-1-572 16</inkml:trace>
  <inkml:trace contextRef="#ctx0" brushRef="#br0" timeOffset="4121.92">4207 9081 903 0,'1'-2'33'0,"1"0"32"15,3-1 40-15,-2 3 32 0,2 3 7 16,-1-1-8-16,0 4-1 0,3 3-5 0,1 5-18 16,-1 4-17-16,0 7-25 0,1 3-20 0,-1 3-14 15,-3 4-12-15,1-1-4 0,-4 6-6 16,-5 1-4-16,1 4-6 0,-6 2 4 0,1 2-1 15,-3 3 1-15,0-3 2 0,-2-1-4 0,-4 1-1 16,4-2 2-16,-5-3 3 0,5-2 3 0,-5-2 3 16,6-1 0-16,-4-3-3 0,5-5-4 15,0-2-4-15,2-7-3 0,4-6-4 0,-2-2 2 16,3-5-2-16,-2-1 1 0,3-3 3 0,1-4-5 16,2-1-2-16,-3-3-7 0,3 1-4 0,0-4 1 15,3 0 3-15,-2-6 8 0,2-3 6 16,4-4-2-16,-1 1-1 0,2 2-2 0,1 0-4 0,2 2 4 15,-1 5-2-15,-1 2 1 0,2 3 2 16,-1-1-2-16,1 4 3 0,2 2-1 0,1 4-2 16,0 0-1-16,1 4-3 0,-1 0 2 0,-1 3 0 15,1 2-2-15,-1 0-6 0,-2 2-4 0,0 1-8 16,-1 2 1-16,-2 1 0 0,-4 2 3 16,1 3 9-16,-2 0 3 0,-3 2 10 0,-1 2 1 15,-3 0 4-15,-1 1 5 0,1 0 1 0,-3 2 5 16,-1 0-3-16,-1 2 4 0,-1 0 0 15,3 1 5-15,-3 0 0 0,3-1-4 0,-1 0-5 16,3-1-9-16,1-1-3 0,3 0-3 0,2-2 0 16,5-4-6-16,-1-1-8 0,3-4-13 15,4-3-21-15,2-5-36 0,1-1-61 0,2-4-69 16,3-4-125-16,0-4-84 0,3-4-490 0</inkml:trace>
  <inkml:trace contextRef="#ctx0" brushRef="#br0" timeOffset="4673.26">5057 9243 583 0,'-3'-3'186'16,"2"2"-67"-16,1-1 31 0,1 1 12 0,3 0 1 15,-2-1-18-15,0 2-18 0,4-1-8 0,1-1-12 16,3 0-13-16,3 0-17 0,0 0-16 16,6 0-17-16,-1-1-14 0,2-1-9 0,2 2-13 15,1-1-3-15,-3-1-11 0,7 1-14 0,-5-1-38 16,1 1-68-16,-3-2-84 0,0 2-115 0,-4-1-95 15,0 2-615-15</inkml:trace>
  <inkml:trace contextRef="#ctx0" brushRef="#br0" timeOffset="5297.86">4989 9283 1582 0,'-3'6'188'0,"-3"2"-169"15,3 1 45-15,2 3 38 0,2 0 21 0,-1 3-17 16,1 0-22-16,0 5-17 0,0 0-18 16,4 2-6-16,-3 2-10 0,1 3-2 0,3 1-6 15,-2 4 1-15,2 0-3 0,-2 2-7 0,-2 2-1 16,3 3-2-16,-3-1-2 0,-1 3-2 0,-1 0 3 15,-1 1-7-15,-1 3 2 0,-3 0-1 0,2 0-4 16,-2 0 2-16,1-2-4 0,0-5 1 16,-2 1-1-16,5-2 2 0,0-3 0 0,0-1-2 15,0-2-1-15,0-3-2 0,1-3 1 0,-2-2-3 16,0-2 7-16,1 0-3 0,1 1 1 0,-2-4 3 16,1 2-5-16,-4-1 4 0,3-1-4 0,2-2 0 15,-2 0 1-15,1 0-1 0,-3-1 4 16,0 0 1-16,4-1 1 0,-1-3-4 0,-1 1 2 15,1-2-4-15,-3 3 4 0,2-1-2 16,2 0 0-16,-2-2 3 0,0 1-3 0,-2 0 4 16,3-1-4-16,0 0 2 0,1-2 0 0,0 1 1 15,0 2 4-15,0-3-1 0,0 1 4 0,-1-2-3 16,1-1-1-16,-1 1 0 0,0 4-3 0,-3-4 1 16,2 1-2-16,0-2 3 0,2-2-3 15,0 2-1-15,0-2-3 0,0-3-2 0,0 3-2 16,0-2 1-16,0-1 2 0,0 1-4 0,2-1 5 15,-2-1-7-15,2 0 1 0,1 0-1 16,-1 0 0-16,0-1 5 0,0-1 2 0,3 1 6 16,-2 0 2-16,3-1 2 0,-2-1-1 0,0-1-4 15,3-1 0-15,-1 1-4 0,-1 1-2 0,2-1-5 16,1 3-5-16,-2-3-12 0,1 3-9 0,0-1-13 16,-2 1-16-16,5 0-18 0,0 1-35 15,-2-2-42-15,1 2-57 0,-2-1-83 0,3 2-99 16,3-1-30-16,-1 2-387 0</inkml:trace>
  <inkml:trace contextRef="#ctx0" brushRef="#br0" timeOffset="11532.57">5484 9050 930 0,'-8'-1'106'16,"0"0"24"-16,-2 0 33 0,4 0 10 0,2 1-23 15,3-2-44-15,0 4-32 0,0-1-19 16,1-1-22-16,0 2-12 0,1-2-15 0,-1 4 0 16,1-1 11-16,0 2 6 0,5 1 11 0,-2 3 6 15,5-1-2-15,0 0-4 0,0 1-7 0,2 0-6 16,1 0-4-16,0 1 2 0,3-3-6 16,-2 0-1-16,4 1-7 0,-4-3-3 0,4 0 0 15,-6-2-1-15,3 1 2 0,-3-1-6 0,2 0-1 16,-1-3-5-16,-2 0-2 0,2 0 1 15,-3-3-4-15,0 1-1 0,-4 0-3 0,5-3 1 16,-2 1-3-16,-3-1 5 0,0 1-2 0,1-2-1 16,-1 0 3-16,-2 0-1 0,2 0 8 0,-2-1 3 15,-2 3 6-15,-1 0 2 0,0 2 3 0,0 0 3 16,0-1 3-16,0 2 6 0,-1 0 2 16,0 1 1-16,1 0-7 0,-2 1-4 0,2-1-10 15,-2 2-11-15,1 0-2 0,1-1-5 0,-2 1 3 16,1 2 5-16,-1 2 1 0,-3 4 4 0,1-1 0 15,0 3 3-15,-2-1 0 0,0 2 1 0,2-2 3 16,0 4-2-16,-2-2 0 0,1 3 0 16,-1 1-2-16,0 1-2 0,0 1 3 0,-3 2-5 15,0 0 1-15,2-1-7 0,1 1-13 16,-3-2-15-16,2-1-29 0,2-3-24 0,0-1-48 16,4-2-41-16,-1-2-32 0,2 1-31 0,-1-4-5 15,2-1 29-15,0-2-197 0,0-3 276 16</inkml:trace>
  <inkml:trace contextRef="#ctx0" brushRef="#br0" timeOffset="11765.67">5414 9366 1095 0,'2'0'23'0,"-2"0"-1"0,1-1 39 0,6 2 56 16,-3-1 7-16,3 1-13 0,3-1-7 16,1 1-7-16,6 0-20 0,-1-1-17 0,3 0-24 15,2 0-14-15,2-1-10 0,-5 1-11 0,5-1-13 16,-3 0-25-16,0 0-39 0,0-4-52 0,2 2-46 16,-1-1-77-16,-2 0-73 0,2 0 10 0,-4 1-331 15</inkml:trace>
  <inkml:trace contextRef="#ctx0" brushRef="#br0" timeOffset="12506.29">5375 9686 622 0,'-1'-3'728'15,"-1"0"-617"-15,-2 1 32 0,4 0 28 0,0 2-10 16,0 0-60-16,0 3-59 0,-1-2-26 0,1 1-16 16,-1 3-10-16,1 1 9 0,-1 5-2 0,-2 1 6 15,0 4-2-15,-1 1 1 0,2-2 0 16,-4 2-2-16,4-3 4 0,-1 0-4 0,-3 2 3 16,2 0-1-16,0-2-1 0,1 2-5 15,0-3 6-15,2 0-2 0,-1 0-3 0,2-5 6 16,3 2-12-16,-1-2-2 0,0-2-6 0,3-2-4 15,1-1 2-15,1-1 1 0,0-1 9 16,-2-2 5-16,5 0 8 0,-1-2 2 0,1 1 1 16,1-3-7-16,-2 0 0 0,1-1-2 0,-1 1-6 15,1 0 8-15,-4 2-5 0,1-1-1 0,1 0 4 16,1 2-2-16,-4-1 1 0,1 1 1 0,-3 1 0 16,3 0-2-16,-4-1 2 0,0 2-2 0,1 0-1 15,0 0-1-15,-3 2-3 0,1-1 0 16,-1 1-3-16,0 0 6 0,0 2-2 0,0 2 4 15,0-1 2-15,-3 4 0 0,0 0 3 0,0 1-2 16,1 0 4-16,-4 1-5 0,2-1 1 0,-2 3 0 16,2 1-3-16,-4-2 3 0,2 3-4 15,1-1-2-15,0 1-11 0,1-2-27 0,1 2-49 16,0-3-72-16,3 0-83 0,0 0-72 16,3-4 5-16,1 1-355 0</inkml:trace>
  <inkml:trace contextRef="#ctx0" brushRef="#br0" timeOffset="12964.61">5720 9696 1278 0,'0'0'98'0,"0"-1"29"15,-1 1 19-15,1 1-8 0,-1 0-57 0,1 2-55 16,-3 0-16-16,0 4-6 0,1 4 2 0,-1 1 3 16,-3 4-1-16,-1-2 1 0,3 2-3 15,-2-1-2-15,1-2-4 0,-3 2 4 0,6-2-4 16,-3-1-1-16,2-2 3 0,2 0-3 0,1-2 1 16,0-1 0-16,1 0-2 0,1 0-3 0,-1-3 0 15,2-1-3-15,-1 1-2 0,-1-3-1 16,6 1-6-16,-3-2 0 0,2-2 2 0,-1 2 3 15,4-4 3-15,1 0 2 0,0 0-2 0,0-3-3 16,0 1-2-16,-2 1-2 0,-2 1 6 0,1 0 4 16,1 1 5-16,-5 0 4 0,2 1-1 15,-2 0 5-15,-2 2 5 0,-1 0 10 0,0 2 8 16,0-1 2-16,0 0-3 0,0 0-4 0,-1 2-3 16,1 1-2-16,-1 2-3 0,0 6-5 0,0-2-4 15,-1 4-1-15,-2 1-1 0,3 1-1 0,-1 0 1 16,-1-1-2-16,-1 1-1 0,2-1 3 0,0 0-6 15,-4 1-2-15,4-1-9 0,-2-2-24 16,0-1-46-16,1-1-85 0,-1 0-122 0,-2 0-123 16,4-1-640-16</inkml:trace>
  <inkml:trace contextRef="#ctx0" brushRef="#br0" timeOffset="13605.74">5214 10502 1148 0,'1'-5'126'0,"1"-2"-21"0,2-1 37 0,0-1 19 16,4 3-31-16,1-1-28 0,1-2-16 0,1 4-9 0,1-1-15 16,-1 0-13-16,4 1-14 0,-2 3-7 15,-2 1-8-15,3 2-9 0,-2 1-5 0,-2 3-10 16,1 0-3-16,-3-1-6 0,-2 3 0 15,2-1 2-15,-2 2-3 0,-1 0-1 0,-3 1 1 16,3-1 0-16,-4 2 0 0,-1 0 7 0,-1 2-6 16,-4-1 1-16,2 1-1 0,-4 2-5 0,-4-1 6 15,1 2 3-15,-3 1 6 0,2-1 4 0,-2 1 3 16,-1-1 0-16,3-2 0 16,2 2-1-16,-2-2-1 0,5 0 0 0,1-1-1 0,2 0 6 15,-1 0-4-15,3 0 0 0,1-4 2 0,3 4-8 16,1-3 4-16,-1-1-1 0,4 2-2 15,-1-2 2-15,1-1-1 0,2 0-4 0,0-2-2 16,3-1-6-16,0-1-13 0,2-1-23 0,0-2-35 16,1-1-35-16,2-2-39 0,1-2-69 0,1-2-76 15,1-2-42-15,-3 0-434 0</inkml:trace>
  <inkml:trace contextRef="#ctx0" brushRef="#br0" timeOffset="14149.34">5599 10434 1616 0,'0'-2'119'0,"0"-1"-3"15,0 1 13-15,1 1-6 0,2 1-42 0,2-1-27 16,1 0-8-16,1-1-7 0,5 1-3 0,1 1-7 15,-1 0-3-15,0 1-2 0,0 2-9 16,0 0-6-16,-4 1-7 0,2 1-6 0,-1 0-7 16,-1 1 4-16,-5-1-5 0,4 2-2 0,-4-2 4 15,-3 2-10-15,0 2 3 0,-2-1-6 0,-3 3-3 16,-3 0 3-16,-4 1 4 0,-2 0 7 16,2 1 4-16,-6 0 5 0,5 0-1 0,-3-1 3 15,2 1-2-15,3-1 1 0,0-1-3 0,3-2-5 16,1-1-2-16,3-1-11 0,2 0-9 0,-2-3-20 15,4 1-25-15,2-3-7 0,1 1-3 0,1-2 13 16,1 0 16-16,0 0 14 0,3-1 7 0,1-1 8 16,1 0 5-16,1 1 5 0,-1-1 6 15,1 1 6-15,-1 0 6 0,2 0 2 0,-3 1 3 16,2 0 1-16,0 0 5 0,1 3 3 16,0-2 3-16,-3 1 1 0,-1 1-3 0,1 2-1 15,0-1-2-15,-5 2 6 0,1 0 13 16,-4 0 10-16,0 1 14 0,-3-1 2 0,-2 0-3 15,-1 1-5-15,-4 0-5 0,-2 1-4 0,1 1-4 16,-3 0-3-16,-1 0-10 0,0 1-3 0,1-2-8 16,-4 3-4-16,5-3-3 0,-2 2-4 0,0-3 0 15,3 0-2-15,0 0 1 0,2-2-4 0,1-2-6 16,4-2-14-16,2 1-30 0,-2-3-64 16,4 0-90-16,-2-1-90 0,4-1-79 0,-2 0 13 15,4-1-336-15</inkml:trace>
  <inkml:trace contextRef="#ctx0" brushRef="#br0" timeOffset="14555.29">5965 10564 1614 0,'-3'-3'204'16,"-3"-4"-118"-16,3-1 19 0,1 2 9 0,-2 2-36 15,3 2-38-15,-1 0-15 0,0 0-6 0,0 2-5 16,-3 2-17-16,3 0-13 0,-6 3-12 16,1 0-9-16,0 5-2 0,-1 0-2 0,-1 1-3 15,-2 3-6-15,5 2-7 0,1 0-6 0,-2 0-3 16,5 0 5-16,-1 1 10 0,-1 2 11 0,2-1 6 16,2 0 3-16,0-1-1 0,2-2 2 15,2 0 1-15,0-3 1 0,2 0-2 0,-2-5-1 16,5 0 4-16,1-5 5 0,-1 3 9 0,1-4 10 15,2-1 6-15,-1-3 10 0,1-1 10 0,0-3 6 16,1-1 10-16,0-2 14 0,-2 0 11 16,-1-2 18-16,3 2 19 0,-5 0 6 0,1-3 4 15,-1-1-5-15,-3 2-12 0,2-2-15 0,-3 1-14 16,-1 0-12-16,-1 2-8 0,-2-3-9 0,-1 3-6 16,-1-3-8-16,-3 1-10 0,-5 0-12 15,0 3-14-15,-2 1-19 0,-7 2-19 0,3 2-26 16,-2 4-38-16,-1 0-67 0,1 2-111 15,0 0-139-15,4 2-506 0</inkml:trace>
  <inkml:trace contextRef="#ctx0" brushRef="#br0" timeOffset="15566.08">6033 8824 821 0,'-6'0'158'16,"4"0"-127"-16,-1-2 12 0,3 2-5 15,1 0-2-15,0 2-13 0,1-1-19 0,1 1 6 16,4 3 18-16,2 2 17 0,3 0 13 0,4 0 4 15,-1 2-6-15,5 0-9 0,3-1-8 16,1 1-5-16,0-1-5 0,5-1-3 0,-1 0-6 16,-4-1-2-16,2-1-2 0,-1-1 0 0,-2 0 0 15,1 1-7-15,-4-1-2 0,-2-1-7 0,-1-1 0 16,-2 2 0-16,-2-2-1 0,-1 0-2 0,-4 0-1 16,-2 0 1-16,1 0-2 0,-1 1 0 0,-4-1-2 15,0 0-4-15,0 1 0 0,-1 0 2 0,1 1 2 16,-1 1 4-16,-1 4 4 0,1 2-2 15,0 3 4-15,-1 3-2 0,0 2-2 0,0 4 2 16,0 5-2-16,-1 1 3 0,0 2-1 0,1 2 4 16,-1 4 6-16,1 1 0 0,0 2 2 15,-2 4 1-15,2 2 0 0,-1 2 9 0,1 3 8 16,-2 1 3-16,2 3 4 0,0 2-5 0,0 1-3 16,0 0-6-16,-1-2-6 0,2 2-5 15,-1-2-12-15,0-3 1 0,2-2-4 0,-1-1-1 16,1-2 3-16,0-5-2 0,0 1 5 0,0-2-3 15,2-5 6-15,-2-2-4 0,0-3 1 0,1 0 4 16,-1-3-2-16,0-3 6 0,-1 0-2 16,0-2 3-16,-1-2 2 0,0 0 6 0,0-3 5 15,-1-2 1-15,0-1 0 0,1 0-5 0,-2-1-1 16,1 0-3-16,0 0 4 0,-2-4-6 0,3 2-3 16,0-4-1-16,0-1-7 0,3-1 2 0,-2-2-3 15,0-1 3-15,1 1-1 0,-2 1 3 0,1-4 3 16,0 2-4-16,-1-2 6 0,0 0-2 15,0 0 2-15,0 0 4 0,0 1 7 0,-1-2 6 16,0 0 8-16,-1 0 7 0,-3 0-3 0,3-1 2 16,-3 0-5-16,-2 3-2 0,-1-6-2 0,-6 3 0 15,3-1-2-15,-2 0-6 0,-2 1-7 16,-3-1-9-16,-1 2-4 0,0-1-4 0,1 2 2 16,-2 1-1-16,4-2-4 0,-1 0 1 0,6 1-9 15,0 0-1-15,1-1-5 0,-1 0-13 16,1-1-15-16,2 0-33 0,1 1-35 0,2-1-55 15,-4 0-80-15,8 0-121 0,-1-1-115 0,3-3-67 16,3 1-166-16</inkml:trace>
  <inkml:trace contextRef="#ctx0" brushRef="#br0" timeOffset="15873.84">6870 9595 2153 0,'-3'-2'-33'0,"-2"-1"32"16,0 0 0-16,5 2 17 0,1 0-6 15,-1 1-29-15,1-2-26 0,2 1-50 0,1 0-57 16,1 1-75-16,4 0-114 0,-1 1-59 0,0 2-464 16</inkml:trace>
  <inkml:trace contextRef="#ctx0" brushRef="#br0" timeOffset="16106.48">6871 9918 1283 0,'9'11'164'0,"4"5"53"0,4 3 24 0,-3 0-16 15,0-4-50-15,0 1-40 0,-2 0-22 0,3-1-27 16,-3 1-17-16,3 1-14 0,-5 1-13 15,-2 1-5-15,0 1-14 0,-5-1-7 0,-3 1-6 16,-3-2-8-16,-5 2-11 0,-2 0-28 0,-4 1-60 16,-6 2-81-16,-2 0-103 0,-4 0-152 0,1-1-123 15,-3 1-745-15</inkml:trace>
  <inkml:trace contextRef="#ctx0" brushRef="#br0" timeOffset="16963.75">7634 8967 735 0,'0'-4'76'0,"-1"1"27"0,1-4 17 16,2 2 16-16,3 0-2 0,-1 0-29 0,3-2-16 16,0 2-9-16,1 1-2 0,1 0-6 15,0 2-7-15,1 0-17 0,3 1-8 0,0-1-15 16,1 2-9-16,2 2-4 0,-1-2-9 0,2 0-4 15,0 0-11-15,-1 0-11 0,-4 1-17 0,4 0-32 16,-3-1-39-16,-2 1-46 0,0-1-64 16,-4 1-60-16,3-1-12 0,-5 1-432 0</inkml:trace>
  <inkml:trace contextRef="#ctx0" brushRef="#br0" timeOffset="17648.2">7574 8999 1045 0,'-3'1'65'0,"-4"1"17"0,1 2 29 16,3 0 18-16,1 2-1 0,1 2-32 15,1 5-8-15,1 0-3 0,1 5 0 0,2 3-12 16,0 3-10-16,1 2-7 0,0 4-7 0,3 1 0 15,-1 1-6-15,-2 3-3 0,2-1-13 0,0 3-5 16,0 1-2-16,2 1-7 0,-2 3-1 16,1-3-6-16,-1 2-3 0,1 1-5 0,-2-2 3 15,0 3-4-15,0-1 1 0,-4 2 0 0,-2-2-5 16,-2-1 3-16,0 2 1 0,-2-1-1 16,-2 0 1-16,0-1 3 0,-1-2 1 0,1 0 0 15,-1-2 3-15,-2 0-2 0,0-1 2 0,3 1 0 16,1-5 5-16,3-1-1 0,2-1 1 15,1-3 3-15,0 1-5 0,2-1 4 0,0-2-2 16,0-2 0-16,2-1 3 0,0-1 3 0,-1-1 7 16,1-1 0-16,0-2-2 0,0-1-5 0,2-1-4 15,-1-4 1-15,2 3 3 0,0-4 2 0,-3 0-1 16,3-2 0-16,-3-2-3 0,0-2 5 0,-1 0-3 16,-2 1 4-16,1-1 2 0,-3-2-1 0,0 1 3 15,0 0-5-15,0-2 3 0,0 1-6 16,0-1-1-16,0 1 1 0,-3 0-4 0,3-1 2 15,-1 1 1-15,1-2 0 0,-1 0 0 0,1 0-4 16,-2 2-4-16,2-1-3 0,-1 0-4 16,0 0 3-16,1 0 1 0,-1 1-2 0,-2 1 4 15,1 0-7-15,-1 1 3 0,2-1-2 0,0 1-1 16,-2 0 3-16,3-2 1 0,-1 0 1 0,2 1-2 16,-1-1-2-16,0 0 1 0,0 1-3 0,0-3 4 15,3 1-3-15,-2 0 0 0,3-1 2 16,1 2-1-16,0-2 2 0,1 0 1 0,4-2 0 15,-2 1-2-15,3-1 3 0,1-2-1 0,-1 1 1 16,4-1 3-16,-1 2-4 0,0 0-3 16,0 0-3-16,0-2-5 0,5 2-2 0,-3 0-3 15,0-1-8-15,0 2 1 0,-1 1-2 0,4 0-6 16,-2 0-8-16,3 1-19 0,-1 0-15 0,-2 1-24 16,3-1-39-16,-2-1-53 0,2 1-77 0,-4-1-156 15,-1 0-604-15</inkml:trace>
  <inkml:trace contextRef="#ctx0" brushRef="#br0" timeOffset="22647.12">3173 5238 401 0,'4'-7'33'0,"-4"-1"31"16,2-2 30-16,-1 1 18 0,-1 0-3 0,0-1-20 15,-1 1-22-15,1 2-17 0,-2-2-9 16,-2 3-8-16,2 0-3 0,2 0-3 0,-2 2 2 15,1 1-4-15,-3 0-7 0,3 2-6 16,0 1-16-16,1-1-31 0,-1 2-42 0,1 0-36 0,0 2 7 16,1 1 29-16,-1 5 39 0,0 3 31 15,-1 5 4-15,1 4-9 0,-1 3-9 0,-1 4-11 16,-3 0-18-16,3 3-20 0,-3 1-11 0,-1-1 6 16,-1 0 15-16,2 3 15 0,-1 1-96 0,3 2-45 15</inkml:trace>
  <inkml:trace contextRef="#ctx0" brushRef="#br0" timeOffset="22806.71">3018 6226 256 0,'1'9'4'15,"6"5"1"-15,-3 3-5 0,4-3 2 16,-1-2-2-16,1 0-3 0,0 0 1 0,0-1-9 15,0 3-27-15,1-1-174 0</inkml:trace>
  <inkml:trace contextRef="#ctx0" brushRef="#br0" timeOffset="22988.89">3090 6639 1 0,'-2'10'189'0,"-4"3"-143"15,2 4-26-15,2-1-8 0,1-2-3 0,-2 4-4 16,6-1 1-16,-3 0 0 0,0 3-1 15,0 2 6-15,0 0 1 0,0 2 4 0,0-1-3 16,-3 1-4-16,3 0-8 0,0 1-9 0,0 2-4 16,-1 1-6-16,0 5-1 0,0-1 0 0,0 2-6 15,-1 1-36-15,0-2-137 0,-1 2 198 16,2-4 0-16</inkml:trace>
  <inkml:trace contextRef="#ctx0" brushRef="#br0" timeOffset="23284.27">3061 7423 1 0,'1'16'0'0,"1"5"0"0,1 2 0 16,-1-5 0-16,-1-2 0 0,4-2 0 0,-2 0 0 0,1-2 0 15,3 1 73-15,0 0-26 0,-3 0-10 16,-1-1-10-16,4 0-6 0,-3 0-10 0,2-1-5 16,-3 0-3-16,3 0-2 0,-4 1 0 15,3-3-1-15,-4 3 1 0,-1-2 0 0,-1 1-1 16,-2-2 0-16,0-1 2 0,2 0 4 0,-1-2 1 0,-2-2 4 16,2 1 4-16,-1 0 7 0,-2-1 14 15,2 0 19-15,0-2 16 0,2-1 9 0,-3 1 1 16,4-2-16-16,0 1-20 0,0-1-18 0,0 0-19 15,1 0-8-15,-1 0-6 0,3 0-1 16,-2 0 3-16,1 1 1 0,-1 0 1 0,3 1-3 16,2-1-2-16,-3 1-5 0,4 3-6 0,0-3-2 15,-2 1-3-15,4 0 1 0,1-1 4 16,-1 0 2-16,2 0 4 0,1-1 3 0,2 0 2 16,1 0 4-16,-3-1-1 0,5 1-8 15,-3 2-26-15,3 0-24 0,-4 1-7 0,5-2-7 0,0 2-229 16</inkml:trace>
  <inkml:trace contextRef="#ctx0" brushRef="#br0" timeOffset="23787.74">3772 7888 218 0,'11'0'23'0,"6"-1"6"16,4-3 5-16,-1 2-4 0,1-1-2 15,0-1-11-15,0 1-10 0,4-2 0 0,0 0-5 16,1 1 0-16,0-1-1 0,2 2-2 0,0-2 1 15,-2 3-3-15,4-2 0 0,-2 1-3 0,3 0-4 16,1 0-5-16,0 1-5 0,2 0-4 16,0 1-1-16,-1-2 6 0,3 1 4 0,3 0 4 15,-3-1 3-15,3 2 2 0,1-1 3 0,-1 2 2 16,0 0 4-16,-3 0-2 0,3 0 1 16,2 0 3-16,-1-1 4 0,-2-1 23 0,-6 2 20 15,4-1 19-15,-5 1 13 0,2 0 1 16,-1 1-11-16,0-1-11 0,-1 2-11 0,0-1-13 0,-1 1-6 15,0 0-10-15,-1 1-8 0,0-1-8 16,0-1-5-16,1 2-1 0,1-1-4 0,1-1-4 16,1 1-7-16,-1 1-14 0,3-1-17 0,-2-1-20 15,0-1-18-15,1 2-15 0,0-2 2 16,-1 0 12-16,-2 0 24 0,0-2 23 0,-1 1 15 16,0 1 2-16,-1-1 0 0,-3 0 2 0,-1 0 4 15,-6-1 11-15,0 2 8 0,-5-1 6 0,0 1 4 16,-1 0 3-16,-2 0 16 0,-2 0 6 0,-2 1 13 15,3 1 2-15,1-1-7 0,1 0-6 16,1 0-6-16,-1 0-4 0,4 1 0 0,-3-1 1 16,1 0-4-16,2-1 2 0,2 1-3 0,-1 1-6 15,3-2-4-15,-1 1-7 0,4-1-5 0,0 0-2 16,0 1-2-16,0-1-3 0,3 1-1 0,0-1 0 16,2 1-1-16,1-1-4 0,-1 0-8 15,-1 0-22-15,0-1-40 0,-3 0-47 0,1 0-24 16,-4-2-204-16</inkml:trace>
  <inkml:trace contextRef="#ctx0" brushRef="#br0" timeOffset="24332.1">2945 5106 467 0,'2'1'-69'0,"1"-1"28"0,4 1 67 0,6-1 53 0,1 0 17 16,1-1 3-16,4-2-18 0,3 0-13 15,4-3-3-15,-2 2 2 0,5-2 3 0,1 0 5 16,2 0-4-16,0 0-12 0,7-1-13 16,0 0-18-16,4-1-10 0,3 2-8 0,2-1-5 15,7 2-3-15,1-1-4 0,8 1 0 0,0 2-3 16,6-1-2-16,1 2-8 0,5-1-14 0,5 1-20 15,2 0-33-15,5 2-35 0,-4-1-36 0,4 0-30 16,1 1 13-16,-3-2 20 0,2 2-207 16</inkml:trace>
  <inkml:trace contextRef="#ctx0" brushRef="#br0" timeOffset="24523.94">5781 4979 1 0,'12'-2'209'0,"8"1"-178"16,3-1-14-16,-5-1-7 0,0 1-7 0,-4 0-7 16,0-1 1-16,0 2-2 0,1 0 1 15,2 0 0-15,0 1-3 0,2-1 1 0,-2 0-2 16,3-1-1-16,-3 2-4 0,3-1-7 0,-3 2-2 16,-3-1 2-16,-1 2 2 0,-2-1 5 15,-1 0-41-15,0 0-6 0</inkml:trace>
  <inkml:trace contextRef="#ctx0" brushRef="#br0" timeOffset="24619.19">6298 4998 1 0,'3'1'88'0,"2"2"-70"0,2 1-28 16,1-1-43-16,-1 1 10 0</inkml:trace>
  <inkml:trace contextRef="#ctx0" brushRef="#br0" timeOffset="25248.19">6522 5532 229 0,'0'9'14'0,"1"6"-5"0,0 1 0 0,-1 1 6 16,2-2 3-16,-1-1 4 0,0 1 1 0,-1 0-7 16,2-1-5-16,-2 3-10 0,3 0-3 15,-1 2-5-15,1 0-2 0,1 1-1 0,-2 2-2 16,-1-1 2-16,2 2 2 0,-1-1 1 0,-1 2 1 16,-1-2 1-16,-1 0 3 0,-2 3 0 0,1 0 1 15,-1 1 0-15,-1 1 0 0,-1-1-3 16,2 2-1-16,-3-3-1 0,2 3 0 0,0-1 1 15,1 0 2-15,0 1 1 0,0-1 0 0,-1 1 3 16,3 2-2-16,-2-1 2 0,1 1 0 0,0-2-2 16,2 2 1-16,-2 1-1 0,1-1 0 15,2 1 2-15,1 1 0 0,-1 1-1 0,4-1 0 16,-3 2-1-16,6-4 3 0,-3 1 4 0,3 1-1 16,-2-2 6-16,1 2 3 0,-1-1 8 15,-1-2 13-15,0-3 11 0,-1 1 9 0,1-3 9 16,-3-1 2-16,2 1 1 0,-1-1-7 0,-2 0-13 15,-1 0-14-15,1 0-13 0,-1 0-9 16,2 0-5-16,0-1-4 0,0 0-2 0,2-4 0 16,-2 2 0-16,1-2 0 0,2 0 2 0,-3 0 0 15,5 0-2-15,-3 1 0 0,-1-2-1 0,1 0 1 16,0 0 0-16,-2 1-1 0,1 0 1 0,0-1-2 16,0 1 2-16,-2-1-2 0,0-1-2 0,1-1 3 15,-2 2-2-15,1 1 5 0,0-3 2 0,0 3-1 16,0-1-1-16,-1 0 0 0,2 1 2 15,-1 0 0-15,-1-1 3 0,0-3 2 0,-1 1 2 16,-1-2 3-16,2 1 6 0,-1 0 2 0,-1-2-2 16,1 1-3-16,-1-3-9 0,1 0-7 15,1-2-7-15,0 0-9 0,0 1-13 0,0-4-20 16,1 0-29-16,-1-1-47 0,3-2-29 0,0-1-358 16</inkml:trace>
  <inkml:trace contextRef="#ctx0" brushRef="#br0" timeOffset="49784.14">1235 11845 452 0,'0'-5'31'0,"-1"-7"23"0,1 2 25 16,2-2 21-16,3 5-6 0,-3 1-13 0,2-1-8 15,-1 4-4-15,-1 2-8 0,-1 0-19 16,1 2-5-16,-1 2 6 0,0 4 7 0,-1 4 2 16,2 5-8-16,-2 5-17 0,0 4-10 0,-3 3-1 15,-1 4 3-15,-1 3 3 0,-1 3-1 16,-1 1-1-16,-2-2-5 0,2 1 0 0,-1-3-1 16,-2 0-3-16,2-1 1 0,1-1-5 0,2-2 1 15,-4-3-3-15,7-4 1 0,-2-3-1 16,1-4-4-16,2-4-2 0,1-3-2 0,1-3 1 15,1-3 0-15,-1-2 3 0,1-3 13 0,-1 0 21 16,0-2 28-16,-1 0 17 0,2-5-3 0,1-5-18 16,3-6-26-16,-2-3-17 0,3-5-7 15,1-4-4-15,-2-3 0 0,1-2-2 0,1-4-2 16,-2 0-3-16,2-3-3 0,-1-5-4 0,3 1-3 16,-2 1 1-16,0 7 8 0,4 6 0 0,-5 7 5 15,0 7-1-15,1 7 0 0,-5 3 2 0,3 6-2 16,-4 3-3-16,0 0-2 0,2 3 6 0,-1 4 11 15,3 7 8-15,1 5 3 0,1 4-5 16,1 4-8-16,-2 3-5 0,0 2-1 0,1 0 0 16,-2 0-1-16,-1 1-4 0,3-3 1 0,-4-3-3 15,3-2 1-15,-2-1 1 0,0-2-3 16,-3-2-3-16,2-1-7 0,1-2-9 0,-3 0-11 16,1-3-18-16,0-4-27 0,-2 0-39 15,0-2-75-15,0-3-130 0,-1 0-46 0,0-2-487 0</inkml:trace>
  <inkml:trace contextRef="#ctx0" brushRef="#br0" timeOffset="49957.81">998 12251 1674 0,'0'2'-33'0,"-1"-1"-1"15,2 2 18-15,6 0 39 0,0 1 28 0,7 1 15 16,2-4 21-16,6-1 4 0,3 0-13 0,7-6-19 15,3 0-23-15,3-1-27 0,-1-2-29 16,2 3-56-16,-5-1-92 0,2 1-171 0,-3-2-126 16,-1 2-557-16</inkml:trace>
  <inkml:trace contextRef="#ctx0" brushRef="#br0" timeOffset="50481.18">1987 11894 1634 0,'-5'-5'32'0,"3"-2"17"0,-4 0 21 16,6 1 13-16,3 3-23 0,-2-2-25 15,2 1-11-15,-2 0-3 0,4 2-10 0,1-2-11 16,3 3-1-16,1 1 0 0,1 1 3 0,1 2-2 15,2 2 0-15,-1 1-9 0,-1 5-3 16,0-1-4-16,0 4-3 0,-1 1-5 0,-1 2-6 16,-4 2-11-16,1 1-11 0,-5 1 6 0,-3 0 6 15,-3 0 16-15,-1 0 16 0,-5 1 7 0,1 0 11 16,-2-3-1-16,1-1 4 0,0 0 0 16,-2 0-2-16,2 0 3 0,0 0 0 0,-1 1 4 15,3-2 1-15,0 1 0 0,5-1-3 0,-1-3-1 16,1-2-6-16,6-3-5 0,0-1-2 0,0-2-10 15,4 0-4-15,2-1-1 0,3-2-4 0,-1-3-1 16,2-1-5-16,5-1-12 0,0-3-28 16,1-1-53-16,-2 0-80 0,3-1-98 0,-1 0-40 15,0 2-419-15</inkml:trace>
  <inkml:trace contextRef="#ctx0" brushRef="#br0" timeOffset="50717.64">2485 12153 1695 0,'-2'-2'-40'0,"2"0"18"0,4-3 26 0,-1 4 25 15,4-1-13-15,2 1-12 0,2-3 0 0,2 1-4 16,6-2-13-16,0 2-24 0,1-1-52 16,3 0-97-16,0 2-128 0,-1 1-31 0,2-2-360 15</inkml:trace>
  <inkml:trace contextRef="#ctx0" brushRef="#br0" timeOffset="51167.8">2946 12123 1267 0,'-1'-5'94'0,"0"-1"38"0,-1-1 35 16,2-1 9-16,-2 2-48 0,1-2-42 0,1 0-9 16,-1 1-12-16,1 0-11 0,0 0-3 15,0 0-3-15,-1 3 3 0,0 1-3 0,-1 2-9 16,0-1-11-16,-2 4-21 0,2-2-18 0,-5 2-22 15,3 1-12-15,-4 4-2 0,-3 5-1 0,1 3 15 16,-2 0 5-16,0 2 3 0,-1 1 0 16,7-2-9-16,-4 3-7 0,3 0-1 0,4-1 1 0,-4 0 8 15,5 1 3-15,0-1-11 0,2-2-8 16,2-3-10-16,1-3-1 0,3-3 13 0,-3-1 9 16,4-3 18-16,-3-2 14 0,4-1 17 15,-1-3 16-15,-3-2 8 0,3 0 2 0,-5-6-5 16,6 1-6-16,-5-4-3 0,-1-1 0 15,4-2-1-15,-4-2-1 0,0 3-1 0,3-1-4 0,-3 0-2 16,-1 1-1-16,2 3-4 0,2 2-2 0,-3 4-1 16,-1 2-2-16,0 4-4 0,-1 1-9 15,0 2-3-15,1 1 3 0,3 2 9 0,-2 4 17 16,2 4 2-16,5 4 2 0,-2 2-7 0,-2 2-7 16,2-1-3-16,1 2-7 0,-3 0-6 0,6-2-24 15,-1-3-37-15,1-2-39 0,5-1-73 16,-3-5-115-16,5 0-92 0,3-3-598 0</inkml:trace>
  <inkml:trace contextRef="#ctx0" brushRef="#br0" timeOffset="53384.21">3546 12086 1702 0,'0'-5'26'0,"-2"-2"39"0,2-1 33 0,-2 3-11 16,-2-1-42-16,3 0-21 0,0 1-3 0,0 1 1 15,-1 1 9-15,1 2 5 0,-2 0 3 16,1 1-1-16,1 0-17 0,0 0-11 0,-1 1-17 15,-2 3-10-15,2-1 1 0,-2 5 1 0,-3 3 4 16,5-1 3-16,-3 4 1 0,2-2-4 0,1 4 0 16,1-1-2-16,0 2 0 0,1 1 0 15,2-2 0-15,0 1-3 0,0-2-4 0,4 1-4 16,-2-4-2-16,6 2 5 0,-1-4 4 0,0-1 5 16,1-2 6-16,3-3 5 0,-3-2 9 15,1-1 3-15,-1-3 9 0,4 0 2 0,-2-3-1 16,-1-1 3-16,0-4-3 0,1-1 0 0,-2-1-3 15,2-2-2-15,-2-2-4 0,3 0-2 16,-2-1 1-16,-2-1-3 0,-3 1 2 0,3 1 0 0,0 0-4 16,-5 1 1-16,1 2 0 0,-3 3-5 15,-1 2 3-15,0 3 2 0,-1 3-4 0,-1 2-2 16,0 2-14-16,1 1-15 0,-1 0-5 0,-1 2 5 16,-2 5 10-16,2 2 13 0,0 5 5 0,-1 1 0 15,-2 0-1-15,4 1 0 0,1-2-1 0,1-1-9 16,4-2-8-16,-1 0-5 0,2-3-5 15,-2 0 6-15,4-3 4 0,1-2 4 0,0-2 4 16,-3-3 8-16,1-1 8 0,3-2 12 0,-5-4 11 16,3 0 1-16,-1-4 2 0,-1 1-6 15,1-2-5-15,1-3-4 0,-4 0-5 0,4 0-3 16,0-2-6-16,-3 0 0 0,2 1-3 0,1 0-1 16,-3 1 2-16,3 0-4 0,0 3 2 15,-4 1-3-15,2 2-1 0,-5 3-3 0,2 1-4 16,2 4-9-16,-5 0-9 0,0 4-4 0,0-1 4 15,-1 3 11-15,1 1 9 0,0 4 9 0,-4 2 2 16,1 2-3-16,3 1 3 0,-2 0-1 16,0 2-1-16,-1 0 0 0,3-2-1 0,0-1-7 15,4 0-2-15,-1-3-3 0,0-1 5 0,5-2 3 0,-1-2 1 16,2 0 3-16,-2-4 1 0,3 0 9 16,-1-3 8-16,1-1 9 0,2-3 11 0,-2-3-5 15,5-1 0-15,-3-4-5 0,-1 0-3 0,2-3-1 16,0 0-1-16,1-2-2 0,-4-2-5 15,0-1 0-15,1 0-4 0,-1-2-4 0,0-3 0 16,1 0-2-16,-2-6-1 0,1 1-4 0,1-3-2 16,-1-1-8-16,-2-1-7 0,2-1-6 0,-6 2-3 15,2-1 3-15,-5 6 4 0,0 3 12 16,-3 7 10-16,0 5 15 0,-2 3 10 0,2 7 1 16,-2 3-15-16,-1 2-24 0,3 3-20 15,-4 2-9-15,1 6 14 0,-3 4 9 0,-3 3 8 16,1 7 3-16,2 2-5 0,1 4 6 0,1-1 2 15,3 2 2-15,-1-1-1 0,4 2-4 0,1 0-5 16,4-3-3-16,-3-1-4 0,6-1 0 0,-3-5 5 16,3-2 1-16,1-4 7 0,0 0 2 15,0-2 3-15,-3-4 1 0,3 1-2 0,2-5 2 16,-2-2 3-16,0-1 4 0,1-6 7 0,0-2 5 16,0 0 5-16,1-4 0 0,-2-1-1 0,2-5-6 15,0-1-3-15,-1-3-3 0,0-3-6 0,1 1-1 16,-3-2-4-16,0 0-1 0,-4 3-1 0,2-2 1 15,-2 3 1-15,1 4 2 0,-3 1 0 16,0 4 0-16,0 3 0 0,0 2-2 0,-2 2-6 16,0 2-16-16,-2 2-10 0,2 0 2 0,-1 2 4 15,1 2 18-15,0 4 10 0,1 1 0 16,-1 3 1-16,0 1-2 0,0 2 0 16,0-2 2-16,2-1-1 0,-2 0-2 0,2-1 3 15,0 1-2-15,0 1 4 0,-1-5-3 0,4 2 0 0,-1-4 3 16,-1 0-1-16,3-1 6 0,-3-1-2 15,4 1 4-15,-1-3-1 0,0-2 6 0,1-1 7 16,-4-1 4-16,3-2 11 0,-2-2 6 0,2 1 2 16,-4-2 2-16,2 0-6 0,2-3-3 15,-4-1-5-15,0-1-3 0,2-2-6 0,-3 1-7 0,-2-4-8 16,-2 2-5-16,2-4-5 0,-1 2-5 0,-5-2-6 16,2-2-12-16,-3-1-10 0,-2-3-13 15,-1-1-10-15,-3 2-6 0,-1 2-3 0,1 0 7 16,-1 2 13-16,2 2 19 0,3 5 14 0,1 4 7 15,3 2 0-15,1 3-11 0,3-3-24 16,1 4-26-16,2 1-18 0,-1 2-2 0,2-1 17 16,-1 0 25-16,4 3 20 0,1 0 9 0,2 0 3 15,1 2 3-15,2-1 1 0,-1-1 2 0,2-2 5 16,4 1 0-16,-3 0 3 0,5-2 1 16,-5 1 3-16,6-2 3 0,-6 1 11 0,5-1 9 15,0 0 5-15,2-1 2 0,1 0 1 16,-2 0 4-16,2-1 2 0,-1 0 8 0,0 0-5 15,1-1-8-15,0-1-2 0,-2 2-11 0,2-1-4 16,-7 0-3-16,0 1-5 0,-3 0 3 0,-5 0-2 16,1-1-1-16,-5 2 6 0,-1 0 6 0,-1 0 11 15,-1 2 9-15,1-2-1 0,-1 1-8 0,-1 0-20 16,-4 2-16-16,4 0-8 0,-8 3-8 16,0 2 4-16,-2 2 0 0,2-1-2 0,0 1 3 15,1 1-1-15,0 3 4 0,1 1 3 0,2 2 4 16,-4 0 1-16,1-1 2 0,1 0-1 0,1-3-4 15,2 0-11-15,2-2-11 0,0-1-8 16,3-2-1-16,3 2 5 0,-2-5-1 0,1 0 4 16,-1-2 3-16,0-1 1 0,1-1 10 0,2-1 3 15,-2-1 10-15,0-1 6 0,1 0 3 0,3-1 2 16,-1-4-5-16,1-3-3 0,4 0-5 0,-2-2 1 16,1 1-1-16,1-1-1 15,-2-1 1-15,5-2-2 0,-1 0 0 0,-2-1-2 0,2-3 0 16,-2 2-1-16,0 1-1 0,-2 1-1 15,-1 2 0-15,-1 3 3 0,-4 4 1 0,0 2 0 16,0 3-9-16,-2 2-17 0,-2 2-13 0,0 0-1 16,1 3 8-16,0 5 17 0,-2 0 13 0,0 4 2 15,-2 1 4-15,3 1 1 0,0 1 0 0,-2-1 3 16,2-1 0-16,2 0 4 0,1-2-3 16,0-2 2-16,4 0 0 0,-2-4-1 0,2 0 6 15,1 0 9-15,2-3 9 0,-1-1 8 0,-1-3 6 16,3-1 4-16,-1 0 6 0,2-3-1 0,-1 0-2 15,0-4-9-15,1-1-12 0,1 0-7 0,-3-3-7 16,0 1-2-16,1-1-4 0,1-1-5 16,-1-1-2-16,0 1-3 0,1-2-1 0,-1 0-3 15,1 1-1-15,-3 2-1 0,0-1-1 0,1 4 1 16,-3 2 0-16,1-1-1 0,-2 3-2 16,2 2-5-16,-5 2-5 0,0 0-4 0,2 0-6 15,-3 1-1-15,2 1 1 0,-1 1 4 0,-1-1 8 16,0 3 6-16,1-2 4 0,-1 1 3 0,1 2 0 15,-1 0-2-15,1 2-1 0,-1-1-2 0,0 1 0 16,1 1 2-16,-1 1 0 0,1 0 5 16,1-1 0-16,0 1 2 0,-1 2-2 0,1-2 0 15,-1 1 1-15,3 0-2 0,2 1 1 0,-3-3 0 16,5-1 0-16,-2-1 0 0,0-1 3 16,2-2 3-16,1-1 1 0,0 1 5 0,2-1-1 15,-3-2 3-15,1-1 5 0,-1-1 1 0,5 0-1 16,-2-2-1-16,1-1-5 0,-2 0-4 0,1-1 2 15,2 0-5-15,-1-5 2 0,3 2 0 0,-4-3-1 16,-1 0-2-16,1-1-1 0,1-1-1 0,-1-1-4 16,2 0 3-16,-5 0-3 0,-1 0 1 15,2-3 2-15,-6 2-5 0,1 2-1 0,-2-1 4 16,-2 4 6-16,-1 0 9 0,-2 6 11 16,-1 1 3-16,0 3-4 0,-2 1-8 0,1 2-10 15,-2 1-4-15,-1 3-3 0,-3 3 5 0,2 4 5 16,-1-1 3-16,3 6 10 0,-1-1 3 0,0 0 10 15,0 2 6-15,3-1 0 0,-3-3-4 16,1 3-10-16,5-3-8 0,-1 1-13 0,3-5-7 16,0 1-8-16,3-3-5 0,2 1-1 0,2-1-3 15,8 0-1-15,-1 0-10 0,5 0-20 0,0-3-36 16,2-3-37-16,2-1-39 0,1-3-75 0,2 0-136 16,1-2-105-16,2 0-558 0</inkml:trace>
  <inkml:trace contextRef="#ctx0" brushRef="#br0" timeOffset="53975.06">5790 12034 2126 0,'0'-2'2'15,"2"-1"-10"-15,-2-1 17 0,0 0 33 0,4 4-15 16,-1-2-26-16,1-2-25 0,4 2-38 0,0-2-57 16,3 2-88-16,-1-2-126 0,2 4-109 15,-1 4-569-15</inkml:trace>
  <inkml:trace contextRef="#ctx0" brushRef="#br0" timeOffset="54157.04">5697 12340 1936 0,'-1'0'19'0,"-1"1"13"0,0-1 29 0,6 0 33 16,-2 0 11-16,1 0-1 0,4 0-11 0,0 0-27 16,3-1-29-16,3-1-19 0,-1 0-23 0,0-1-52 15,2 2-80-15,0-1-129 0,-1 2-231 0,-2 0-922 16</inkml:trace>
  <inkml:trace contextRef="#ctx0" brushRef="#br0" timeOffset="71925.55">6545 11519 776 0,'-1'-1'310'0,"-1"0"-260"16,0 0 15-16,3 1 10 0,0 0 5 16,1 0-10-16,-1-1-21 0,5 0 1 0,-1-1-5 15,3 0-11-15,3 1-9 0,-1 0-11 0,4 1-2 16,0-1-3-16,-2-3-5 0,1 3-1 0,2 0-3 16,0 0-4-16,-1-1-3 0,1 1-8 0,-2 0-14 15,2-1-34-15,-3 1-51 0,-2 1-57 16,1 0-55-16,-3 0-43 0,0 0 30 0,-2 1-271 15,0-1 487-15</inkml:trace>
  <inkml:trace contextRef="#ctx0" brushRef="#br0" timeOffset="72443.97">6491 11555 1200 0,'-5'1'27'0,"1"1"20"16,-2 1 25-16,2 0 21 0,3 3 1 0,-2 2-21 15,1 1-8-15,2 3 4 0,1 2 2 0,2 2-6 16,1 1-2-16,2 4-4 0,-2 2 0 0,2 1 2 16,-1 4-3-16,-1 2-2 0,3-1-9 0,-2 4-7 15,-2 1-6-15,3 2-8 0,-2 2-4 16,-1 0-3-16,0 1-5 0,-3-1-4 0,0-1-4 15,0-1-2-15,0 0 1 0,0 2-2 0,0-2-1 16,-3 1 0-16,0-3-2 0,1 0 2 0,-2-2-1 16,0 3 2-16,2-2-1 0,-2 1-1 15,2 1 1-15,-1-2-3 0,1 1 2 0,0-3-3 16,2-1 1-16,0 2-1 0,-2-1 0 16,4 0 2-16,-2 1-1 0,2 0-1 0,0-3 1 15,-2-1 0-15,5 2-1 0,-1-2 7 0,-2-2-5 16,2 3 0-16,1-2 1 0,-2 0-6 0,1-2 5 15,1-1 1-15,1-3 2 0,-2-1 0 0,2-2 0 16,-1-3-1-16,1 0 0 0,1-1 3 16,-1-4-1-16,0 0 2 0,-2-1-1 0,4-1 2 15,-2-3-1-15,1 3-3 0,0-3 5 0,-1 0-5 16,-1-2 8-16,1 1 3 0,0-2-2 0,-2 0 0 16,1-1 1-16,0 2 0 0,0-2-2 0,2 0 2 15,-3 0-7-15,2 0-4 0,-2 1-3 0,2-1-3 16,1-1-6-16,1 0-14 0,1-1-30 15,-1-2-56-15,2 0-64 0,1-1-116 0,1 0-121 16,-1-1-69-16,-1-1-593 0</inkml:trace>
  <inkml:trace contextRef="#ctx0" brushRef="#br0" timeOffset="73550.23">7183 11547 78 0,'1'-1'221'0,"-1"1"-136"0,2-1 46 0,-2 0 37 16,1 0 21-16,1 0-27 0,1-2-15 16,1 1 0-16,0-2 0 0,-1 1-6 15,0-2-13-15,1 2-13 0,0-1-20 0,-1 0-8 16,1-1-12-16,-2-1-13 0,1 1-8 0,-1 0-7 15,2-1-8-15,-2-2-5 0,0 1 3 0,-1 0-10 16,-1 2 1-16,0-4-3 0,-1 4-5 0,1-2 2 16,-3 0-7-16,1 1-1 0,-2-1-6 15,1 3 0-15,-2 0-2 0,0 0-3 0,-2 0 0 16,1 3-3-16,-2-1 1 0,1 2-5 0,-1 1 1 16,0 0-7-16,-1 2-2 0,-3 3 1 0,0 1-4 15,1 0 8-15,-3 5-4 0,2-2 2 0,-2 4-3 16,3 0 1-16,0 2 1 0,-1 0-2 15,2-2 5-15,4 1-5 0,1-1 3 0,-2 0 0 16,3 0 0-16,3-2-1 0,1 1 0 16,1-3 0-16,3 0-2 0,0-1 0 0,2-3 1 15,2 0-1-15,0-4 2 0,2 2 4 0,0-3 5 0,1-2-1 16,3-1 5-16,-3-3-2 0,4 0 0 16,-3-1 3-16,0-1-4 0,0-1 3 15,-1 1-2-15,-1-2 1 0,-1 0 1 0,0 1 0 16,1-3 0-16,-3 3 0 0,1 0-1 0,-3 1-2 15,1 0 0-15,-2 2 0 0,-2 4-1 0,2-1-4 16,-2 2-2-16,-2 1-3 0,0 0 0 0,1 1 4 16,-1 2 0-16,2 1 4 0,-2 4-1 0,0 2 1 15,1 3 1-15,-1-2-1 0,1 4 2 16,0-3-2-16,2 3-1 0,-1 0 3 0,0 1-3 16,2-2 3-16,-1 2 1 0,0-3 0 0,2-1 0 15,-1 2 1-15,-1-2-2 0,2 0 0 0,-2-2 2 16,0 2-2-16,0-3 4 0,-1 2-2 15,0-2-1-15,-1-1 2 0,-1 0 2 0,0-1 2 16,-1-2 3-16,-2 1 5 0,-2-2 1 0,1-1 3 16,-3 2 0-16,-2 1-3 0,1-1-2 0,-3-1-4 15,-1 0-3-15,1 2-3 0,-1 0 0 0,-1 0-2 16,0 0-3-16,2 1 1 0,0-2-2 16,2-2-1-16,-3 3 0 0,6-3-5 15,-1 1-3-15,0-1-10 0,2 0-26 0,-1-1-56 16,3 1-103-16,1 0-128 0,-1-2-122 0,1 3 4 15,-1-1-331-15</inkml:trace>
  <inkml:trace contextRef="#ctx0" brushRef="#br0" timeOffset="78133.12">1605 13084 111 0,'-3'-4'303'15,"-3"0"-184"-15,1-1 36 0,0-1 10 0,3 2-10 16,-1-1-29-16,-1-1-18 0,2 0-12 0,0 2-14 16,-1-2-9-16,0 1-4 0,1 1 3 0,1 1-5 15,-2 0-6-15,2 2-15 0,-1 2-15 0,0 1-11 16,1 0-15-16,-2 3-10 0,-1 1-4 15,-1 3-1-15,-2 5 2 0,-1 1 3 0,-2 5 1 16,2 2 1-16,0 2 1 0,-1 2 1 0,2 2 3 16,0 1 1-16,4 0 2 0,2-1-2 0,3-1-3 15,4-3-4-15,1-1-5 0,3-2 0 16,2-3-2-16,2-3 0 0,2-1 2 16,-1-5-1-16,3 1 2 0,2-5 2 0,0-3 4 15,-2-1 4-15,4-3 7 0,-1-2 7 0,0-5 1 16,-1-1 3-16,-3-4-4 0,0-1-3 0,-1-1-2 15,-2 0 1-15,0 0 1 0,-2 0 2 0,-1 0 1 16,0 1-1-16,-3-3 1 0,-3 2-3 0,3-1-2 16,0 0-2-16,-4 1-3 0,4 2 0 15,-3 1-1-15,-1 5-2 0,-2 2 0 0,-2 3 8 16,0 2 4-16,0 2 8 0,0 2-6 0,0-1-18 16,-3 2-11-16,-2 3-13 0,2 5 4 0,-1 4 8 15,-2 4 2-15,1 1 8 0,0 1 0 0,2-2 1 16,-2-1 5-16,4-3-4 0,2 2-1 15,1-4-3-15,4-2-6 0,-4-2-1 0,6 0-2 16,2-4 1-16,1-2 7 0,-1-1 1 0,0-3 7 16,1-2 2-16,0-3 1 0,0 0 5 0,2-3-1 15,1-4 3-15,-3 1 0 0,0-2-1 16,0 0 0-16,-1 0 2 0,-1 0 5 16,-2 0 2-16,-2 1 4 0,1-1 0 0,-2 1-2 15,-2 0-2-15,2 0 1 0,-3 3 1 0,0 2 2 16,-1 1 8-16,1 4 1 0,-1 2 0 0,0 1-6 15,0 0-11-15,0 2-10 0,1-1-6 0,-1 3 0 16,1 0 2-16,1 7 5 0,1 1-1 0,-1 1-1 16,-2 1-3-16,2 1 0 0,1 0 0 15,-1-2-6-15,1 1-1 0,0-2-14 0,5 1-32 16,2-3-46-16,0-1-100 0,2-2-199 0,4 0-106 16,-1-5-590-16</inkml:trace>
  <inkml:trace contextRef="#ctx0" brushRef="#br0" timeOffset="78469.06">2521 12988 1194 0,'2'-3'-72'0,"0"-3"53"15,2 0 78-15,-1 3 63 0,1 1 0 16,0 0-23-16,-2 2 4 0,0 3 10 0,2 0 12 16,-2 4 2-16,-1 4-7 0,2 7-19 0,0 5-27 15,0 5-17-15,-2 4-12 0,-1 2-8 16,0-2-5-16,0 2-10 0,0 1-6 0,0-1-8 15,-1 0-7-15,0 0-3 0,-1-3-8 0,1 0-13 16,1-2-31-16,-2-3-55 0,4-2-106 0,-1 0-136 16,2-4-110-16,0-5 8 0,4-1-354 0</inkml:trace>
  <inkml:trace contextRef="#ctx0" brushRef="#br0" timeOffset="78713.42">2822 12969 1820 0,'-6'16'10'16,"2"7"23"-16,-3 7 32 0,4 2 30 0,-1 1 1 16,2-2-12-16,1-1-9 0,0 4-11 0,1-4-17 15,0 1-18-15,0 0-11 0,1-1-5 0,-1-3-7 16,0 0-8-16,1-3-3 0,0-2-12 15,0-2-15-15,2-5-25 0,-1 1-40 0,0-3-62 16,-2-3-121-16,1-2-113 0,0 2-40 0,2-4-546 16</inkml:trace>
  <inkml:trace contextRef="#ctx0" brushRef="#br0" timeOffset="78950.9">2335 13401 1907 0,'-2'1'4'0,"2"-1"-7"0,2 2 32 16,2-4 61-16,7 2 25 0,5-1 11 0,6-2-12 15,1-2-17-15,7-2-13 0,2-2-29 0,-1 1-15 16,1-2-14-16,0 2-9 0,-3 0-9 0,-2-1-8 15,1 3-9-15,0-1-25 0,-3-1-53 16,1 0-85-16,-3 2-164 0,-3 0-194 0,0 2-869 16</inkml:trace>
  <inkml:trace contextRef="#ctx0" brushRef="#br0" timeOffset="79348.77">3272 13157 1857 0,'-4'0'344'0,"-2"0"-351"0,3 0 1 0,4 0 7 16,2 0 15-16,5 0 4 0,0 0 6 15,3 0 0-15,3 0 0 0,4 0-8 0,2-2-7 16,2 0-4-16,-1 0-4 0,4-2-6 0,-1 2-18 16,-2-2-45-16,3 1-73 0,-3-1-118 0,0 1-145 15,-3 2-47-15,-4-1-555 0</inkml:trace>
  <inkml:trace contextRef="#ctx0" brushRef="#br0" timeOffset="79531.63">3234 13450 2020 0,'-1'2'4'0,"0"0"-28"0,0 1 19 15,3-3 53-15,6 0 23 0,0-2 7 0,5 0-2 16,1-3-8-16,8-1-16 0,2-4-18 0,4-1-19 16,2-4-25-16,1 0-49 0,2-2-121 15,0 0-210-15,3 0-136 0,-1 0-745 0</inkml:trace>
  <inkml:trace contextRef="#ctx0" brushRef="#br0" timeOffset="80165.78">4340 13070 2244 0,'-1'-5'-7'16,"-2"-3"16"-16,-1-2 26 0,9 0 38 0,-3-1-10 15,4 1-23-15,-1-2-7 0,1 2-5 0,-1 0-6 16,1 1-3-16,-3 0 1 0,-2 4 1 0,0-2 3 16,1 2-2-16,-2 0-5 0,0 2 1 15,-3-2-3-15,1 2-3 0,-1-1 1 0,-4 3-11 16,-1 1-6-16,-2 0-12 0,-1 1-10 0,-1 3-2 15,-6 3 1-15,3 1 4 0,-2 1 3 16,-2 3-1-16,1-2-1 0,3 2-1 0,-1 1-3 16,2 2-1-16,2 3-2 0,2-1 1 0,0 0 4 15,2 1-2-15,1-2 0 0,5 0-2 0,1 0-2 16,2-1-1-16,0-4-1 0,4 1 2 0,1-3-1 16,1-2 5-16,3 0 7 0,-1-4 8 0,1-1 9 15,1-2 8-15,-1-2 6 0,1 0 6 0,0-4 4 16,-1 0 4-16,0-2-1 0,0-1-2 15,-1 0-5-15,0-1-2 0,0-2-5 0,-2 1 0 16,1-1-4-16,1 1-1 0,-3 3-3 0,1 0-3 16,-1 2 1-16,-3-1-5 0,3 4-1 15,-4 2-6-15,1 1-3 0,2 3-1 0,-2 1 0 16,4 3 5-16,-2 1 2 0,2 5 3 16,0 1 2-16,-2 3 1 0,2 2 1 0,-2 2 0 15,2 1 0-15,0 0 1 0,-1-1 0 0,0 1 1 16,-2-2 4-16,1 1 2 0,-4 0 7 0,-1-1 9 15,-2-1 9-15,-3-2 8 0,2 1 5 0,-4-3 5 16,-2-1 2-16,-1 1 4 0,3-3 1 16,-3 0-5-16,0 0-3 0,-3-2-7 0,2-1-1 15,1-2-10-15,3-2-4 0,-7 1-8 0,5-3-8 16,-1 1-4-16,2-2-5 0,-2-1-6 0,3 1-5 16,-1-2-13-16,2 0-15 0,0-2-21 0,0 1-37 15,3 0-62-15,-1 0-110 0,-1-2-157 0,4 1-112 16,0 0-714-16</inkml:trace>
  <inkml:trace contextRef="#ctx0" brushRef="#br0" timeOffset="83369.25">6840 12383 429 0,'-4'1'115'0,"-3"2"32"15,-1 0 24-15,2-1-2 0,1-1-19 0,2-1-22 16,3 0-16-16,0 0-20 0,0 0-20 0,0 0-13 16,3 0-5-16,-2-1 8 0,3 1 5 0,0-1 5 15,0-1 3-15,2-2-12 0,5 1-5 16,0-2-7-16,1-1-4 0,4-1 1 0,-1 0-9 15,4-2-8-15,0 2-10 0,1-1-11 0,1 4-3 16,-3 0-3-16,2 2-4 0,-6 2 3 0,2 1-6 16,-5 1 0-16,1 3 0 0,-2 2-4 0,0 2 3 15,-3 1-3-15,-2 2 1 0,1-1 2 16,-2 5-2-16,0-4 0 0,-3 2-1 16,-1 1 0-16,-1-2 3 0,-3 2 2 0,0-3 2 15,-3 1 3-15,-2-2-1 0,1 2 0 0,-4-1 2 16,1-1-1-16,-2-2 2 0,3 2-3 0,-3-4 2 15,2-2 0-15,-2 0-2 0,3 1 1 0,2-3-2 16,1-1 0-16,1 0-3 0,2 1 2 0,-1-3-1 16,3 1 0-16,1-1 2 0,-1 0-4 15,1-1 1-15,1 1-1 0,-1-1-8 0,1 1-4 16,0 0-11-16,0 0-7 0,1 0-8 0,-1 0-10 16,0 0-10-16,1 0-1 0,1 0 14 0,-2 0 18 15,5 0 20-15,-1 0 10 0,8 0 2 16,-1-2-2-16,5 2 1 0,-2 0-1 0,3 0 1 15,-3 2 1-15,3-2-1 0,0 2 3 0,-1 0 1 16,0 2 2-16,1 0 0 0,0 1-3 16,-1-2-3-16,-2 2-3 0,-1 0 0 0,0-1 0 0,-4 2 0 15,-1-1-1-15,-3 0 3 0,-2-2 4 0,-1 0 9 16,-2-1 11-16,-1 2 7 16,0-1 3-16,-4 2-4 0,-2 0-3 0,-1 2-2 15,-2 0-2-15,0-2-4 0,-3 1-5 0,3-2-3 16,0 1-6-16,-1 0 1 0,2-2-3 0,-1 2-1 15,-2-1 0-15,2 2-4 0,0-2 0 0,-2 0-5 16,0 1-4-16,0 0-12 0,1 2-15 0,-1-3-21 16,-2 2-31-16,-1 0-47 0,1 1-51 0,-2 0-49 15,1 0-47-15,0 0-23 0,2 1 45 16,2 1-311-16</inkml:trace>
  <inkml:trace contextRef="#ctx0" brushRef="#br0" timeOffset="83993.08">7250 12415 905 0,'2'-3'253'0,"-1"-2"-122"0,1 1 39 0,1-1 38 15,2 1-33-15,-1 1-63 0,4-1-26 16,1 0-13-16,0 1-11 0,1 2-14 0,1 0-7 16,3 0-6-16,-3 1-6 0,1 1-7 0,0 1-5 15,1 1-5-15,-2 3-7 0,2-2 2 0,-3 2-6 16,1 1-2-16,0 0 1 0,-1-1-2 15,-2 1-1-15,2 2 2 0,-4-3-3 0,-2 1-2 16,-3 0 3-16,-1 2 1 0,-1-2 0 0,-4 0 0 16,-3 4 0-16,-1-3 1 0,-2 1-2 0,-1-1 5 15,-2 0-3-15,-2 0 0 0,2-1 2 16,2-1 0-16,-2-1 1 0,5 1-2 0,2-2 1 16,2-2-11-16,4-1-7 0,1-2-11 15,1 1-13-15,1-1 8 0,1 0 8 0,-1 1 13 16,5-1 11-16,0-2 3 0,1-1-1 0,4 1-3 15,-1 1 2-15,2 1-5 0,-1 1 4 0,2 0-2 16,1 2 1-16,-1 0 0 0,0 4 0 0,-2 0 2 16,4 1-2-16,-2 0 4 0,-1 2-2 0,3 0 2 15,-3 2 0-15,-1-1 1 0,-2 0-3 0,1 2-1 16,-4-3 2-16,-1 2-3 0,-2 0 4 16,-1-1 1-16,-1 0 1 0,-4-1 4 0,1 0 1 15,-1-1 4-15,-2 2 2 0,-2-3 2 0,-1 1 1 16,-4 1 0-16,3-2-1 0,-4-1-5 15,0-1-1-15,1 0-5 0,1-1-2 0,-1 1-2 16,0-3-3-16,-1 1-3 0,3 0-11 0,-1-2-23 16,-1 2-43-16,0 1-56 0,-2-2-72 0,0 2-76 15,0-1-66-15,-2 1-29 0,2 0-200 0,-2 1 314 16</inkml:trace>
  <inkml:trace contextRef="#ctx0" brushRef="#br0" timeOffset="85968.9">6871 13205 252 0,'1'0'20'0,"-1"0"-1"0,0-1 21 0,2 0 23 15,-2 1 26-15,2-2 28 0,-2 4 27 16,0-4 29-16,1 2 18 0,0-2-1 0,0-1-18 0,0-2-27 15,2 1-27-15,0 0-18 0,0-1-15 16,0 2-14-16,1-3-7 0,-1 2-11 0,4 0-9 16,-1 0-11-16,-1 0-9 0,1-2-9 0,3 3-4 15,0-1-4-15,3 1-4 0,-2 0-1 0,2 2-6 16,-2 1 1-16,0 1-5 0,0 2-1 16,-2 0 2-16,-1 2-1 0,-2 3 1 0,4 0 1 15,-5 1-3-15,0 3 1 0,-1-2-3 16,0 2 0-16,-2-1-2 0,0 3 0 0,-1-3 1 15,0 3 2-15,-1-2 3 0,-2 0 0 0,1-1 2 16,-1 1 3-16,0-1 1 0,-1 0 2 0,0-1 1 16,-2 1 0-16,2-2 0 0,-1 2-2 15,3-3 0-15,-2-1 1 0,1 1-5 0,2-2 7 16,0 0-1-16,0 0 0 0,1 1 6 0,0-3-6 16,-2 1 1-16,4 1-1 0,-2-1-3 0,0 3 2 15,2-2 0-15,1 2 1 0,-1 0 1 16,1 1-3-16,2-3-2 0,1 3-2 0,-2-2-2 15,2 0 2-15,2-2-7 0,0 3-6 0,2-3-12 16,0-2-21-16,2-1-19 0,1-2-46 0,2-1-83 16,1-2-95-16,0-3-81 0,3-3-514 0</inkml:trace>
  <inkml:trace contextRef="#ctx0" brushRef="#br0" timeOffset="86417.45">7183 13232 1079 0,'0'-4'61'0,"1"-2"21"0,1-4 40 15,0 3 40-15,4 1-21 0,1-1-31 0,-1 0-15 16,4 2-13-16,-3 0-5 0,2-1-10 0,3 2-10 15,-2 1-12-15,0 0-15 0,1 1-8 16,0 2-7-16,-1 0-6 0,1 0-4 0,-3 0-3 16,0 4-1-16,1-1 0 0,-1 2 0 15,-1 2 0-15,-4-1 0 0,1 2-2 0,-1 0-2 16,-3 1-3-16,0 0-3 0,0 3-1 0,-3-2-4 16,-1 3-1-16,1-2 2 0,-5 0 4 15,-2 1 3-15,0 1 4 0,-1 0 0 0,0-1 0 16,1 1 4-16,0-1-3 0,1 1 0 0,3-1-1 15,0-1-1-15,2 1 1 0,0-3 3 0,2 1 2 16,2-2-1-16,1 1 0 0,1-1-1 0,3-1 2 16,1-1 3-16,1 1-2 0,3 0 2 0,0-1-1 15,1 0-1-15,1 1 0 0,0-4 1 16,2 2-3-16,-3-2-2 0,0 0-2 0,2-2-5 16,0 0-5-16,1-1-13 0,-3 2-16 0,0-1-32 15,1 1-43-15,-1-1-74 0,-1-1-91 0,1 0-78 16,-3 0-1-16,1-1-390 0</inkml:trace>
  <inkml:trace contextRef="#ctx0" brushRef="#br0" timeOffset="86856.9">7577 13175 1482 0,'0'0'73'0,"-1"-2"3"16,-1 0 8-16,4 2 5 0,-2 2-41 0,1 1-30 15,3-1 2-15,0 3 4 0,0 1 3 0,0 1-3 16,-2 3-4-16,1 0 1 0,-2 3-8 16,-1-1 0-16,0 2-3 0,0 0-2 0,-1 0-3 15,0 1-1-15,1-2 0 0,0 2-3 0,1-4-1 16,1 2-3-16,0-3-1 0,1-1-2 0,2-2 1 15,0-1-3-15,3-1-2 0,-3-1 2 16,1-2-8-16,0-1 5 0,2-2 3 0,-2 0 3 16,1-1 10-16,3-4 0 0,0 2 3 0,-1-2-1 15,1-1 0-15,2 0 3 0,-3 1 2 16,0 0 6-16,-1 2 4 0,-2-2 2 0,-3 4 2 16,1 0 2-16,-1 2-8 0,-2 0 1 0,-1 0-4 15,0 2-6-15,0-1 4 0,1 2-4 16,-1 1 2-16,3 0-1 0,-1 5 0 0,1 0-4 15,-2 2-2-15,1 2-1 0,-1 1-5 0,-1 0 1 16,-1 0-3-16,-1 1-3 0,0 2-5 0,-2-1-13 16,-1 1-18-16,-3 1-46 0,3-3-79 0,-2-1-96 15,0-1-90-15,4-5-62 0,0 0-527 0</inkml:trace>
  <inkml:trace contextRef="#ctx0" brushRef="#br0" timeOffset="87667.07">7569 11340 934 0,'2'-1'-14'0,"-1"-3"5"0,1 1 16 0,7-2 33 15,0 1 12-15,1-1-13 0,1-2-11 0,1 1-3 16,3 2-3-16,-2-2 9 0,3 0 0 16,-1 2 1-16,-1-1 4 0,3 0 1 0,-1 2 3 15,3 0-5-15,-2-1-5 0,1 1-7 0,-1 1-8 16,-2-1-6-16,4 1 0 0,-6 1-5 0,4 0-4 15,-4 1 2-15,2 0-8 0,-3 1 7 16,0-1 0-16,2 1-1 0,-2 0 7 0,1 0-6 16,-2 2 2-16,-2-1 1 0,-1 4 2 0,-4-1 7 15,1 2 13-15,-1 5 10 0,-3 0 7 0,1 6 2 16,2 2-8-16,-1 5-2 0,-1 3-3 0,4 6 3 16,-1 2 2-16,3 2-3 0,-1 2-1 15,6-1-6-15,-2-2 0 0,0 5 4 0,3 1 4 16,0 0-3-16,-2 4 0 0,0 0-2 0,0 2-9 15,-3 2 2-15,-1 1-4 0,-2 1-2 0,-2-2-2 16,3 5-2-16,-3-2-4 0,-1 0-4 0,-1-1-1 16,-1-3-4-16,-1-1 1 0,2-2-1 15,-2 0 2-15,1 0 1 0,-1 0 1 16,0 2 5-16,1-1-3 0,2 1 3 0,2-1-3 16,-3-1-1-16,8-2 1 0,-1-3-2 0,5 2 0 15,-1-1 1-15,1-3 1 0,5-3 0 0,-3-2 2 16,2-6 3-16,0-1-3 0,-3-4 6 0,0-2 1 15,-5-2-1-15,0-4 4 0,-4-3-2 16,0 0 1-16,-4-1 7 0,-2-4 8 0,-2 0 7 16,-4-2 6-16,0-1-4 0,-3 1-7 0,-1 1-11 15,-1-2-7-15,-4-1-3 0,0 1-7 0,3 1 2 16,-5-3-1-16,5 2-4 0,-1-2 2 0,-2 1-8 16,3 0-5-16,-2 1-10 0,2-2-16 0,-2 1-21 15,3-2-49-15,1 0-81 0,-1 2-133 0,1-2-137 16,0 0-53-16,-1 2-517 0</inkml:trace>
  <inkml:trace contextRef="#ctx0" brushRef="#br0" timeOffset="88856.42">8599 12497 2093 0,'-10'-8'-20'0,"5"-5"23"0,-1-1 25 0,6 0 20 15,1 2 4-15,3-5-13 0,1 2-20 0,0-4-8 16,7 0-5-16,-2 0 2 0,3 0-1 15,2 1-1-15,-1 4 0 0,0 0-2 0,4 3 2 16,-1 1-4-16,0 5-1 0,0 3-2 0,2 4 1 16,-3 3-3-16,0 4 0 0,-3 1 3 0,3 3-6 15,-5 1 1-15,-1 2-3 0,1 2-5 16,-6-1 2-16,-1 2-4 0,-3 1-3 0,-3-2-1 16,-5-1-1-16,-1 2 0 0,-1-3 3 15,-3-3-1-15,-1 0 4 0,-1 0 1 0,-1-4 4 16,4-2 9-16,0-1-1 0,1-2 5 0,6-3-5 15,0-1-27-15,4-1-35 0,1-3-17 0,3-1 0 16,2 0 17-16,2-5 27 0,7-4-1 0,1-2-15 16,4 0-24-16,2-2-20 0,4-1-8 15,-3 0 5-15,2 0 21 0,-1-2 26 0,3 1 24 16,-1-1 15-16,0 0 13 0,-2 1 10 0,-4 1 12 16,-1 2 28-16,-7 1 30 0,-1 2 39 0,-2 5 28 15,-7 3 10-15,-2 1-10 0,-1 0-36 0,-4 2-38 16,-1 3-40-16,-4 0-26 0,0 6-14 15,-2 1-4-15,-6 5-1 0,3 3 2 0,-3 2 6 16,0 0-2-16,-3 3 2 0,2-1 3 0,4 1-2 16,-2 2 3-16,6-3 4 0,0 1 2 0,3-1 1 15,3-4 0-15,2 2-6 0,3-4-2 16,3 1-3-16,0-4-5 0,1 1-3 0,2-4-1 16,2-3 0-16,1-1 2 0,1-3 6 15,4-3 6-15,-3 0 5 0,1-4 2 0,3-2-1 16,0-1-1-16,-5-3-3 0,1-1 3 0,0-1 0 15,0-1 2-15,-2 0 3 0,-1-4-1 0,2 0-1 16,-4-1-1-16,-1 0-4 0,-1 1-2 0,-1 0 1 16,-1 0-1-16,-1 3 1 0,-1 6 1 15,0 1 4-15,0 6 2 0,-1 2-7 0,1 2-18 16,-1 3-14-16,0 1-5 0,-4 7 5 0,2 5 15 16,-2 3 10-16,-1 6 2 0,-3-1 2 0,5 0 2 15,-1 0 1-15,2 0 2 0,0 1-1 16,1-3-2-16,4-1-1 0,1 0-3 0,0-3 1 0,2-3 0 15,1 0-2-15,3-3 2 0,0-1 0 16,-1-3-3-16,1-3 9 0,0-2 4 0,1-3 9 16,1-3 7-16,-1-3 1 0,3-1-1 0,0-2-5 15,-1-2 1-15,2-1-4 0,-2-2 2 16,-2-1 1-16,-3 2 2 0,0-5 0 0,1 1-4 16,-2 0-2-16,-1-3-11 0,3-1 1 15,-4 1-6-15,3-1-3 0,-2 1 2 0,0 5-5 16,0-1 3-16,0 5 1 0,-4 2 0 0,0 4 0 15,0 3-4-15,-1 2-9 0,-1 3-8 0,0 1 0 16,0 4 7-16,0 1 8 0,-6 4 5 0,4 4 4 16,-4 2-1-16,1 3-2 0,0-1 4 0,-2 1-4 15,6 0 1-15,2 0-1 0,0-4 0 16,1 1 0-16,3-1-5 0,2-4 2 0,2 0-3 16,-1-4 0-16,2 0 0 0,-1-3 2 0,0-4-1 15,2 0 8-15,0-3 2 0,0-1 4 16,0-4 9-16,1-2-7 0,-1-1 0 0,1-3-1 15,0 2-3-15,-2-4 4 0,0 0-1 0,1-2 3 16,-1-2-4-16,-2 2 1 0,0-4-2 0,2 1-4 16,-1-3 2-16,1-1-5 0,-1 2 1 0,0 0-2 15,0 2 2-15,-1 3 2 0,-3 4 0 0,0 3 5 16,-2 6-2-16,-2 1 3 0,0 2-2 16,-1 0-1-16,1 4-1 0,-1 3 5 15,-5 4 3-15,4 3-1 0,-4 5 1 0,2 1-6 16,-3 0-2-16,3 2-4 0,-3-2 0 0,5-1-4 15,1 1-4-15,-1-1-9 0,5-1-17 0,-1-3-24 16,5-3-30-16,1-1-54 0,-1-3-94 0,5-1-94 16,0-2-74-16,1-2-297 0,0-5 414 0</inkml:trace>
  <inkml:trace contextRef="#ctx0" brushRef="#br0" timeOffset="89149.19">10233 11240 1150 0,'4'-6'77'0,"6"-1"30"16,6-2 33-16,-4 1 4 0,7 1-24 0,-1 0-51 15,4-1-28-15,0 0-9 0,0 2-10 0,4-2-5 16,-3 1-9-16,0 2-7 0,1-3-9 16,-2 4-13-16,1 1-38 0,-2-1-78 0,1 2-95 15,0-2-112-15,1 1-16 0,-7-1-406 0</inkml:trace>
  <inkml:trace contextRef="#ctx0" brushRef="#br0" timeOffset="89682.96">10171 11181 1426 0,'-12'11'73'0,"-3"4"54"0,0 4 26 0,1 2-1 16,9 0-28-16,-3-2-43 0,6 5-13 0,1 4-3 15,2 3-5-15,1 2-3 0,0 7-7 0,4 2-5 16,-3-2-3-16,5 3-4 0,-2 0-5 0,0-1-1 16,5 4-2-16,-2 0-4 0,1 1-3 15,0 2-8-15,-3-1-4 0,-3 2-4 0,0-1-4 16,-1 2 1-16,-2-2-2 0,-2 0-1 0,-4 1 1 15,1 1-2-15,-4 1-2 0,-2-1 1 16,5 1-1-16,-2-1 0 0,0-2 0 0,4 1 2 16,-4-2 0-16,4 0-1 0,3-1 1 0,-1 0 0 15,0-1 0-15,1 0 1 0,0-2 0 0,1-4 2 16,0 1-1-16,-1-1 2 0,1 1-1 16,1-6-1-16,4-1 0 0,-4-3 0 0,4-4-1 15,-2-3 1-15,3-2-2 0,0-4 2 0,1-3 0 16,0-1 1-16,-3-5 0 0,0-2-2 15,3-2-2-15,-5-4 2 0,-1-1 5 0,2-1 14 16,-3 1 16-16,-1 0 10 0,1-3 1 0,0-1-13 16,0-2-13-16,1-1-14 0,3 0-4 0,-2-4-3 15,4 3-2-15,-3-1 2 0,3 1-4 0,2 2-2 16,-2-3-5-16,1 5-8 0,1-2-12 0,-1 2-13 16,2 1-16-16,-3 1-16 0,-1 0-9 15,3 2-8-15,-2 0-15 0,-1 0-24 0,3 3-31 16,0-2-60-16,2 2-58 0,-1 0-32 0,1-1-30 15,0 2 33-15,-1-2 73 0,3 0-215 0</inkml:trace>
  <inkml:trace contextRef="#ctx0" brushRef="#br0" timeOffset="90550.5">11190 11201 953 0,'6'-5'72'0,"-1"-3"13"0,3 0 66 15,2 0 31-15,-2-2-8 0,-5 2-36 0,4-2-28 16,-4 2-13-16,-1 0-11 0,3-1-11 0,-4 1-14 16,0 0-6-16,-2-1-12 0,0 2-7 0,-1-2-13 15,-2-1-6-15,2 2-4 0,-1-1-7 0,-3 2 1 16,2 2-4-16,-4 0 0 0,-1 0-1 15,0 2-2-15,-1 1-7 0,-3 3-1 0,-2 1 1 16,1 3-5-16,-5 0 8 0,0 2-1 0,4 2 0 16,-3 2 2-16,4-1 0 0,-2 2 0 15,5-1 0-15,-1 3 2 0,1 1-3 0,1-1 0 16,1 1-2-16,1-2 1 0,6 2-4 0,1-2 0 16,1-2 1-16,2-1-4 0,1 0 5 15,4-2 0-15,0-1-1 0,-2 0 3 0,4-2 0 16,1-3 4-16,0-2 2 0,0-1 4 0,1-3-3 15,1 0 0-15,2-4-1 0,0-1 1 0,-3 1 0 16,1-1 0-16,3-1 2 0,-2-1-7 16,-1 0 4-16,-2-2-1 0,0 3-2 0,2-1 2 15,-3 3-5-15,1-1 1 0,1 5-4 0,-3-1-1 16,-1 4-4-16,-3 2-2 0,2 3 2 0,-2-1-1 16,-2 3 6-16,2 2 1 0,-1 5 1 0,-2 0-2 15,4 6 6-15,-3-1 1 0,-1 2 1 0,0 1 7 16,0-2-5-16,2 3 2 0,-1-1 1 15,-2-1 0-15,2 0 2 0,-1 0 0 0,-1-3 3 16,0 0 0-16,-1 0 7 0,-3 0 7 0,0-4 6 16,1 1 4-16,-4-2 8 0,0-2 2 0,2-2-4 15,-3-3 1-15,-2 2-8 0,0-3-6 16,-2-1-2-16,0 1-5 0,-4-1-6 0,4 0-5 16,-1-1-7-16,-3 0-8 0,4 2-4 15,0-1-13-15,2 0-19 0,1 0-26 0,-2 1-60 16,3-1-80-16,4 2-119 0,-1 0-125 0,4 0 1 15,0 1-437-15</inkml:trace>
  <inkml:trace contextRef="#ctx0" brushRef="#br0" timeOffset="91724.53">10740 11865 316 0,'0'0'200'16,"0"0"29"-16,0 0 40 0,0 1-6 0,1-1-36 15,0 0-37-15,-1 0-38 0,1-1-43 16,-1 1-25-16,2 0-17 0,2-1-11 0,-1-3-4 16,7 2-6-16,0-1-11 0,3 1-12 0,5 0-9 15,0 2-7-15,-3 0-2 0,5 0-3 0,-4 1-1 16,2 1-3-16,-5 3 1 0,5 1-1 15,-5-2-6-15,4 2-2 0,-5 1-4 0,1 1-3 16,-4 0-1-16,-1 1-1 0,-4 0-3 0,1 1 0 16,-5 0 3-16,-4 0 4 0,1-1 8 0,-5 1 5 15,0-1 4-15,-4 0 2 0,0-1 1 16,0-1 3-16,-5-1 1 0,3 2 2 0,-3-4-2 16,5 1 1-16,-3-1-1 0,3-2-1 15,6 1-3-15,-1-1-5 0,3-1-9 0,4 0-17 16,0 0 0-16,4-1-1 0,-4 1 7 0,8-1 10 15,-2 1 3-15,5 1 0 0,2-1-1 0,1-1 1 16,2 0-4-16,-1-1 1 0,3 1 0 0,-4 0 2 16,4 1 1-16,-2 0 0 0,-2 0 3 0,-1 3-2 15,2-2 5-15,-5 0 0 0,1 3-1 0,-1-2 3 16,-5 1-2-16,2-1 0 0,-4 2 0 16,1-1 0-16,-2 1 2 0,-1 1 2 0,-2-2 2 15,0 2 6-15,-4 2 0 0,1-1 0 0,-3 1 2 16,1 2-6-16,-3-3 1 0,-1 1 0 0,0 2-7 15,-1-2 3-15,0-1-4 0,-3 2 0 16,7-1-2-16,-2-3-2 0,0 3-11 0,0-1-26 16,1-2-38-16,5 1-79 0,-2 0-101 0,3-3-121 15,0 2-15-15,0-2-386 0</inkml:trace>
  <inkml:trace contextRef="#ctx0" brushRef="#br0" timeOffset="92409.02">11450 11915 1711 0,'2'-7'129'0,"-2"-3"25"0,1-1 25 16,-1-1-32-16,-1 5-58 0,-1-1-32 15,-3 1-22-15,2 2-10 0,-3 1-12 0,0 1-6 16,-1-1-1-16,-3 2-3 0,0 1-3 15,-5 2-2-15,0 0 3 0,-4 4-2 0,2 0 2 16,1 1-1-16,1 1-1 0,-1 1-2 0,4-2-2 16,1 2-1-16,1 1-4 0,3 0 3 0,-2 3 0 15,6-1 1-15,-3 3 0 0,4-1 0 0,1 0 1 16,2-1-3-16,0 1 4 0,5-2-3 16,-1 2-1-16,4-1 4 0,0 2 0 0,3-2 3 15,4 1-1-15,-3-2 1 0,3 2-1 0,-3-3 2 16,0 1 2-16,3-2-2 0,-2 1 3 15,-2-1-2-15,5 2 1 0,-6 0-1 0,1 0 1 16,3 0-1-16,-4-2 2 0,-2 3 1 0,1-4-2 16,-4 0 1-16,1 0-1 0,-4-1 2 0,1-1 1 15,-2-2 1-15,0 3 5 0,-4-2 0 0,1-2 6 16,0 2 1-16,-4-2 1 0,3 3-2 0,-2-1-2 16,-3-2-4-16,-1 2-2 0,3-2 1 15,-2 0-7-15,-1 1 2 0,3-1-3 0,-5-1-1 16,3 0 1-16,-2-1-1 0,1 0 1 0,1-1-2 15,-2 0 0-15,1 0 0 0,0-1-2 0,-2 0 1 16,4 0-1-16,-2-2 0 0,-3 0-1 16,3-1 2-16,-1-1-4 0,1 1 4 0,2-1-2 15,-2 0-1-15,1-3 0 0,4 0-1 0,-2 1 1 16,2-3 0-16,2 3 1 0,-1-1 3 16,2 0-4-16,0-1 1 0,0 2-1 0,2-1 0 15,-1 1 2-15,1 0-1 0,3-3 2 0,-2 2-2 16,4 0-2-16,-3-1-1 0,6 1 1 15,-2 0 1-15,1-1 3 0,-1 2-2 0,0-2 2 16,4 0-1-16,-2 1-1 0,2-2 3 0,-2 3-5 16,3-1 4-16,-3 0-1 0,-1 2-2 0,-1-1 1 15,2 3-6-15,-5-2-6 0,2 0-12 0,-3 1-12 16,2 1-10-16,-3 1-16 0,0-2-27 0,0 2-36 16,-1-1-61-16,-1 2-76 0,0-2-69 15,1 2-51-15,1 0 20 0,-1-3-205 0</inkml:trace>
  <inkml:trace contextRef="#ctx0" brushRef="#br0" timeOffset="93631.84">10698 12801 579 0,'-5'-3'149'0,"1"2"-3"0,-1-1 18 0,5 1-31 16,3 0-40-16,-1-2-22 0,-1 1 4 0,3-2 10 15,4 0 6-15,1-2 2 0,2 1-12 0,5 0-3 16,-3 0-10-16,5 1-4 0,-2-2-8 15,3 3-10-15,-1-2-8 0,-4 1-11 0,2 3-8 16,-5 0-7-16,-2 1-7 0,3 4-7 0,-5-1-4 16,-3 4-1-16,2 1 1 0,-4 0 3 0,-2 3 3 15,0 2 2-15,0 3-2 0,-3 2 3 0,-2 1-1 16,0 0-1-16,-1-1 2 16,-4-1-2-16,6 1 1 0,-3-3 1 0,0 0 1 15,3 0 1-15,-4-2-2 0,5 1 1 0,-4-2-2 16,4 0 1-16,-2 0-1 0,4-1 0 0,0-3-1 15,2-1-1-15,3 1-1 0,-1-3-1 0,0-1 3 16,5 0-3-16,1-1 2 0,-1 1 0 0,2-1-2 16,4-2 0-16,-1 1-6 0,5-4-12 0,1 1-21 15,0-2-29-15,1-1-66 0,-1 2-88 16,2-2-83-16,-5 0-74 0,3 0 42 0,2 0-318 16</inkml:trace>
  <inkml:trace contextRef="#ctx0" brushRef="#br0" timeOffset="93998.85">11189 12657 1600 0,'1'-3'30'0,"0"0"31"0,4-1 35 16,-1 3 26-16,4 1-18 0,1 0-31 0,2 4-16 15,-1-1-8-15,3 4-8 0,2 1-7 0,0 4-5 16,0-2-7-16,1 1-4 0,-4 0-7 0,2 2-5 16,0-2-4-16,-4 2-5 0,-1-3 0 0,-5 3-1 15,0-4 0-15,-3 3 1 0,-2-2 3 16,-4-1 0-16,2 2 0 0,-6 0-1 0,-1 1 0 16,0-1-1-16,-3 0 0 0,3-1 4 0,-2 0-2 15,1-1 2-15,2 1 0 0,1-1-4 0,0-1 2 16,4 0 1-16,-2 1-4 0,5-1 1 15,0-1 1-15,2 1-1 0,-1-1 1 0,6 0 2 16,-2 1-3-16,0 0 1 0,3-1 0 0,3 1-2 16,-1-2 2-16,3 1-8 0,-1-1-4 0,6-1-13 15,-3-1-32-15,5-3-45 0,-1-1-101 16,1 0-116-16,0-1-100 0,3-3 2 0,0-1-331 16</inkml:trace>
  <inkml:trace contextRef="#ctx0" brushRef="#br0" timeOffset="94416.43">11845 12705 871 0,'-5'-4'233'0,"2"0"-34"0,-5-4 39 15,1 5-4-15,3 0-72 0,-5 1-74 0,0 2-41 16,-1 1-20-16,-1 1-14 0,-3 2-6 0,-2 3-3 15,0 3 2-15,-3 1 1 0,-1 7 1 16,-1-1 1-16,4 4 0 0,-3 0-2 0,3 0 0 16,2 0 1-16,-1 0-2 0,4-1-1 0,2 0-2 15,1 1-3-15,4-3 0 0,0 0-5 16,8-2-3-16,0-1-6 0,5-3-9 0,-1 1-4 16,3-3-5-16,4-1-2 0,0-1 0 0,-1-3 0 15,3-3-1-15,-2-1 5 0,2-1 5 16,-4-1 7-16,5-2 8 0,-7 0 4 0,3-1 6 15,-3-1 0-15,0-1 3 0,0 0 3 0,-2 1 5 16,-3-2 6-16,2 0 11 0,-6 1 14 0,2 1 10 16,-6-2 4-16,3 0-2 0,-4 1-6 0,-2 1-9 15,-2-2-5-15,-1 1-9 0,-2 2-10 0,-1 0-9 16,1 1-9-16,0 1-7 0,-2 2-14 16,-3 1-14-16,3 3-14 0,-5-1-22 0,1 2-32 15,2 1-55-15,-3 1-84 0,0-2-93 0,2 2-37 16,0 3-497-16</inkml:trace>
  <inkml:trace contextRef="#ctx0" brushRef="#br0" timeOffset="95299.9">11511 10793 1055 0,'-6'-4'20'0,"4"0"-25"0,0-1 16 0,5 3 5 15,5-1 6-15,5 0 6 0,2 1-16 0,6-3-5 16,1 3-1-16,3 1 3 0,3-1 2 0,2-1 7 16,0 1 6-16,-1 0 7 0,1-1 6 0,0-1-2 15,0-2 4-15,-5 2-6 0,2 0-1 16,-7 1-2-16,0 0-6 0,-6 1-4 0,-4 1-9 15,-3 1-2-15,-3 0-4 0,-1 1 4 0,-1-1 4 16,-2 2 12-16,0 2 12 0,-2 3 7 16,0 2 3-16,1 1-6 0,0 4-9 0,-1 2-8 15,1 4-1-15,2 2-5 0,2 1-2 0,2 3 0 16,-2 3-1-16,7 3 1 0,-3 3 2 0,-1 2 2 16,2 0-2-16,3 5 1 0,-3 2-4 15,-2 2-1-15,1 2-1 0,0 0-2 0,1 1 3 16,-3-1-4-16,4 2 2 0,0-2 1 0,-1-3-4 15,-3 1 0-15,4-3-1 0,-3-2 1 16,-2 3-1-16,-1-1 5 0,2 3 3 0,-2-2 8 16,4 2 5-16,-2 1-2 0,5-1-4 0,-1 2-7 15,0-1-3-15,2-1-3 0,1 1 1 0,2 1 2 16,-1 2-6-16,3-3 6 0,-1 0-2 0,3-3-1 16,1 1 2-16,-2 1 0 0,3-2 2 15,0 0-2-15,1-4 1 0,-3-2-2 0,2-1 0 16,-5-4 3-16,-2-1 0 0,-1-3 1 0,-4-2 1 15,-3-4 5-15,0 0 3 0,-5-7 4 0,-1-2 4 16,-5-1 5-16,-1-6 1 0,-3 0-4 0,-2-2-4 16,0-1-5-16,-4-1-6 0,0-3 0 15,-1 0-4-15,-1-4-4 0,2 0-3 16,-2 0-4-16,3 1-4 0,0 0 0 0,2 1-4 0,0 0 1 16,-1 0-4-16,2 1-4 0,1 0-5 15,0 1-10-15,2 0-16 0,0 1-27 0,5-1-65 16,0 0-129-16,3-1-155 0,2 0-117 0,2 0-108 15,1-2-46-15</inkml:trace>
  <inkml:trace contextRef="#ctx0" brushRef="#br0" timeOffset="95750.81">12510 11610 2031 0,'0'-11'12'0,"0"-2"18"0,1-3 25 0,7 4 8 16,1 1 8-16,4 1-13 0,-3-1-21 16,5 0 3-16,1 1-2 0,4 1 2 0,0-1-2 15,1 2-5-15,1 1-5 0,2 3-7 0,-2 1-5 16,-1 2-7-16,-2 2-1 0,-2 2-5 0,-2 1 0 16,-2 2 0-16,-4 2-2 0,-2 0 0 0,-4 0 1 15,-3 2 6-15,0 3 3 0,-3 3 5 0,-5 1 2 16,-2 3-2-16,-4 0-1 0,0 0-1 15,1 1 3-15,0 0-5 0,-1-1 2 0,1 2-3 16,4 0-6-16,-3-1 1 0,3 0-4 0,0-1 1 16,4 2-4-16,-2-1-1 0,-1-1-6 15,5 0-12-15,1-1-23 0,1-2-35 0,3 0-61 16,0 1-121-16,7-2-203 0,0 1-99 16,1-1-670-16</inkml:trace>
  <inkml:trace contextRef="#ctx0" brushRef="#br0" timeOffset="95912.97">12627 12263 2212 0,'-5'1'73'16,"0"3"6"-16,-1-2 11 0,5-1-11 0,1 1-35 16,0-2-23-16,1 3-15 0,1 0-4 0,5 1-9 15,0 2-9-15,2 1-38 0,3-3-102 0,2 0-245 16,2 1-630-16,-2 0 91 0</inkml:trace>
  <inkml:trace contextRef="#ctx0" brushRef="#br0" timeOffset="99243.67">7430 14253 309 0,'-3'0'105'0,"3"-1"35"0,-1-1 23 0,1 0 10 15,0 1-1-15,0-1-21 0,-1-1-3 0,1 1-7 16,0 1-13-16,-2-3-4 0,1 2-10 0,0-3-13 15,0 2-15-15,0-3-18 0,-2 1-15 0,-1 0-6 16,-1 1-3-16,-2 0-5 0,1 1-2 16,-3-2-8-16,0 2 0 0,-3 0-5 0,2 3-4 15,-1 0-1-15,-3 2-8 0,0 0 0 0,-3 1-5 16,1 2-2-16,1 1 1 0,-3 1-3 0,2 2 0 16,0 3 1-16,2 0-2 0,0 3 3 0,3 2 1 15,4 2-3-15,2-2 4 0,2 4-6 16,3-1-1-16,1-1 0 0,5 2-7 0,2-3 6 15,0-2-1-15,2 0 1 0,4 1 4 0,0-4-8 16,-1 0-1-16,5-3-10 0,-1-2-5 0,1 1-6 16,1-5-14-16,0 0-17 0,-1-2-30 15,-1-2-35-15,1-1-61 0,1-3-79 16,0 0-73-16,0-2-51 0,0-3 36 0,-1 0-238 16</inkml:trace>
  <inkml:trace contextRef="#ctx0" brushRef="#br0" timeOffset="99882.61">7686 14722 222 0,'-2'3'20'0,"-3"2"2"0,1 1 10 15,2-3 14-15,4-1 13 0,-1 3 21 16,0-3 13-16,2 0 6 0,0-1 17 0,-1 0 12 15,1-1 12-15,2-1 29 0,-3 0 10 0,3-3 7 16,5-2-2-16,-4 2-28 0,2-5-27 0,-1-1-33 16,2-3-24-16,2-1-18 0,-2-1-14 0,3-4-11 15,-1 1-7-15,1-2-5 0,-1 0-2 16,0 4 1-16,-2-4-1 0,2 1 0 0,-3 1 0 16,-2 2-3-16,-1 1-3 0,2 2-3 15,-3 5 1-15,-2 4 2 0,0 1 10 0,-2 3 5 16,0 2 0-16,-2-1-7 0,1 1-16 0,0 2-10 15,-3 4-4-15,-3 5 0 0,-1 6 6 0,-1 1 2 16,-1 3 2-16,-1 1 1 0,1-1-1 0,1 1-3 16,-3-3-5-16,5 0-10 0,-1 0-10 15,0-3-11-15,1 1-21 0,2-2-33 0,-2-2-63 16,4-3-98-16,1-1-109 0,2-4-77 0,4 0-600 16</inkml:trace>
  <inkml:trace contextRef="#ctx0" brushRef="#br0" timeOffset="100115.66">8016 13900 1757 0,'-5'2'35'15,"2"1"10"-15,-4 4 21 0,5 3 14 0,-1 4 9 16,-2 2-18-16,2 2-23 0,-2 1-12 0,1 0-13 16,-2-1-13-16,2 2-12 0,2 0-9 15,-2-2-19-15,-1 0-47 0,2-1-94 0,-2-2-155 16,4 2-134-16,1-4-722 0</inkml:trace>
  <inkml:trace contextRef="#ctx0" brushRef="#br0" timeOffset="100906.66">10887 13797 1070 0,'0'-2'94'0,"3"-4"23"0,-1 1 51 15,0-1 34-15,-1 0-21 0,4 0-56 0,-2 1-37 16,-1-1-5-16,4 0-10 0,-4-1-7 16,0 2-2-16,-2 2 2 0,0-1 4 0,-1 3-8 15,-2-1-10-15,-3 1-15 0,1 0-17 0,-3 2-9 16,-4 2-8-16,-4 1-3 0,-3 3 0 0,3 3 3 15,-3 1 1-15,-1 3 1 0,0 0 1 16,-1 4 0-16,3-1-1 0,-1 3 1 0,5-3-2 16,-2 4 0-16,5-2-2 0,-1 3-1 0,4-1-1 15,4-2-2-15,4-2-3 0,2 2-1 0,2-3-6 16,7-4-7-16,4 1-20 0,0-2-25 0,4-1-41 16,3-4-57-16,3 0-86 0,-3-4-106 0,0-1-84 15,0-2 17-15,2-2-401 0</inkml:trace>
  <inkml:trace contextRef="#ctx0" brushRef="#br0" timeOffset="101317.08">11116 14021 1069 0,'-7'-2'397'0,"-1"1"-165"15,2-1 14-15,-1 1-32 0,7 1-92 0,0 0-72 16,7 0-35-16,-4-1 1 0,4 1 8 0,3-1 6 16,3 1 3-16,4-1-9 0,0 1-4 15,1 1-5-15,2-1-6 0,1 1-3 0,-2 0-2 16,0 1-4-16,0 2 1 0,-5 0-1 0,4 0-3 16,-7 3-5-16,0-3-3 0,0 2-7 0,-2 1-3 15,-3 0-5-15,-4-1 0 0,-1 1-1 16,-3 0 4-16,-5 2 4 0,-2-1 5 0,-3 2 4 15,0-2 3-15,-8 2 6 0,2 1 2 0,-3-1 1 16,1 2 4-16,2-1 0 0,2 2 3 0,0-3 4 16,3 3-5-16,3-2 2 0,2 2-4 15,0-1-7-15,3 0 8 0,0-1-2 0,3-1 0 16,2-2 2-16,5-1-5 0,-1 1-1 16,3-3 0-16,-2 0-3 0,4-1 1 0,2-1-2 15,1 1 0-15,3-4 1 0,0 0-4 0,1-2-1 16,-1 0-7-16,2 0-15 0,1-1-15 0,-4 0-39 15,5-1-63-15,-2 0-97 0,-2 0-124 0,3-3-70 16,-4 1-576-16</inkml:trace>
  <inkml:trace contextRef="#ctx0" brushRef="#br0" timeOffset="101599.18">11418 13414 2132 0,'0'-2'18'0,"-3"-1"25"15,3 1 18-15,0 3 11 0,0 0-1 16,0 3-26-16,0-1-23 0,0 7-1 0,0 4-3 15,0 3-5-15,0 6-3 0,-1 2-7 0,0 2-4 16,0-1-4-16,-1 0-15 0,2 0-28 16,0-1-58-16,1-2-119 0,1 0-190 0,0-1-99 15,5-2-680-15</inkml:trace>
  <inkml:trace contextRef="#ctx0" brushRef="#br0" timeOffset="104200.02">6903 12289 281 0,'-4'-2'34'0,"-2"0"19"0,1 0 23 0,1-2 11 16,0 2-11-16,2 0-18 0,0-2-27 0,-4 2-12 15,3 1-8-15,-1-3-7 0,0 2 1 0,1 1-7 16,-2 0-1-16,1-1-7 0,-3 2-14 15,2 2-12-15,-2-1-25 0,-2 2-24 0,-3 4-2 16,0 0-34-16,-4 2-184 0</inkml:trace>
  <inkml:trace contextRef="#ctx0" brushRef="#br0" timeOffset="104559.78">6419 12494 677 0,'-7'4'180'0,"-4"1"-105"0,0 2 1 16,5-2 14-16,1 1-5 0,1 0-14 0,1 2-25 16,2 1-13-16,-1 1-2 0,2 1-7 15,0-1-4-15,0 2-9 0,2 2-4 0,-1 0-3 16,2 1-7-16,1-1-2 0,1 1-3 0,1 1-4 16,2-2-3-16,-1 1 1 0,3-1-1 0,0 1 2 15,1 0 1-15,2-2-4 0,-3 1-1 16,1-2-7-16,2 1-1 0,-1-3-1 0,-4 1 1 15,3 1 2-15,-1 1 1 0,1-3-2 0,-1 2-1 16,-1-2 2-16,1 0 4 0,1-2 5 0,-1 1 7 16,0 0 2-16,1-1 1 0,-2-1 1 15,1 0 1-15,0 0-1 0,-1 0 0 0,2-1 3 16,2 1-3-16,-3 0 3 0,6-1 0 0,-1 1-2 16,3-2-2-16,2 1-5 0,-1-2-4 15,2 0-8-15,-1 1-13 0,4-4-21 0,-3 1-32 16,3-2-25-16,-4 1-6 0,1 0 4 0,0-2 31 15,0 1 27-15,-1-1-7 0,2-1-185 0</inkml:trace>
  <inkml:trace contextRef="#ctx0" brushRef="#br0" timeOffset="105083.15">7415 12929 1 0,'20'0'151'0,"8"0"-99"0,8 0-36 16,-4 0-6-16,0 1-3 0,0 1-1 0,1 1-4 15,-1-2 0-15,2 2 1 0,-3-2-2 0,3-1 9 16,-3 0-4-16,-3-1-2 0,0-1 2 16,-5 0-5-16,1-3 1 0,-5 4-2 0,2-3 0 15,-5 1-3-15,3-2 1 0,-4 2-1 16,-2-3-1-16,-1 0 1 0,-1-1-1 0,-4 0 0 16,-1-2 1-16,0 0 1 0,-3-3 0 15,3 1 1-15,-3-4 1 0,-1 1-4 0,0-2 2 16,-1-2-2-16,-2 3 1 0,-2-1 1 0,2-2 1 15,-6-1 3-15,3 3-1 0,-3-4 2 0,3 1 3 16,-4 0 1-16,3-1 6 0,-4 1 4 0,-1-2 7 16,2 0 13-16,-3-1 15 0,2 2 13 0,-1-2 14 15,0 0-3-15,-1 1-13 0,-1-1-11 0,-1 3-16 16,1-2-6-16,-1 1-5 0,-1 1-5 16,-1 1-8-16,2 0-2 0,-7 1-2 0,1 0-4 15,-5-2-1-15,-1 3-6 0,-1-2-1 0,-1-1-8 16,2 2 0-16,-4 2-6 0,-2-2-11 15,0 1-7-15,-4 2-17 0,-1-1-4 0,-3 2-3 16,2-1 9-16,1 4 9 0,1-2 6 0,-1 1 5 16,-1 1 0-16,2 2 7 0,0 1 7 0,1 0 9 15,1 2 9-15,-2 1 6 0,2 2 2 16,-4 1 2-16,3 0 1 0,-2 1-2 0,3 1 1 16,1 2-3-16,1 2 0 0,0 4-2 0,1 2-1 15,0 3 4-15,-1 0 2 0,1 3 0 16,0 1-1-16,5 0-5 0,-1 3-6 0,3 2-1 15,-1 1-4-15,0 3-3 0,-1 2-1 0,2 1-10 16,0-1-12-16,1 2-6 0,1 1-35 0,2-2-223 16</inkml:trace>
  <inkml:trace contextRef="#ctx0" brushRef="#br0" timeOffset="105891.12">11847 11798 254 0,'0'-8'337'15,"-1"-2"-280"-15,-3-4 31 0,3 2 40 0,-1 2 27 16,-1-2-5-16,-4 2-31 0,-1 0-34 0,-2-1-22 15,-2 0-21-15,-1 1-16 0,-6 0-8 16,0 2-10-16,-4 0-2 0,-4 2 3 0,-2 0-2 16,-3 1 0-16,-1 1 0 0,-6 3-6 0,0 0 0 15,1 2-7-15,0 2-13 0,-2 1-14 0,-2 1-29 16,-4 3-30-16,3-1-30 0,-4 3-22 0,3 1-29 16,-4 1-23-16,3 2 17 0,-3-2-362 0</inkml:trace>
  <inkml:trace contextRef="#ctx0" brushRef="#br0" timeOffset="106217.95">10272 12098 729 0,'-8'9'76'0,"-2"1"-72"0,0 2 11 15,5 1 11-15,3 1 3 0,2-1-2 0,0 2-18 16,4 1-1-16,-1 0 0 0,4 1-5 0,0 1 0 15,2 0-4-15,1-2-1 0,6 0-1 16,-4 1-4-16,1-2-2 0,5 3-6 0,-2-3-3 16,0 2-1-16,4-1-1 0,-1 0 0 0,3-1 2 15,1 0-6-15,2 1-10 0,-4-2-10 0,7 0-15 16,-3-3-4-16,3 1 4 0,-1-2 12 0,-1-1 15 16,0-1 8-16,-3-2 2 0,0-1 1 0,3-1 1 15,-4-1 5-15,8-3 4 0,0 0 6 0,-1 0 0 16,1-3-3-16,-1-1-3 0,2 0 3 15,-4-1-1-15,7 1 4 0,-2-1 3 0,1-1-1 16,-2 0 0-16,6 1 1 0,-4 0 1 0,-1-2-7 16,1 2-55-16,1-1-133 0</inkml:trace>
  <inkml:trace contextRef="#ctx0" brushRef="#br0" timeOffset="106486.14">11779 12394 1 0,'20'-9'138'0,"7"0"-104"0,5-4-18 15,-2 1 3-15,-5 1 0 0,0-1-5 0,-2 0 5 16,-3-1 12-16,-1 2 18 0,1-1 19 16,-2 1 14-16,-3-3-2 0,1 0-11 0,-2 2-10 15,-4-1-14-15,0 1-6 0,1-1-2 0,-5 2 2 16,-2-3-1-16,-3 2-2 0,0-2-2 0,-2 2-4 16,-1-4 1-16,-3 1 2 0,-1 0 3 0,-5-2 3 15,2 0 2-15,-2-1-1 0,-5-1 4 0,3-1 5 16,-4 0 2-16,2-1 5 0,-3 0 3 15,0-1-4-15,3 3-6 0,-4-2-11 0,1-1-17 16,-2 2-14-16,-2-1-8 0,2 2-12 0,-3 0-25 16,1 5-43-16,-3 0-68 0,4 4-70 0,-2 0-65 15,-4 2 14-15,-2 2-319 0</inkml:trace>
  <inkml:trace contextRef="#ctx0" brushRef="#br0" timeOffset="107332.35">6362 12780 659 0,'-2'-7'127'0,"-3"-4"-35"0,-3 2 25 16,2-2 8-16,4 4-20 0,-4 2-25 15,1 2-36-15,-2 3-23 0,-4 2-9 0,-1 4-8 0,-4 6-2 16,-2 1 1-16,-1 7 8 0,-4 3 13 15,3 3 17-15,-3 4 11 0,4 5 7 0,-3 0 2 16,2 5-9-16,0 1-9 0,3 0-9 0,0 2-14 16,0 1-7-16,-1 1-3 0,4 1-9 0,-5 2 3 15,7 1 0-15,-4 0 0 0,3 1 3 16,1 0 0-16,1 1 0 0,1 2 1 0,2-2 3 16,4 0 0-16,1-2 1 0,4 1-2 0,3-1-2 15,2-5-2-15,2-1 0 0,6-4-1 16,-1-1 1-16,0-2 2 0,7 0 2 0,-3-3 5 15,4 1 1-15,-1-1 1 0,1 0-2 0,-1-2-3 16,1-1-1-16,-3-1 0 0,-1-1-3 0,-2 0 2 16,0-3 0-16,0 2-1 0,-3-2 1 0,-1-1-1 15,-1 2-2-15,4-1-2 0,-2 1-5 16,1-1-1-16,-1-1-3 0,3 0-2 0,-1-1 1 16,-2-2-3-16,4-3-1 0,-3 1 3 15,2-3-3-15,1 1-2 0,1-1 4 0,0-2-6 16,1 2 1-16,2-1-4 0,0-2-12 0,3-1-10 15,-1-1-36-15,0-4-70 0,-2 0-76 0,2-4-72 16,-1-2-43-16,0-2 56 0,-2-3-314 0</inkml:trace>
  <inkml:trace contextRef="#ctx0" brushRef="#br0" timeOffset="107633.97">6455 14550 440 0,'-5'-3'80'0,"-2"-2"37"0,-3 2 15 16,8 0 11-16,2 3-24 0,0 1-60 0,0 1-32 16,1 0-2-16,3 4 12 0,1 3 23 0,3 3 8 15,-1 3-19-15,0-2-21 0,4 3-9 16,1 1-7-16,-2-2-8 0,2 0 6 0,-2 2-6 16,2-2-3-16,0-1 1 0,-3 3-3 0,0-3 3 15,0 1 1-15,-3-1 1 0,-2 3 0 0,-1-1 2 16,-3-1 0-16,-4-1 3 0,-1 2 2 15,-4-2 2-15,-2 1 3 0,0-2-2 0,-3 0 0 16,0 2-4-16,-1-2-2 0,-2 0 1 0,-2 1-6 16,5-1 0-16,-4-2-5 0,2 2-3 0,1-3-15 15,-3 3-20-15,6-4-27 0,1 3-43 0,0-4-41 16,4-2-55-16,3 1-34 0,0-2 9 16,2 0-266-16</inkml:trace>
  <inkml:trace contextRef="#ctx0" brushRef="#br0" timeOffset="108149.45">7003 15023 840 0,'-4'-7'319'0,"-4"-1"-294"15,-2-3 18-15,3 2 20 0,1 1 0 0,-4 2-14 16,-1 1-25-16,-6 2-9 0,3-1-7 0,-4 4-9 15,0 1-2-15,0 5-3 0,-1 1 1 16,1 3 5-16,-1 1-4 0,4 1 12 0,0 0 6 16,4 2 8-16,2-3 6 0,0 2-13 0,7-2-6 15,2 2-12-15,2-1-4 0,6 0-2 0,-1 1 1 16,3 2 2-16,4-1 2 0,-2 3 0 16,3 0 1-16,1 1 1 0,1-2-7 0,-1 0 7 15,1 1-2-15,-2-2 0 0,3 1 6 0,-3 0-4 16,-2-1 4-16,-1 0-2 0,-6-1 6 15,-3-1 7-15,-3-2 10 0,-1 1 18 0,-4-1 12 16,-2-2 6-16,-8 1 3 0,2-2-5 0,0-1-10 16,-5-2-3-16,1 0-11 0,1 1-10 0,0-3-3 15,2 0-10-15,1-2 0 0,1-1-8 0,3 0-5 16,2-1-20-16,-2 0-34 0,4-1-61 0,2 1-106 16,2 0-122-16,0 2-29 0,2-1-444 15</inkml:trace>
  <inkml:trace contextRef="#ctx0" brushRef="#br0" timeOffset="108518.64">7131 15765 572 0,'-6'0'184'0,"-2"-3"-70"0,1 0-8 0,4-3-14 16,2 1-33-16,2-3-9 0,2 0 2 0,2-2 10 15,5-3 1-15,0-2 2 0,0 0 3 0,6-1 4 16,-2-1 3-16,2 1 5 0,-1-1 2 0,1-1-7 16,-2 0-5-16,2 2-10 0,-3-2-9 15,0 1-8-15,-2 3-1 0,-2 2-3 0,-2 4 4 16,-4 3 13-16,-1 3 11 0,-2 2 2 0,-1 1-5 15,1 0-15-15,-1 2-29 0,1 0-14 0,-5 5-8 16,-1 6-4-16,1 4 1 0,-2 2 1 16,0 2 2-16,-2 0-4 0,4 0 5 15,0 4-1-15,0-2-5 0,0 2-2 0,1-1-10 16,0-2-6-16,-1-1-15 0,1-1-20 0,0-3-29 16,2-1-54-16,-1-2-112 0,2-1-117 0,1-4-87 15,2 0-462-15</inkml:trace>
  <inkml:trace contextRef="#ctx0" brushRef="#br0" timeOffset="108824.58">7103 14951 2083 0,'-6'-1'29'0,"-1"-1"38"0,-2 2 1 16,7 2-7-16,1 2-15 0,-1 4-37 15,2 5-12-15,-1 4 1 0,1 5-1 0,0 1-1 16,1 1-2-16,2 1-16 0,-1-3-17 0,1 2-43 15,-1-2-64-15,4-2-104 0,-1-1-109 0,1-2-74 16,3-1-272-16,4-4 397 0</inkml:trace>
  <inkml:trace contextRef="#ctx0" brushRef="#br0" timeOffset="109085.49">7614 15233 2149 0,'2'0'-56'0,"5"-1"1"0,2-2 19 0,5 1 62 15,8-2 2-15,4 0-21 0,4 1-16 0,1-1-33 16,0 2-89-16,3-1-136 0,-2 0-154 16,-2 1-512-16</inkml:trace>
  <inkml:trace contextRef="#ctx0" brushRef="#br0" timeOffset="109273.37">7640 15509 1877 0,'-8'3'82'0,"-1"1"-54"0,-1-1-15 16,10-3-7-16,3 1-12 0,5-1 4 0,2 0 7 15,7-1 5-15,5-2-14 0,3-2-27 16,3-3-71-16,2 2-148 0,-1-3-154 0,1 1-186 16,-2-1-41-16</inkml:trace>
  <inkml:trace contextRef="#ctx0" brushRef="#br0" timeOffset="109790.06">8289 15189 1829 0,'-4'-3'45'0,"2"-1"-2"0,2 1 5 0,1 0 13 16,6 1 8-16,2-3-8 0,3 2-10 0,2-1-8 15,6 1-9-15,1 2-17 0,6 0-4 0,-4 3-9 16,6 0 0-16,-5 3-4 0,1 1-3 16,-4 2 1-16,-6 0-8 0,0 2-2 15,-5-1-7-15,-6-1-6 0,0 0-3 0,-6 2-4 0,-3 0-10 16,-5 3-10-16,-4 2 3 0,-5-2 3 15,-7 5 22-15,-3-2 14 0,1 0 5 0,-3 0 3 16,2 2-2-16,3-3 2 0,4 0-1 0,2 0 1 16,1-4-4-16,8-2-5 0,2-1-24 0,7-2-30 15,2-2-9-15,3 0-3 0,5-1 26 16,3 1 23-16,5-3 17 0,0-1 5 0,5-2 2 16,3-2 8-16,1 2-7 0,-1-2 6 0,2 3-7 15,-1 0 3-15,0 0 5 0,-3 2 3 16,-3 0 11-16,0 1 6 0,-5 2 7 0,0 2 0 15,-4 1 1-15,-4 0-3 0,3 2 4 0,-8-1 5 16,0 0-2-16,-1 3 2 0,-2-1-7 16,0 2-4-16,-6 0-3 0,3 1 1 0,-1-2-2 0,-4-1-1 15,0 1 6-15,-1-2-5 0,1 2 5 16,-4-4-3-16,0 1-1 0,1 0-7 0,0-2-6 16,-2 0-6-16,3 0-6 0,1-4-3 15,0 0-6-15,3 1-17 0,2-2-40 0,2-1-82 16,3 0-129-16,-3-1-136 0,3-2-23 0,1-1-390 15</inkml:trace>
  <inkml:trace contextRef="#ctx0" brushRef="#br0" timeOffset="110299.47">8777 15275 1905 0,'1'-1'56'0,"1"-2"22"0,0 0 19 16,4-1 17-16,0 3-22 0,2-1-37 0,2 2-6 16,4 0-7-16,-2 2-10 0,3 1-12 0,0 2-7 15,1-1-3-15,3 1-5 0,-1 2 1 0,-3 0-6 16,1 0 1-16,-5 0-3 0,0 2 3 16,-2-1-3-16,-5 1-2 0,2 1 2 15,-4 0-4-15,-2-1 2 0,-6 3-4 0,0-1 2 0,-5 0-4 16,-5 0-2-16,3 0 3 0,-6-1-4 0,4 0 4 15,0-2 3-15,2-1 3 0,2 1 0 16,3-4 3-16,3 1-8 0,1-3-21 0,4 1-8 16,1-2-7-16,0-1 6 0,5 2 20 0,-2-2 12 15,4 1 5-15,3-1 0 0,2-1 4 0,1 0-4 16,-2 0 1-16,4 1-2 0,-1 0 2 16,-3 2 0-16,6-1 1 0,-5 3 2 0,3-1-7 15,-3 1 6-15,1-1-1 0,-1 3 4 0,0 2 3 16,-1 0-1-16,2 1-2 0,-1 2-3 0,-3-2 0 15,2 1 0-15,-3 0 1 0,0 2 3 16,1-1-2-16,-6 0 2 0,2 1 2 0,-5-3 2 16,-2 3 5-16,-2-3 2 0,-2 2 1 0,-5-2 2 15,0 2-3-15,-1-2-3 0,-4 2-4 16,0-1-3-16,-3 0 2 0,2-2-8 0,-2 1 2 16,0-4-3-16,2 1-7 0,1 1-2 0,4-4-10 15,0-1-34-15,0 0-75 0,2-2-126 16,0 0-174-16,4-1-94 0,-2-2-554 0</inkml:trace>
  <inkml:trace contextRef="#ctx0" brushRef="#br0" timeOffset="111340.36">11829 12491 644 0,'0'-1'9'0,"0"0"-3"15,2-1 21-15,4 2 29 0,-3-1 19 0,4 2 2 16,1 1-9-16,5-1 3 0,-1 2 5 0,0 1-2 15,7 0 3-15,-3 2-4 0,-2-1-2 16,3 2-2-16,-3 1-4 0,4 2 0 0,-5 0-7 16,5 3-6-16,-4-1-11 0,3 2-9 0,-5 1-5 15,6 0-6-15,-6 4-2 0,5-1-2 0,-4 3-2 16,-3 2-3-16,2 2 2 0,2 2-2 0,-2 2-2 16,-1 0 1-16,1-1-5 0,-1 3 0 0,0 0-1 15,-1 1-1-15,3 3-1 0,-3-1-1 16,2 2 4-16,1 0 1 0,-1 1 5 15,4-1 0-15,-3 1 3 0,1 1-7 0,0 3 7 0,-2 0-1 16,-1 2-1-16,-1-2 6 0,0 4-9 0,-2 0 0 16,-1 0 2-16,0 3-2 0,0 0 5 15,-4 0 0-15,1 0 1 0,-2 2 0 0,-1 0 0 16,-2-2-2-16,-3 0-2 0,2-2 0 0,-2-2 1 16,-3-1 2-16,1 0 1 0,1-4 2 15,-2 1-4-15,2-2 2 0,-1-4-2 0,4-2-5 16,-2-3-2-16,0-4-5 0,3-3-5 0,1-5-6 15,0-2-7-15,0-3-11 0,0-2-22 0,0-5-45 16,0-2-78-16,0-4-90 0,0-1-90 16,-1-2-57-16,0-4 58 0,-5-4-277 0</inkml:trace>
  <inkml:trace contextRef="#ctx0" brushRef="#br0" timeOffset="111594.64">12090 14043 745 0,'-5'2'146'0,"1"0"-10"0,-2 3-9 0,4 3-11 16,4 3 9-16,-2 2-5 0,4 2-14 0,-1 2-9 16,0 0-17-16,5 3-10 0,0-3-2 15,3 2-7-15,0-2-2 0,0 2-9 0,2-3-5 16,4 0-7-16,1-1-4 0,2-4 1 0,0 2-9 16,3-5-3-16,0-4-5 0,2 0-5 15,-2-4 0-15,0-1-2 0,-2-3-1 0,2-1-3 16,-4 0 0-16,0-4-5 0,-2 1-3 0,0-2-1 15,-4 0-9-15,0-2-11 0,3 1-20 0,-2 0-35 16,-1-2-54-16,1 1-82 0,0-2-88 16,2 2-72-16,-1-2-22 0,2 0-424 0</inkml:trace>
  <inkml:trace contextRef="#ctx0" brushRef="#br0" timeOffset="112133.05">13011 14500 2011 0,'-3'-5'32'0,"1"-3"1"0,-3-3 17 0,5 5 7 16,0 1-5-16,-4 2-23 0,3-2-22 0,-4 3-5 16,0 2-5-16,-3 1-7 0,-4 4-1 0,-1 0-2 15,-3 2 4-15,-3 4 3 0,0 1 2 0,3 2 3 16,-2-1-1-16,5 1 2 0,0 1 0 15,6 2-2-15,0 0 2 0,6-2-4 0,1 0 1 16,1 0-2-16,6-1-2 0,-2-2-2 0,4 0 0 16,6 1-4-16,-2-3-2 0,0 1-4 0,3 0 2 15,-1 0 3-15,1 0 3 0,-2 1 5 16,3-1 0-16,-4 2 1 0,3 0 3 16,-1 0 0-16,0-2 2 0,-3 2 2 0,-1-3 2 15,-3 2-1-15,-4-2 0 0,-4 2 4 0,0-3 0 16,-1 0 2-16,-3 2 1 0,-4-2-1 0,-6 0 1 15,0-1 2-15,-5 0 0 0,1 1-2 0,-2-2 2 16,-3 0-2-16,3-1 0 0,-2 1-2 0,0-3-2 16,0 1-2-16,-3 0-6 0,6 0 3 0,2-1-6 15,0 1-9-15,5 0-10 0,1-1-34 16,3-1-62-16,4 0-107 0,-1-2-126 0,5 1-87 16,1-2-530-16</inkml:trace>
  <inkml:trace contextRef="#ctx0" brushRef="#br0" timeOffset="112534.39">13251 14948 2160 0,'2'-2'16'0,"3"-1"24"0,-1 0 26 16,4 1 5-16,-1 1-10 0,-1 1-23 0,2 0-6 0,2 2-1 15,1 0-7-15,0 4-6 0,0-1-5 16,4 3 4-16,-4 0-7 0,1 1-2 0,0 2 0 16,-3 1-7-16,-1 0 1 0,-2-1 4 0,0 1-6 15,-4-3 3-15,1 4-4 0,-1-4-3 16,-4 1 1-16,-1 2 0 0,-2-4 2 0,-4 2-1 16,-1-2 5-16,-6 1-7 0,1 2 2 0,-1-2 1 15,-1 2-2-15,3-3 4 0,-1 4-1 0,0-4 2 16,2 1-1-16,2 1 0 0,-1-1 2 15,4 0-1-15,1 1 1 0,3-2 0 0,3 3 2 16,2-2-3-16,2 0 4 0,1 2-3 0,3-2 2 16,3-1 6-16,1-1-5 0,3 0 5 0,2-3-8 15,4 1 3-15,-1-4-6 0,3-2 0 16,2 1 0-16,3 0-8 0,2 0-3 0,-1 0-11 16,4-4-10-16,1 3-29 0,0-1-43 15,0 0-100-15,-5 1-175 0,-2-3-169 0,-4-1-760 16</inkml:trace>
  <inkml:trace contextRef="#ctx0" brushRef="#br0" timeOffset="112791.86">13180 14130 2500 0,'-3'3'-8'0,"2"4"11"0,1 7 16 0,3 1 11 16,-1 6 8-16,1 2-7 0,-3 0-9 16,2 3-7-16,1 1-6 0,-1 3-3 0,2-1-10 15,1-3-5-15,-1 0-16 0,3-4-36 0,3-1-60 16,-3 1-161-16,0-3-241 0,0-1-913 0</inkml:trace>
  <inkml:trace contextRef="#ctx0" brushRef="#br0" timeOffset="113248.79">13997 14640 2175 0,'-1'-1'4'0,"2"-2"-3"0,4-1 5 16,4 1 8-16,6-2-1 0,-1 1-9 0,4 0-17 15,1 0-22-15,6 1-39 0,-2 2-64 0,2 0-131 16,-5 1-128-16,2 1-33 0,-5 1-430 16</inkml:trace>
  <inkml:trace contextRef="#ctx0" brushRef="#br0" timeOffset="113415.38">13892 14807 2221 0,'-2'2'39'0,"-4"1"-4"16,3 0 4-16,7 0-13 0,3-1 0 0,6 1-9 16,1-3-8-16,6 1-3 0,3-1-11 0,6-1-13 15,2-2-45-15,2 1-94 0,3-2-195 16,-1 1-176-16,1-2-766 0</inkml:trace>
  <inkml:trace contextRef="#ctx0" brushRef="#br0" timeOffset="113858.23">14368 14444 2373 0,'11'-3'-6'0,"9"-5"9"0,5 0 21 16,5 3 3-16,-1 1 0 0,-3 4-8 0,2 0-1 16,0 3-5-16,1 0-3 0,-3 3-5 0,-1 2-2 15,-2 1-3-15,-4 3 1 0,0 2 0 0,-7 1-3 16,-2-3 2-16,-4 2-3 0,-2-1 0 16,-4-1 2-16,-4 1-3 0,-2 1 0 0,-2-2 3 0,-3 0-2 15,-1-3 2-15,-3 1 1 0,-1-2-4 16,-3-3 1-16,3 1-1 0,2-1-2 0,2-2 1 15,1 1-10-15,7-1-21 0,1 0-14 0,6-2-5 16,2 4 8-16,5-1 17 0,1-1 10 16,0 1 5-16,4-1 3 0,-1 2 2 15,1 1 4-15,0-1 2 0,-2 1-1 0,1 1 5 0,-3 1 2 16,3 1 2-16,-4 0 1 0,0 4 3 16,-3-1-1-16,-3 1 4 0,-1 0 4 0,-3 0 7 15,-4 1 7-15,0 0 11 0,-6-1 10 0,0 0 5 16,-3 0 5-16,-2-2-2 0,0 1-4 0,-4 0-6 15,-1 0-7-15,-1-4-10 0,-1 1-11 0,-1-2-7 16,3 0-12-16,-1 1-6 0,3-3-7 16,3 0-23-16,5 0-41 0,1-2-85 0,6 1-160 15,1-1-163-15,3-2-69 0,3 0-542 0</inkml:trace>
  <inkml:trace contextRef="#ctx0" brushRef="#br0" timeOffset="114410.54">15186 14604 1529 0,'0'-15'235'0,"3"-3"-163"0,-3-4 17 16,0 5 6-16,-5 4-15 0,2 2-32 0,-4-1-34 16,-1 3-7-16,-5-1-4 0,1 4-8 15,-5 3-5-15,-2 0 0 0,1 2 3 0,-1 3 0 16,2 1 7-16,2 1-5 0,1 3-4 0,4 2 3 15,1 3-3-15,3 2 5 0,1 0 1 0,4 1-1 16,1 4 2-16,2 1 0 0,4-2 0 16,3 3-1-16,2-3-1 0,2 1 0 0,1 1 0 15,-1-1-1-15,2-2 3 0,2 1-2 0,-3 2-1 16,3-2 5-16,-1 2 0 0,-1 1 7 0,1-2 2 16,-2 2 0-16,-2-1 1 0,2-1 3 0,-3-3 5 15,-4 2 1-15,1-4 4 0,-6-1 1 0,1 0 1 16,-2-3 8-16,-3-1 1 0,-2-2 0 15,0 0-1-15,-2-1-9 0,-5 1-5 0,2-3-2 16,-2 0-7-16,-2-2-2 0,1-1-2 0,-4 0-6 16,-1-1 3-16,-1-1-6 0,-1-1 5 0,-1 0-6 15,-1-1-7-15,4-1 2 0,-3 0-10 16,0-2 7-16,4 0 0 0,1 1-2 16,3-1-6-16,4-1-8 0,-2 0-3 0,6 0-3 15,0-3 8-15,2 0 3 0,2-1 2 0,0 1 1 16,2-1 1-16,5 0 4 0,2-1 4 0,1 0 6 15,2-2 2-15,0 3 2 0,3-4 1 0,0 1 2 16,2-1-1-16,2-1 3 0,0 0 0 0,0-2-2 16,0-2 3-16,0 1-3 0,0 1 2 15,2-2 1-15,-6 2 2 0,0 1 1 0,0 2 2 16,-6 3 0-16,-1 4-5 0,-3 2 0 0,-4 2-1 16,-1 1-6-16,-1 3-16 0,-3 1-44 0,1 2-77 15,-7 3-123-15,1 1-119 0,-2 1-45 0,-2 3-456 16</inkml:trace>
  <inkml:trace contextRef="#ctx0" brushRef="#br0" timeOffset="114908.05">15560 14483 1851 0,'1'-3'23'0,"-1"0"12"16,4 2 15-16,2 0 14 0,5 1 8 0,4 1-24 16,0 2-18-16,6 1-5 0,2 0-9 0,-1 2-3 15,2 1-4-15,-2 2-2 0,1 1-1 16,-1 3-2-16,1-1-2 0,-2 2 2 0,-2-1-5 16,0 1 3-16,-3-2 0 0,1 1-2 15,-6-1 6-15,-1 0-5 0,-4-1 2 0,-2 0 0 0,-2-2 2 16,-2 3 7-16,-1-2 3 0,-1 2 1 15,-4-1-2-15,2 2-5 0,-4 0-3 0,2 1-2 16,0-2-3-16,-3 3 1 0,-1-1 1 0,2 2-1 16,0-1 5-16,-2-1-2 0,-4 0 4 0,3 1 0 15,-1-3-2-15,-2 2 1 0,1-3-1 16,0 2 0-16,-1-3-3 0,0 1-2 0,3-2-6 16,1-3-8-16,0 1-9 0,4-2-20 0,1 0-46 15,1 0-77-15,-1-2-122 0,4 1-117 0,-1-2-57 16,4 0-490-16</inkml:trace>
  <inkml:trace contextRef="#ctx0" brushRef="#br0" timeOffset="115382.38">16500 14302 1311 0,'-4'-7'80'15,"1"-5"50"-15,-4-1 15 0,0 2-7 0,-3 4-24 16,-2 2-50-16,-2 1-21 0,-5 3-5 16,-1 1-4-16,-3 1-8 0,-2 3-2 0,1 1-2 15,2 2 0-15,-2 3 4 0,3 2 2 0,1 0 2 16,5 0-6-16,4 1-7 0,2-1-8 0,3 3-6 15,2-1 0-15,4 1-4 0,4 0-1 0,2 0-3 16,3-1 0-16,0-2-1 0,4 2 0 16,-1-1 0-16,6 2-2 0,-3-1 0 0,2-2-3 15,0 2 2-15,-2-1-2 0,2 2 3 0,0 0 3 16,-3-1 1-16,4 1 3 0,-5-3-1 16,3 3 1-16,-5-2-2 0,-6 0 2 0,2 0 1 15,-6-4 4-15,-1 2 4 0,-2-2 4 16,-6-1 5-16,-1-1 2 0,-3 1 1 0,-6-2 1 15,1 0-2-15,-3-2-1 0,-1 2 2 0,-1-3 1 16,0 0-5-16,0-2-1 0,-3 1-7 0,4 1-3 16,1-1-5-16,1 0-1 0,4 1-3 0,2 1-9 15,3 0-13-15,2-1-36 0,6 0-66 0,0-1-119 16,4 1-160-16,1 0-88 0,5 1-572 16</inkml:trace>
  <inkml:trace contextRef="#ctx0" brushRef="#br0" timeOffset="115734.5">16678 14848 2179 0,'0'0'72'0,"0"0"14"0,0-1 21 15,0 1 11-15,1-1-19 0,0-1-33 16,4-1-22-16,-3 0-13 0,3-2-11 0,0 2-4 15,-1-3 1-15,2 1-5 0,0-2 3 0,-1 0-3 16,6-1-3-16,-3-3-2 0,-1 1-2 0,2-3 1 16,0 1-4-16,2-3 4 0,-3 1-5 0,5-1-1 15,-2-1 1-15,2 1 0 0,-1 0-1 0,-2 1-2 16,-1 3 2-16,0 4-2 0,-6 1 2 0,-2 2 1 16,-1 3 0-16,0 0-1 0,-1 3-3 15,-2 3-1-15,-8 4-1 0,2 3 3 0,-6 6 3 16,-1 3-2-16,1 2 2 0,1 2 1 0,0 2-4 15,0 3 1-15,2 0 0 0,-3 2-2 16,5-3 0-16,-2-1 2 0,4 1-12 0,2-6-15 16,-1-1-26-16,5 1-48 0,1-2-59 0,1-3-131 15,0-3-176-15,0-2-109 0,1-3-635 0</inkml:trace>
  <inkml:trace contextRef="#ctx0" brushRef="#br0" timeOffset="116032.62">17045 13821 2464 0,'-1'-2'-18'0,"-4"2"17"0,-1 3 0 15,6 4 9-15,-6 7 7 0,-3-1 1 0,-1 7-7 16,-4 0-5-16,2 1-3 0,-4 2-4 16,3 0-5-16,1 1-6 0,-2 2-26 0,3-2-46 15,0 1-88-15,4 0-175 0,-1 1-163 0,3-3-798 16</inkml:trace>
  <inkml:trace contextRef="#ctx0" brushRef="#br0" timeOffset="116316.61">17566 14229 1694 0,'15'-1'93'0,"6"0"-149"0,10 1 27 0,3 1 0 15,-1 1-71-15,-5 1-69 0,0-1-87 16,1 2-81-16,-4-2-473 0</inkml:trace>
  <inkml:trace contextRef="#ctx0" brushRef="#br0" timeOffset="116526.05">17450 14425 1797 0,'1'5'44'0,"2"2"30"0,2 1 24 0,5 1 15 16,1-1-8-16,4-2-31 0,1-1-11 15,5-1-15-15,5 0-20 0,5 1-13 0,3-3-10 16,-1-1-8-16,2 0-14 0,-2-1-29 0,-2-1-49 16,1 0-101-16,-3-1-139 0,0-3-126 0,-7 0-10 15,-2-1-368-15</inkml:trace>
  <inkml:trace contextRef="#ctx0" brushRef="#br0" timeOffset="116799.58">17805 14134 1788 0,'12'2'76'16,"6"0"17"-16,4 3 32 0,4 2 7 0,-4 0-12 15,0 2-18-15,-2 1-1 0,2 1-11 0,-3 3-21 16,2 1-13-16,-1 3-13 0,-1 1-8 15,1 3-7-15,-1 0-3 0,-5 3-8 0,0 0-4 16,-1 1-4-16,-5-1-2 0,-2 3 0 0,-1-2 0 16,-3 5 0-16,-3 0-4 0,-5-2 0 0,1-1-3 15,-5-3 0-15,-6-3 0 0,2-2-2 16,-6-2-2-16,1-3-2 0,-3 0-4 0,2-1-8 16,1-4-14-16,-3 2-28 0,2-3-32 0,-1-1-29 15,1 0-46-15,0 0-82 0,4 0-124 16,1 0-125-16,5-1-39 0,0-1-249 0</inkml:trace>
  <inkml:trace contextRef="#ctx0" brushRef="#br0" timeOffset="118782.93">19216 14590 456 0,'9'-1'69'0,"-1"-3"30"0,4-4 68 15,0 2 48-15,0-1 10 0,-3 1-31 0,2-1-38 16,-2 1-20-16,-2 1-18 0,0-1-22 0,-1-2-13 16,-4 2-8-16,-1 2-4 0,0-2-7 15,-2-2-7-15,0 2-12 0,-3-3-9 0,-4 1-10 16,-1 1-7-16,-1 1-6 0,-3 2-6 0,-4-3-1 16,1 3-5-16,-2 2 1 0,-4 1-3 0,-3 2-1 15,3 1 2-15,-2 3-4 0,-2 2 5 0,1 0-2 16,0 2 1-16,4 2 3 0,2 2-3 15,2 3 4-15,1 1 2 0,-1 3 1 0,7 1 4 16,-1-1 2-16,6 2-1 0,-2 0 4 0,5-1-2 16,1 0 0-16,2 0-3 0,1 0-4 0,5 0 1 15,3-2-7-15,1 0 1 0,3-1-5 0,5 0-5 16,4-2-5-16,3-2-12 16,3-2-20-16,3-1-49 0,-1-4-74 0,0-1-132 15,-1-1-128-15,-6-2-42 0,3-2-533 0</inkml:trace>
  <inkml:trace contextRef="#ctx0" brushRef="#br0" timeOffset="119251.28">19515 14867 1094 0,'6'-1'108'0,"-1"-3"-45"0,7 2 45 16,1 2 42-16,1 0 2 0,2 1-40 15,-1 0-23-15,2 3-4 0,0 0-7 0,-2 1-12 16,4 0-16-16,-3 3-3 0,0 1-11 0,-1-1-6 0,-1 3-6 15,-2 0-11-15,0 0-6 0,-1 2-5 16,-5-1 0-16,2 0-5 0,-6 0 0 0,-2-2-2 16,-2 1-3-16,-5 0 4 0,3-2-1 0,-3 3 1 15,-2-4-1-15,-2 4 1 0,-2-3-1 16,-1 2 3-16,0-2 5 0,-4 0 0 0,6 0 3 16,-2 0-1-16,-1 0 3 0,5 1-5 0,4-1 2 15,0 2 0-15,3-3-4 0,2 4 4 0,1-3 0 16,1 1-1-16,2 0 2 0,3-3 3 15,1 0 0-15,6 2 4 0,2-3 1 0,0-1-5 16,1 0-3-16,2 1-4 0,1-1-1 0,0 0-1 16,-1 1-2-16,5 0 0 0,-4-1-4 0,4 1-4 15,-1 0-8-15,-1 2-20 0,-1 0-36 16,1 0-69-16,-2 0-132 0,-4 1-130 0,-1-3-61 16,-1 2-484-16</inkml:trace>
  <inkml:trace contextRef="#ctx0" brushRef="#br0" timeOffset="122233.18">10917 864 1 0,'0'0'0'0</inkml:trace>
  <inkml:trace contextRef="#ctx0" brushRef="#br0" timeOffset="123940.63">10871 923 1 0,'0'0'48'0,"0"0"-4"0,0 1-33 16,0-1 4-16,0 0-4 0,0 0 9 15,0 0 6-15,0 1-2 0,0-2 15 0,0 2-14 16,1-2 12-16,-1 0-2 0,0 2-6 15,0-2 5-15,0 2-10 0,0-1 6 0,0 0-15 16,2-1 5-16,-2 1-12 0,0 1-1 0,0-1 11 16,0 0-6-16,1-1 9 0,0 1 0 0,4 0 4 15,-1-2-4-15,1 1 0 0,0 0-4 0,1 0-8 16,4-1-1-16,-3 2-3 0,6-1 2 16,0 0-11-16,-1 0 9 0,5 1-13 0,-4 0 2 15,6-1 5-15,-1 1-2 0,2-2 6 0,1 2-10 16,-1 0 8-16,3 0-10 0,-1 0 8 15,-2 0 4-15,2 2-10 0,3-2 8 0,-3 1-2 16,-1 0 1-16,0 0-3 0,1 0 8 0,2 0-11 16,-2 0 5-16,1-1 2 0,-1 1-4 0,0-1 8 15,3 0-8-15,-1 1 9 0,2-1-7 0,-1 0 5 16,2 0 0-16,-3 1-5 0,4-1 2 0,-4 0-2 16,4 2 7-16,-2-4-8 0,-3 2 6 15,0 0-9-15,2 0 1 0,-1-1 3 0,-3 1-2 16,5-1 4-16,-2 0-6 0,-1 1 12 0,4 0-12 15,-5-1 12-15,0 1 0 0,3-1-10 0,-2 1 14 16,-2 0-16-16,1 0 2 0,3-1-2 16,-4 1 6-16,0-1-6 0,1 1 4 0,0-1 8 15,-2 1-15-15,1-1 16 0,-2 1-6 0,0 0 3 16,0 0-3-16,-4 0 1 0,4 0 7 16,-1 0-13-16,-2 0 13 0,0 0-8 0,-1 0 0 15,2 0 7-15,-2 0 1 0,0-2-2 0,3 2 4 16,-3-1-4-16,2 1-6 0,1-1 1 15,-3 0-8-15,4 0 10 0,0 1-14 0,-1-3 16 16,-1 3 2-16,-1 0-16 0,2-1 20 0,-4 2-23 16,4-1 1-16,-5 0 0 0,3 0 2 0,-3 3-2 15,3-3 1-15,-4 0 19 0,0 1-11 0,2-1 15 16,-2 0-7-16,0 1-10 0,-1-1-2 0,-2 1 0 16,3-1 0-16,-4 1-5 0,1-1-2 0,-2 2-11 15,1-2 7-15,-2 0-8 0,-2 0-2 16,-2 0-11-16,2 0-8 0,-1 0-6 0,-3 0-30 15,0 0-1-15,0 0-10 0,0 0-34 0,-2-2 7 16</inkml:trace>
  <inkml:trace contextRef="#ctx0" brushRef="#br0" timeOffset="128200.58">1090 744 1 0,'0'0'0'0,"0"0"0"0,0 0 0 0,0-2 0 15,0 2 1-15,-1-1 35 0,1 1 3 16,0 0 24-16,0 0 7 0,-1 0 0 0,1 0-10 0,0 0 1 15,0 0-8-15,0 0-19 0,-1 1 2 16,-1-1-19-16,1 0 1 0,1 2-12 0,-2-2-2 16,-1 0-12-16,3 0-12 0,0 0 13 0,0 0-20 15,0 0 6-15,0 1-11 0,0-1-14 16,0 0-6-16,0 0 1 0,0 1 12 0,3 1 8 16,0-1 35-16,0 1 4 0,-1 0 19 0,3 0 5 15,1 1-6-15,1-1 0 0,3 3-19 0,-1-3 10 16,2 2-17-16,1-2 16 0,0 1-2 0,4 0-5 15,-2-1-1-15,3 3-4 0,-1-4 5 16,1 2-11-16,1-1 16 0,3-1-7 0,-2 2 3 16,2-1 4-16,0 0-9 0,1-1-1 0,2-1-10 15,0 1 11-15,-2 0-12 0,4 0 11 16,-1-1 2-16,-1 1-12 0,2-1 14 0,-1 1-13 16,1 1 6-16,2-2-4 0,-5 0 4 0,4 0-6 15,-2 0-2-15,3 0 9 0,-4 0-6 16,0-2 7-16,0 2-4 0,-3 0 3 0,1 0-4 15,-2-1 7-15,4 2 0 0,-2-1-10 0,1 0 7 16,-3 0-9-16,5 0 12 0,1 0-12 0,-3-1 6 16,4 0-4-16,-5 1-7 0,6-2 18 0,-1 1-12 15,-1 0 10-15,1-1-5 0,-3 0 1 0,4 1-2 16,-4 0 2-16,2 0 3 0,-2 0-12 16,-1 0 10-16,3 0-9 0,-5 2 4 0,0-2-4 15,0 1 2-15,-1 0-8 0,0 0-5 0,0 0 7 16,-3 1-20-16,0 0-6 0,-1-1-23 0,2 2-13 15,-3-1 4-15,2 0 15 0,-4 2 1 16,3-1 54-16</inkml:trace>
  <inkml:trace contextRef="#ctx0" brushRef="#br0" timeOffset="134733.26">20132 14234 5 0,'0'-1'33'0,"-1"0"-30"0,0-2 2 16,1 2-2-16,-1 0 1 0,0 0 1 15,1 0-2-15,0-1 3 0,1 0-3 0,0 0-2 16,-1-1 2-16,1 1 2 0,0-1 6 0,-1 0 1 15,0 1 3-15,1-2 3 0,0 1 10 0,2-3 24 16,-1 2 26-16,0-2 30 0,-1 2 24 16,5-3 19-16,-3 2 22 0,2 2 15 0,-1-2 11 15,-1 0 8-15,-2 3-9 0,3 0-9 0,-2-2-12 16,-1 4-22-16,-1 0-15 0,0 0-25 16,0 1-22-16,-1 2-21 0,1-1-21 0,-2 1-13 15,-2 4-9-15,2 5 0 0,-2 3-3 0,-2 3 2 16,2 3-4-16,-2-1-7 0,5-1-6 0,0 0-5 15,1-1-10-15,-1 0-3 0,2 1-12 0,-1-2-16 16,-1-1-19-16,1 0-33 0,0-3-37 0,0 0-55 16,0-2-100-16,1 1-124 0,0-3-126 15,0 0-599-15</inkml:trace>
  <inkml:trace contextRef="#ctx0" brushRef="#br0" timeOffset="135816.62">21161 14583 235 0,'5'-1'68'0,"-3"-2"44"15,4 0 45-15,-2 0 34 0,-1 2 2 0,1 0-30 16,-1 0-19-16,-2 0-5 0,5 0-6 0,-4 1-4 15,-1 0-1-15,-1 0-9 0,0 0 0 0,0 0-12 16,-1 1-16-16,0 0-21 0,-3 0-24 0,1 1-18 16,-2 1-10-16,-3 3-2 0,-3-1-4 0,-3 1-1 15,1 1-2-15,-4 2-5 0,2-1 0 16,-4 1-2-16,-2-1 1 0,2 1 0 0,-4-1 2 16,2 2 2-16,-1 0 2 0,-3 1 2 0,3-1 1 15,-2 0-2-15,2-1 0 0,3 2 3 0,3-2-2 16,4-1 0-16,1 1-4 0,3 0-1 15,4-2-4-15,0 1 3 0,4 0 1 0,4-2-2 16,1 2 6-16,5-1 1 0,1-1 0 0,6 1 5 16,2-1-6-16,3-1-1 15,2 1-3-15,2-1-3 0,-3 0-3 0,1 0-3 0,1 1 1 16,-2 1 0-16,0 1 1 0,1-2-2 0,-2 3 1 16,1-1-5-16,-4 0-1 0,2 0-5 15,-3 1-9-15,-4 1-7 0,2-2-20 0,-4 2-20 16,-1-3-29-16,0 1-40 0,-2 0-75 0,-1 0-86 15,-1-1-100-15,-1 0-52 0,-1 0-399 0</inkml:trace>
  <inkml:trace contextRef="#ctx0" brushRef="#br0" timeOffset="139191.07">22105 14793 145 0,'5'-2'54'0,"0"0"31"0,3-1 40 15,0 1 28-15,-2 0 1 0,1-1-17 16,2 1-11-16,-5-2-4 0,1 2 1 0,-1 0 1 16,1-3-3-16,-1 3-1 0,-2-1-7 0,2-1-10 15,-2 2-10-15,1-1-9 0,-2 0-10 16,0 0-9-16,-1-1-8 0,0 2-8 0,-1-2-7 16,-2 2-8-16,1 1-6 0,-3-1-7 0,1 0-7 15,-3 2-4-15,1-1-4 0,-7 2-1 0,1-1-2 16,-2 2 2-16,-2 0-2 0,1 0 0 15,-1 1 0-15,-3 1-2 0,3 0 4 0,0 2-2 16,-2-1 1-16,2 3 2 0,0 1 0 0,1 2 6 16,1 1 2-16,0 1 0 0,3 1 0 0,4 0-2 15,-1 3-2-15,3 0 2 0,1-1 1 0,2 4-1 16,2-3-2-16,4 3-7 0,2-3 3 16,3 0-4-16,2 1 2 0,4 1-2 0,-1-1-3 15,2-3-6-15,1 3-3 0,2-4-2 0,3-2-12 16,0-1-8-16,2-2-31 0,1-2-36 0,3-3-61 15,-3-3-104-15,-3-1-136 0,-1 0-97 0,-2-2-502 16</inkml:trace>
  <inkml:trace contextRef="#ctx0" brushRef="#br0" timeOffset="139666.09">22424 15212 1530 0,'3'-3'31'16,"0"-3"16"-16,2-2 45 0,1 2 38 0,2 1 1 15,-2 1-43-15,2-2-23 0,2-1-17 16,3 2-14-16,-2 0 1 0,0 0-4 0,0-3 6 16,1 2 6-16,-2 0-2 0,1-1 1 0,-4 0-4 15,2 1-3-15,-2 0-6 0,1 1-3 0,-2 0-5 16,-2 2-1-16,0 0-1 0,-3 1 5 0,0 1 4 15,-1 2-2-15,-2 0-2 0,0 3-10 0,-1-1-6 16,-4 3-4-16,0 3-1 0,-2 2-2 16,-2 3-2-16,1 1 4 0,3 1-6 0,0 1 4 15,2 3-1-15,-2-1-6 0,1 1 0 0,2 0-8 16,0 0-8-16,2 1-11 0,-3-1-9 16,5 0-13-16,-4-3-15 0,0-2-22 0,4-2-42 15,-2-2-68-15,2-2-95 0,0-2-100 0,-2-3-72 16,1-1-436-16</inkml:trace>
  <inkml:trace contextRef="#ctx0" brushRef="#br0" timeOffset="139973.6">22828 14443 1761 0,'-3'0'248'0,"-2"-1"-269"0,1 3 23 0,4 6 41 16,0 2 24-16,-3 2 0 0,-2 4-19 0,2 4-24 15,-4 0-15-15,1 2-7 0,0 2-5 0,1-3-4 16,-1 0-11-16,1 1-17 0,1-1-31 16,-2 1-66-16,1-2-104 0,2 1-121 0,0-1-99 0,-1-1-483 15</inkml:trace>
  <inkml:trace contextRef="#ctx0" brushRef="#br0" timeOffset="143102.41">8395 8796 61 0,'1'-1'182'15,"3"-4"-111"-15,1 1 42 0,0-1 29 16,1 0 15-16,-4 2-10 0,2 0-10 0,0-1 1 15,-2 1-1-15,1-1-5 0,0 2-5 0,-2-1-7 16,-1 2-12-16,1-3-8 0,0 2-15 16,0-2-9-16,-1 0-5 0,0-1-8 0,0 3-3 15,-1-3-10-15,0 2-6 0,0-1-10 0,1-2-6 16,-3 3-6-16,1-2-6 0,-1 0-1 0,1 2-5 16,-2-2-1-16,-1 1 0 0,-1 1-3 15,1-1-4-15,-3 1 0 0,2 0-5 0,-4 1-2 16,2 0 4-16,-2 1-5 0,0-2 2 0,-4 6-1 15,1-3-3-15,0 2 2 0,0-1-5 16,-4 3 2-16,3-1 0 0,-3 1 4 0,2 0 2 16,0 2 1-16,5-1 1 0,0 2-4 0,1 0 3 15,4 4-5-15,-1-1 6 0,1 2-3 16,1-2 0-16,0 1 4 0,1 0-5 0,5 0 1 16,-1 0-5-16,3-1-1 0,1 1-2 0,0-1 4 15,3 1 3-15,0-3-2 0,1 1 5 0,2-2-4 16,3-3-2-16,-3-1 3 0,7-2 3 0,-4 2-2 15,4-3 2-15,0-2 1 0,0 0-5 0,-1-1 6 16,0-1-4-16,-2 0 2 0,0-3 2 0,-5 0 0 16,0 1 5-16,-3-2-2 0,0 1 2 15,0 0-3-15,-1-2 0 0,-1 3-2 0,-3-1 4 16,1 1-3-16,-1-1 1 0,-2 3 1 0,0 2-8 16,0 1 6-16,0 1-5 0,0 0-9 15,-1 1-7-15,0 1-5 0,-1 2 5 0,1 3 5 16,0 0 9-16,0 2 2 0,-3 3 1 0,3 1-1 15,-2 1 4-15,1 2-2 0,1-1 0 0,2 1 3 16,0 2-8-16,3-4 2 0,0 3-4 16,-2 0-2-16,3-2 3 0,-1 1-1 0,-1-1 3 15,3 0 1-15,-1 0 5 0,1-4-2 0,-4 3 3 16,1-4 0-16,-1 3 0 0,-2-4 5 16,-2 1 2-16,-1-1 6 0,1-4 2 0,-4 2 4 15,0-1 5-15,-2-1 0 0,-1-1 5 0,-1 1-2 16,-1-1 2-16,0-2-4 0,-3-1-2 0,3 1-9 15,-3-1-4-15,4 1-6 0,1-1-8 0,-1 1-3 16,3-1-12-16,1 0-13 0,-2 0-28 0,2 1-36 16,1 0-78-16,2-1-114 0,0 0-116 15,0 2-65-15,3 0-389 0</inkml:trace>
  <inkml:trace contextRef="#ctx0" brushRef="#br0" timeOffset="143983.66">7903 9417 501 0,'1'-2'69'0,"1"1"21"0,-1 0 37 0,2 0 18 16,4 0-6-16,-1 0-23 0,0-2-12 0,3 2-2 15,1 0 5-15,1 0-7 0,1 1-14 0,1-1-10 16,1 2-16-16,-2-1-10 0,4 1-6 16,-3 0-10-16,4 3-8 0,-4-3-6 0,0 2-9 15,1 1-1-15,0-1-5 0,-6 2-1 0,1 1 0 16,1 1-6-16,-4-2 4 0,-1 1-6 15,-1 2-1-15,0-1 5 0,-2 0-2 0,1 0 3 16,-3 0 3-16,-1 0-2 0,-2-1-2 0,-1 1 0 16,1 0-2-16,-3-1 2 0,2 1 0 0,-3-1 0 15,0-1-2-15,2 0-1 0,1 0 1 16,0-2-7-16,2 0-5 0,1 0-14 0,1-1-14 16,0 1-7-16,1 0-6 0,0-1 3 0,3 0 2 15,0 2 0-15,-2-2 6 0,6 2 0 16,0-2 9-16,0 0 2 0,-1 2 8 0,2-2 0 15,3 0 6-15,-2 2 0 0,-1-2 2 0,3 4 3 16,0-2 1-16,-3 0 6 0,2 0 2 0,0 1 4 16,1 2 0-16,0-1 2 0,-2 1 0 15,-1-2-3-15,-2 4 6 0,0-2 2 0,-3-2 10 16,-3 2 10-16,-1-1 10 0,-2-1 11 0,-2 0-1 16,-5 3 6-16,1-2-5 0,-3 0 4 0,-1 1 6 15,-3 0 3-15,1-1 4 0,1 0-8 0,-4 0-5 16,3 1-10-16,0-3-7 0,-2 1-8 0,5 0-10 15,1 1-10-15,-1-2-7 0,3 0-5 16,0-1-8-16,3 1-2 0,-1-3-22 0,1 2-21 16,0 1-49-16,2-1-73 0,-4-1-76 0,4 0-90 15,-1 1-27-15,0-1-332 0</inkml:trace>
  <inkml:trace contextRef="#ctx0" brushRef="#br0" timeOffset="144669.31">8590 9475 1177 0,'-2'-9'50'0,"0"-6"-27"0,-2-1 46 0,2 2 21 16,0 4 0-16,-2-1-15 0,-1 3-30 0,0-1-10 15,-1 5-3-15,0-1 0 0,0 3 6 16,-2 2 0-16,1 1 1 0,1 0-13 0,-2 3-8 16,4 0-8-16,-2 3-7 0,0-2 0 0,1 2-6 15,2 2 3-15,-1-2-1 0,2 1 2 0,1 1 3 16,-2 0-2-16,2 0-2 0,-2 2 1 16,3-2-1-16,0 2-1 0,3 0 3 0,1 0-6 15,1-1 0-15,1 3-1 0,4-2-4 0,0-2 3 16,0 2-3-16,1-1 3 0,0 2-3 15,2-1 3-15,1-1-1 0,-3 0-1 0,2-1 1 16,-3 2 0-16,1-2 4 0,-1 0-1 0,2 1 6 16,-4-3-5-16,2 1-1 0,-1-1 4 0,1 0-7 15,-1 1 7-15,1-1-2 0,-3-1 2 16,-1 0 1-16,1 1-2 0,-3-3 2 0,0 1 0 0,-1-1 0 16,-3 1-1-16,0 1 1 0,0 0-4 15,-3-2 3-15,-4 2 0 0,3 1-2 0,-2-2 6 16,0-1-4-16,0-1 5 0,-3 1 0 0,0 0 1 15,0-1 3-15,2-1 0 0,-3-1 3 0,1 0-2 16,-2 1 4-16,0-2-5 0,-2 0 0 16,2-2 0-16,-5 2-1 0,2-1 0 0,1-1-1 15,-3 0 0-15,3-3-3 0,0 3 4 16,-2-1-5-16,4-1 2 0,0-2-3 0,0 2 0 16,1-3 4-16,1 2-3 0,-1 0 7 0,4 0-2 15,1-1-1-15,0 1-1 0,4 1-6 0,-1-1-1 16,2 1-4-16,2-3 3 0,-1 1-2 0,3-1 0 15,1 0 1-15,0-1-1 0,1 0 3 16,2 1-1-16,0-2 1 0,1 1 1 0,6-1 1 16,-3 0 0-16,3 0 4 0,2-2-1 0,-4 2 2 15,1-3 5-15,2 1 2 0,-2-1 2 0,-3 0 1 16,4-1 0-16,-4 1-4 0,-2-2-2 16,2 0-3-16,-5 1-7 0,-1-1-2 0,0 0-11 15,0-1-11-15,-5 2-24 0,0-1-60 0,-2 2-94 16,-2-1-141-16,-1 4-90 0,-4 0-467 0</inkml:trace>
  <inkml:trace contextRef="#ctx0" brushRef="#br0" timeOffset="146324.31">7955 10161 259 0,'-5'-2'153'16,"3"0"38"-16,-1-1 28 15,2 1-5-15,2 0-26 0,-1-2-50 0,3 2-37 0,-3-2-25 16,2 0-5-16,6-1 1 0,-1-1 1 0,1 1 0 15,2 0-9-15,0 1-6 0,2 0-8 0,2 1-4 16,-4 0-5-16,2 0-6 0,3 2-3 16,-5 0-8-16,3 2-4 0,-3 2-7 0,-2 0-5 15,1 1-2-15,-2 2-3 0,1 0-2 0,0 1-5 16,0 3 1-16,-4-1-7 0,2 3 2 16,-2-1-5-16,-2 2 1 0,1-2 0 0,-2 1-3 15,0-2 10-15,-1 1-3 0,-2-1 9 0,-1 0 4 16,1 1 2-16,-5 0 1 0,3-2-1 0,-7 2 4 15,2-1-5-15,-3 0 7 0,-1 1-4 0,-2-2 1 16,1 3 2-16,2-4-4 0,-3 0-1 0,5 2-3 16,1-3-2-16,3 0-5 0,0 1 3 15,3-2-1-15,-1 1-1 0,4-2 5 16,0 2-4-16,3 0 2 0,1 0-4 0,-2-1 5 16,6 2-4-16,-2-1 2 0,2-1 2 0,3 1-5 15,3-3 2-15,0 1-5 0,1-2-1 0,3 0-5 16,-1 0 0-16,3-2-7 0,-3-1-10 0,4 0-12 15,-1-1-33-15,3-2-47 0,-2 0-72 0,0-1-113 16,-1 0-125-16,1 0-558 0</inkml:trace>
  <inkml:trace contextRef="#ctx0" brushRef="#br0" timeOffset="146782.97">8394 10144 847 0,'6'-5'95'0,"4"1"10"0,6-3 38 16,-1 4 5-16,0-1-24 0,1 4-21 0,-1 1-21 15,1 2-15-15,1 1-22 0,0-1-12 0,-4 2-12 16,5 0 0-16,-6 2-4 0,1 1-4 0,1-1 2 15,-4 2-8-15,-3-1 1 0,1-2 0 0,-1 4-3 16,-3-2 4-16,-3-1-5 0,0 2 1 0,-2-2-6 16,-3 0 1-16,1 1-6 0,-3-1-3 15,-1-1-2-15,1 0 2 0,-4 3 3 0,1-2 3 16,-2-2 8-16,2 0-5 0,0 3 2 0,-1-3-2 16,0 2-6-16,4 2 5 0,-1-4 0 0,-2 1-1 15,3 0 4-15,1 1-2 0,0-1-3 16,0 1 4-16,-1-2-1 0,3 3-1 0,1-1 2 15,2 0-3-15,0 1 4 0,0-1-2 0,1 0 3 16,0 1 1-16,0 1-1 0,1-1 2 16,3 1-1-16,-3-2 0 0,2 0-3 0,1 2 1 15,0-4-2-15,0 2-2 0,5 0 0 0,-1 0-4 16,1 0 2-16,2 0-2 0,0 0-2 16,5 0-13-16,0-3-27 0,1 1-44 0,3-3-70 15,2-1-133-15,2-2-98 0,4-1-470 0</inkml:trace>
  <inkml:trace contextRef="#ctx0" brushRef="#br0" timeOffset="147284.59">9077 10118 1342 0,'0'-5'41'0,"0"-1"28"16,0 0 46-16,0 1 23 0,-1 2-19 0,-1 1-50 16,-4 1-27-16,3 0-12 0,-7 2-10 15,2 1 1-15,-2 0-4 0,-1 4 3 0,-1 0 4 16,-2 0 4-16,-2 2 1 0,1 2-2 0,0-1-1 15,0 4-9-15,-1-1-5 0,2 2-6 0,0 0-5 16,2 2 1-16,1 1 1 0,2-2 1 0,0 4-1 16,0 0 0-16,5-1-4 0,0 0-1 0,4-2-2 15,1 2-2-15,3-1-2 0,2-2-6 16,3 0 1-16,-1-2-7 0,0-1-4 0,3-2-2 16,2 1-12-16,1-4-2 0,-1-1-4 0,6 0-5 15,-4-4 1-15,2-1-2 0,0-1 4 16,-2-1 5-16,-1 0 9 0,0-4 13 0,-4 2 8 15,-2-1 11-15,-4-1 8 0,4 3 6 0,-7-1 16 16,-1-1 5-16,-1-1 6 0,-6 1 2 0,4-1-10 16,-5 1-8-16,1-1-11 0,-6 1-7 15,1 1-5-15,1 1-2 0,-4 1 1 0,0 1 0 16,-1 1 0-16,2 1-2 0,-4 3-3 0,5-2-5 16,-1 2-4-16,3-1-22 0,1 2-47 15,0 1-65-15,0-2-87 0,-1 1-80 0,1-1-49 16,1 2-381-16</inkml:trace>
  <inkml:trace contextRef="#ctx0" brushRef="#br0" timeOffset="148274">8818 8557 616 0,'-3'0'57'0,"-1"0"9"16,2 1 10-16,2-1 2 0,2 1-2 0,-2-1-12 16,3 0-2-16,1 1 13 0,0-1 10 0,2 0 4 15,0 1-1-15,3-1-8 0,3 2-5 16,-2-1-2-16,1-1-10 0,-2 1-3 0,4 1-14 15,0-1-9-15,-1 2-9 0,1-2-11 0,4 1-4 16,-1 2-6-16,0-3 2 0,3 2-3 0,-2-1-2 16,0 0 1-16,0 1-3 0,-2-2 0 0,-1 1 0 15,-2 2 0-15,-2 0-3 0,-1 0 1 0,-1 0 1 16,-2 1-3-16,2 0 0 0,-1 2-2 16,0 0-3-16,1 0 3 0,0 5 2 0,0 0 2 15,-1 1 2-15,1 3 0 0,0 0 2 0,-3 4 1 16,1 1-2-16,4 1 5 0,-1 1-1 0,1 2 1 15,2 3 5-15,1 0-1 0,2 4 3 16,-3 2-2-16,1 1 1 0,2 2 1 0,-4 0-2 16,0 4 2-16,0 1-1 0,0 2-2 0,-1 2-1 15,0-1 0-15,-1-1-2 0,1 1-1 16,0 1-2-16,-1 1-3 0,1 0 2 0,-1-1-3 16,-1 0 6-16,2-1 0 0,-3-1 3 0,1-1 5 15,0-4-1-15,-2 0 4 0,1-3-1 0,-2 0 5 16,0-1-2-16,-1 1 1 0,1-3-3 15,-2 0 0-15,2-3-2 0,-1 0-4 0,3 0 3 16,-4 0-8-16,1-1 3 0,1-1-2 0,-1 0-2 16,0-1 2-16,0 1-4 0,2-2 2 0,-3-5-2 15,-1-1 4-15,4-2-3 0,-4-4 3 0,2-1 0 16,-1-3 0-16,-2-1 2 0,-1-5 1 16,0 0 12-16,0-3 5 0,-1 1 8 0,-2-2 3 0,-1 0-7 15,1-2 1-15,-4 1-3 0,-1-1 3 16,2 1-3-16,-1-1-1 0,-1-1-7 0,1 0-5 15,-1 0 1-15,0 0-9 0,0 0 1 0,2-2-4 16,0 2-3-16,-4-2-2 0,1 2 1 16,0 0-2-16,-1 1-3 0,-1-2-3 15,0 4-5-15,0-2-5 0,1 1-6 0,-3 2 0 16,1-2-15-16,2 1-14 0,-1 0-26 0,2 0-41 16,2 0-33-16,-1-1-71 0,2 1-121 0,1 0-135 15,3-1-73-15,-1 1-320 0</inkml:trace>
  <inkml:trace contextRef="#ctx0" brushRef="#br0" timeOffset="148532.84">10028 9501 2136 0,'-4'-3'-7'0,"2"0"30"0,0 0 20 16,2 1 13-16,0 1-2 0,0 2-29 16,-1-1-38-16,1 0-41 0,0 0-38 0,1 0-45 15,-1 2-64-15,1 0-117 0,1 1-130 0,1 5-618 16</inkml:trace>
  <inkml:trace contextRef="#ctx0" brushRef="#br0" timeOffset="148764.47">10032 9739 1470 0,'10'12'106'0,"0"5"48"0,1 3 38 16,6 2 3-16,-5-2-31 0,0 1-31 0,-1 3-23 15,3 0-17-15,-3 2-19 0,-1 0-17 0,0-2-13 16,0-1-8-16,-6-2-9 0,-2 2-8 0,-3-1-5 16,-3-2-10-16,-6 0-6 0,-4 1-20 15,-1-4-31-15,-5 1-53 0,-3 1-64 0,-4-2-81 16,-3-2-116-16,0 1-87 0,-2-3-49 16,3 1-460-16</inkml:trace>
  <inkml:trace contextRef="#ctx0" brushRef="#br0" timeOffset="149358.91">10523 8790 943 0,'4'-3'117'0,"0"-1"-57"0,6 1 32 16,4 1 25-16,-3 0 0 0,1 1-20 0,0 0-21 15,1 0-18-15,2 0-15 0,2 0-13 0,-1 0-19 16,1 1-5-16,2 0-9 0,-3-2-7 0,2 2-8 16,-1 0-30-16,-3 2-35 0,-1-2-52 15,-3 1-85-15,0 0-76 0,-2 1-12 0,-1-1-337 16</inkml:trace>
  <inkml:trace contextRef="#ctx0" brushRef="#br0" timeOffset="150054.53">10525 8793 730 0,'-5'2'226'0,"2"2"-145"0,-3 0 50 16,4 4 38-16,2 3 15 0,-3 2-15 0,2 5-33 15,2 2-18-15,1 2-19 0,-1 4-22 0,3 0-10 16,1 1-14-16,-2 0-6 0,3 4-8 0,-3-1-5 15,2 2-6-15,-1 4 0 0,2-2-2 0,-3 1 0 16,-2-2 0-16,1 0-2 0,2 0 2 0,-2-1-5 16,-1 2-3-16,0-2-4 0,0 1-5 0,0 1 0 15,-1-1-6-15,0-1 5 0,0 0-3 16,1-2 3-16,3-1-2 0,-4 1-1 16,0-3 1-16,2 0-7 0,0-3 6 0,-1 0-5 0,2-1 1 15,-1-4 2-15,0-1 0 0,-1 1 0 16,0-2-3-16,-1 0 1 0,-1-2-5 0,0 2 8 15,-1-2-2-15,-2-1 3 0,2 1-2 0,-2-2-2 16,0-1 3-16,2-1-5 0,1 0 9 16,-2-1-6-16,-2-1 1 0,3 0 1 0,0-1-3 15,0 0 4-15,-3 0-4 0,2 0 6 0,-1 2-4 16,1-2 3-16,1-2 1 0,0 4-5 0,-1-4 0 16,0 3-1-16,2-1 2 0,-1 0 3 15,0 1 6-15,-2 1-4 0,3 2 0 0,0-1-1 16,1 2-8-16,0 0 8 0,0-1-6 0,2 3 2 15,2-1 2-15,-1 0-1 0,-1 1 3 0,4-1-2 16,-2 1 3-16,3 1-3 0,2-3 0 0,-4 3-1 16,2 0 3-16,1-3 1 0,-4 1-3 0,3-1 3 15,-3 1-4-15,3-1 3 0,-3-1-4 0,3-3-2 16,-3-1 3-16,3-2-5 0,-4-2 4 16,2-1-2-16,-3-2 0 0,0 0 0 0,-1-1 3 15,2 0 1-15,-3-1 5 0,5 0 1 0,-4-1 4 16,2-1 1-16,0 0-7 0,0-2 1 15,1 1-7-15,1-1-1 0,-2 0-1 0,4 2 0 16,0-1 3-16,-2 1-4 0,3-1 5 0,1 0-6 16,-2 2-2-16,-1 0 2 0,1 1-5 0,1-1 4 15,-4 1 0-15,5 0 0 0,-4 1-1 16,3 0 0-16,0 0-4 0,2 0-3 0,-2-1-4 16,1 1-3-16,2-1-4 0,-1 1-10 0,-3 0-5 15,3 0-15-15,-1 0-21 0,0 0-32 16,2 0-52-16,-1 0-63 0,-1 0-91 0,1 0-122 15,1-1-67-15,-1 1-480 0</inkml:trace>
  <inkml:trace contextRef="#ctx0" brushRef="#br0" timeOffset="154141.69">11237 8842 101 0,'0'0'120'0,"0"0"-96"16,1 0 6-16,-1 0 7 0,0 1 13 0,1-1 11 15,-1 0 6-15,0 0 0 0,0 0 1 0,0 0 1 16,0 0 6-16,0 0 5 0,1 1-1 0,-1-1-1 16,0 0-3-16,0 0 5 0,0 0 4 15,0 0 12-15,0 0 2 0,0 0-2 0,0-1-2 16,0 1-15-16,1 0-9 0,-1-1-10 16,0 2-11-16,0-2-4 0,0 1-1 0,1 0-4 15,-1 0-2-15,0 0 2 0,0-1-3 0,0 1-5 16,0-2-7-16,0-3-12 0,0 3-9 0,3-2-1 15,-3 2-2-15,0-2 2 0,0 1 6 0,-3-1 0 16,1-1 4-16,2 2-4 0,-1-3-1 16,-1 1-1-16,1 1-5 0,-3-3 4 0,2 2-6 15,0 0 5-15,-4 0 1 0,2-1 1 0,-3 1 3 16,3 0-1-16,-3 1 1 0,3 0 2 16,-2-1 1-16,2 3 1 0,-3-1 0 0,2 1-2 0,-1 0 0 15,0 1-1-15,3-1-3 0,-1 2 0 16,-2 0-7-16,2 2 0 0,-2 0-3 0,1 0-2 15,-1 3 1-15,-2 0 0 0,3-1-1 0,-2 1-3 16,3 1 3-16,-3 1-1 0,-2 1 1 16,4-1 4-16,-1 1-2 0,2 1 2 0,-1-1-2 15,1 2 0-15,-3-1-3 0,7-1-1 0,-1 1-1 16,0-1-2-16,2-1 0 0,0 2-1 16,-1-4-2-16,7 1 3 0,-3-1 0 0,1 1-2 15,-1-2-1-15,4-1-2 0,-3 0 1 0,5-2 7 16,-1-1-3-16,0-1 6 0,2-1-1 0,0 0-2 15,-2-1 6-15,1-1-5 0,-2-1 5 0,-1 1 1 16,-2-2-1-16,2 1 2 0,-4 0 1 0,0-2-4 16,3 1 2-16,-3 0 0 0,4 0-6 15,-4-1 3-15,3 1-5 0,-2 1 2 0,-2 2 0 16,1 1 0-16,-2 1 4 0,-1-1-4 0,0 4-3 16,-1-2-14-16,1 0-19 0,-3 1-11 15,3 1 4-15,0 1 13 0,-1 2 15 0,0 2 18 16,0 2-2-16,0-1 1 0,0 1 2 0,1 2-3 15,0 0 0-15,1 1-1 0,0-3 0 0,0 1 1 16,1 1 4-16,2 0-1 0,-2-1 1 0,-1 1-1 16,1-1-2-16,2 0 2 0,-1-2-2 15,-2 0 4-15,1 1-2 0,3-1 1 0,-4-2 2 16,-1 0-2-16,1 0 1 0,-1 1 0 16,-1-2 4-16,0-1 2 0,-4 2 6 0,3 0 4 15,-1-1-2-15,-3 2 1 0,3-1-3 0,-4 1-1 16,1-1-2-16,-1-1 2 0,-1 2-1 0,4-1 0 15,-2 0-1-15,0 0-5 0,-1-1-1 0,0 1-5 16,2-1 2-16,-2 0 0 0,0-1 2 0,1 1 0 16,-1 0-3-16,-1-1-2 0,3-1-3 15,-3 1-1-15,1-2-9 0,2 0-11 0,-2-1-26 16,-3 2-35-16,2 0-49 0,3-2-74 0,-3 2-54 16,-2-2-55-16,0 0 3 0,2 1-349 0</inkml:trace>
  <inkml:trace contextRef="#ctx0" brushRef="#br0" timeOffset="158819.31">10841 9359 255 0,'2'0'26'0,"-2"-1"28"0,2 0 30 0,0 0 19 16,1-1 4-16,0 0-16 0,-1 0-14 0,4-1 2 15,-3 1-3-15,4-1 6 0,-4 0 7 0,6 0 1 16,-6 0 5-16,3 1-10 0,-2 0-15 0,3-1-2 16,-3 2-11-16,4 0-9 0,0-1-4 15,1 1-11-15,0 0-8 0,-3 0-3 0,3 0-9 16,-1 1-1-16,3 0-5 0,-3 0-3 0,2 1 3 15,0 1-7-15,1 1 2 0,-1-2-5 0,0 3-4 16,-4 0 3-16,2 3-1 0,1 0 1 0,-2 0 2 16,-3 2-2-16,2-1-1 0,-3-1 0 15,-2 0-1-15,1 1 1 0,1-1-1 0,-3 0 1 16,-3 3 1-16,2-3-1 0,-1 0 6 16,0 0 0-16,-4-1 4 0,3 0 4 0,-6 1 0 15,1-1 1-15,2-2-3 0,-2 2 0 0,-2-1-5 16,1 0-1-16,0 0 0 0,-1-1-3 0,4-1-1 15,1-1-3-15,1 0-1 0,0-1-5 0,3 0-5 16,1-1-15-16,0 0-23 0,0 0-21 16,0 0-13-16,1 0 2 0,-1 0 24 0,1-1 20 15,2 2 18-15,-1-1 14 0,0 0-3 0,-1 0 5 16,4 2-1-16,0-2-3 0,1 2 3 16,0-1-3-16,2 1 1 0,0 1-2 0,2-1-2 0,-2 2 2 15,2-2-4-15,-4 1 3 0,4 1 0 16,-2 1 1-16,1-1-1 0,2 1-1 0,-3-1-1 15,-3 1-2-15,2-1 5 0,-4 1 0 0,3-2 3 16,-5 2 4-16,0-2 7 0,-2 2 7 0,-1 1 5 16,-3-1 6-16,0-1-3 0,-2 1 0 15,0 0 0-15,2-1-1 0,-5 1 0 16,1-2 0-16,0 1 1 0,-2 0-4 0,1 1 1 16,1-2-5-16,-3 2-3 0,3-2-2 0,-1 2-1 15,0-2 2-15,4 2-2 0,-1 0-2 0,-1-3 0 16,4 1-1-16,-4 0-3 0,2-2-3 0,3 0-22 15,0 0-40-15,-1 0-60 0,2 1-79 0,-1-1-2 16,-3-1-261-16</inkml:trace>
  <inkml:trace contextRef="#ctx0" brushRef="#br0" timeOffset="159483.1">11287 9288 652 0,'-3'-4'346'0,"1"-1"-218"0,2 0 50 15,0 1 13-15,2 1-17 0,2-1-64 0,-2 1-61 16,1 1-16-16,3 0 0 0,1-1 3 0,0 2-1 16,1 0-6-16,2 1-3 0,1 1-3 15,0 0-5-15,3 0-1 0,-2 3-4 0,0-2-2 16,0 2-4-16,-2 1-3 0,-1 0-2 0,-1 0-4 16,2 0 2-16,-5 2-3 0,2-1-1 0,-4 0-2 15,1-1-1-15,0 2 3 0,-3-1-4 16,-1 1 8-16,0-2-3 0,-1 4 5 0,-3-2 5 15,0-2-1-15,1 4 5 0,-4-4-4 0,2 1 1 16,-3 0-3-16,-1 0-3 0,0-1-2 16,4 0-3-16,-2-2-5 0,-2 1-1 0,4-1-3 15,-1 2-4-15,4-3-1 0,-3 2-8 0,3-2-7 16,2 0-15-16,-1-1-22 0,1 2-14 16,0-2-14-16,1 0 7 0,0 1 11 0,4 1 18 15,-2-1 22-15,0-1 10 0,5-1 15 0,1 1 7 16,-1-1 5-16,0 2 1 0,-1-1 4 0,4-1-5 15,-2 3 0-15,0 0 2 0,1 2-5 0,0-1 5 16,0 3 0-16,1-1-1 0,-2 1 0 0,1 2-1 16,1 1 3-16,-1 0-2 0,0 2 1 0,1-1-2 15,-2 2-2-15,0-3 1 0,-1 2 1 16,-2-1 0-16,1 0 0 0,-4 0 2 0,3-1 4 16,-6-1 16-16,-1-1 15 0,-5 0 12 0,2-2 5 15,-3 0-5-15,-4 1-3 0,-1-1-9 16,-5 0-4-16,2-2-7 0,-4 0-4 0,1 0-3 15,-2-1-6-15,1 1-1 0,4-1-8 0,-3 0-2 16,2 0-9-16,3-1-14 0,2 1-45 0,1 0-72 16,0 0-67-16,1-1-76 0,5-1-28 15,-3 1-354-15,-1 1 612 0</inkml:trace>
  <inkml:trace contextRef="#ctx0" brushRef="#br0" timeOffset="163267.84">10946 9964 10 0,'0'0'111'0,"-2"1"-71"0,-1 1-16 16,-2-1-8-16,3 0 0 0,1 0 7 0,-1 0 9 15,-3-1 12-15,2 1 12 0,-3 1 5 0,3 0 5 16,-4-1 7-16,3 1 10 0,-2 1 14 0,3-2 18 15,0 1 33-15,-2-1 18 0,4 0 12 16,0-1-3-16,1 0-26 0,0 0-28 0,0 0-28 16,1 0-26-16,-1 0-20 0,1-1-3 0,0 0 0 15,3 0 7-15,-1-1 2 0,0-2-8 16,3 1-7-16,5 0-10 0,-3 0-4 0,2-1-6 16,0 1-4-16,-1-1-6 0,1 1-3 0,3 1-2 15,-2 0 1-15,1 0-1 0,0 0-4 0,2 1 3 16,-2 1-3-16,0 0 2 0,-2 0 2 15,3 1-4-15,-3 2-1 0,0 0-6 0,0 2-3 16,-2 1 0-16,-3 1 2 0,-1 1-1 0,-1 3 1 16,1-2-4-16,-4 3-3 0,0-1-2 0,-4 2-5 15,2-1 2-15,-2 1-4 0,-2-2 1 0,-3 2 2 16,-2-3 3-16,1 3 5 0,0-2 6 16,-1 0 5-16,-1-1-1 0,2 1 6 0,-1-3-2 15,2 0-2-15,0 0 1 0,0-1-3 0,5-2-1 16,-1-1-7-16,4-1-7 0,1 2-5 0,1-3 0 15,2 1 6-15,-2-1 5 0,1-1 7 16,1 1 0-16,3 0-1 0,-2 0 2 0,3 0-1 16,1 1-2-16,-2-2 0 0,4 2-6 15,1-2-7-15,6 1-8 0,-5-2-19 0,7 0-17 16,-2 0-27-16,-1 0-26 0,3-2-20 0,0 0-22 16,0-1-19-16,-5 0-42 0,5-1-28 0,0 0-376 15</inkml:trace>
  <inkml:trace contextRef="#ctx0" brushRef="#br0" timeOffset="163701.79">11281 9952 1184 0,'0'-3'72'15,"0"-1"28"-15,1-2 44 0,5 0 24 0,-3 2-38 16,5-2-32-16,2 2-17 0,-1 1-4 16,0-1-10-16,2 3-17 0,2 0-12 0,-3 1-7 15,2 1-3-15,-3 0-9 0,2 1 0 0,-1 1-11 16,0-1-3-16,-1 3 1 0,1 0-6 16,-2-1 2-16,-3 2-4 0,2-1-2 0,-3 1-6 15,3-2 2-15,-5 3-6 0,0-1-3 0,2-1 1 16,-4 1-2-16,0 2 1 0,-4-1-2 0,1 1 1 15,-2 1-4-15,-3-2 1 0,-1 1 8 16,-3 2 2-16,2-2 7 0,-1 0 2 0,0 1 2 16,-2-2 0-16,7 0 0 0,-1 0 4 0,-1-1-4 15,6 1 2-15,0 0-4 0,1-2-1 0,2 1 1 16,0-3 0-16,1 3 2 0,2-1 0 0,1 0 3 16,-2 1-4-16,4-3 2 0,0 1-2 15,2 1-1-15,-2-2-4 0,3-1-7 0,0 1-9 16,7-1-16-16,-6-1-15 0,7-1-26 0,-3 0-41 15,3 0-56-15,3-2-68 0,-3 1-53 0,2-2-31 16,-1 1-1-16,-4 1-73 0</inkml:trace>
  <inkml:trace contextRef="#ctx0" brushRef="#br0" timeOffset="164185.54">11748 9793 1163 0,'-2'-3'219'0,"0"0"-66"0,-2 1 28 16,2 2-4-16,2 1-61 0,0 0-63 0,2 2-28 15,-2 3-4-15,-2 1 8 0,2 6-2 16,-1 0-5-16,0 0 1 0,-2 1-7 0,0 1 1 15,1 0-3-15,1 0-1 0,1 0-1 0,-1 0-3 16,0-1 2-16,1-1-7 0,0-2 4 0,0-2-6 16,2 0 1-16,-1 0-3 0,4 0 0 15,-2-3 2-15,-1 0-4 0,4-1 6 0,-3-2-8 16,0 2 0-16,3-3 0 0,-2 1-3 16,3-3 5-16,2 0-2 0,-4-2 4 0,3 0-1 15,1 0 4-15,2-3-2 0,-1 0 1 0,0 2 1 16,0-2-3-16,-1 2 3 0,1 0-3 0,-1-2 3 15,-3 3-3-15,1 1 1 0,0 0 0 0,-3-1 0 16,4 2 3-16,-6 0-4 0,3 2 7 0,-2-1-3 16,-1 1 6-16,-2 2 4 0,2 1-1 15,1 2 4-15,-2 1-6 0,0 2-2 0,0 0-5 16,1 1-2-16,-2 0-2 0,0 0-1 0,0 0 2 16,0 2-1-16,0-1 3 0,0 1-3 15,-2-2 3-15,0-2-4 0,-2 4-2 0,2-3-2 16,-1 1-10-16,-2-1-15 0,1-1-39 0,-4-1-71 15,4-1-143-15,-3 0-172 0,4-1-779 0</inkml:trace>
  <inkml:trace contextRef="#ctx0" brushRef="#br0" timeOffset="165136.97">11880 8746 436 0,'1'0'15'0,"0"-1"22"15,-1 1 27-15,1-2 21 0,2 2 11 16,-1 0-16-16,0-2-24 0,7 2-2 0,-1-1-8 16,1 1-10-16,2 0-6 0,-1 0-4 0,0 0 5 15,0 0 2-15,0 1 4 0,-3 1-1 16,7 1-6-16,-3-2-5 0,0 1-8 0,2 0-4 15,2 0-2-15,0-1 0 0,1 2-3 0,-1-1-1 16,0-1-1-16,0 0-4 0,1 1 1 0,-2-1-4 16,-1 1 2-16,2-1-3 0,-4 0 1 15,-1 1-2-15,1-1-2 0,-4 1 0 0,-3-1-5 16,-2 1 2-16,3 2 2 0,-2-1 2 0,-1 2 2 16,4 2 0-16,-3-1-2 0,3 1 1 15,-3 0 1-15,0 0 0 0,4 3 2 0,-4 1 2 16,5 2 3-16,-2 2 1 0,-1 1 2 0,3 1 4 15,-4 5 1-15,4 1 6 0,-4 4-3 0,1-1-2 16,-2 3 1-16,3 0-3 0,-4 1 5 16,4 2 3-16,-3 1 3 0,-2 0-1 0,0-2 2 15,0 0 4-15,0-2 0 0,3 0 3 0,-3 2-3 16,1-2-4-16,-1 0-3 0,0 1-2 0,-1 0-3 16,0-1 1-16,0-1-2 0,-1 0 0 0,0-1 3 15,0 3-1-15,-1-2 3 0,2-1-2 0,-1 0 0 16,2 0 0-16,-1-2 0 0,2 0 6 15,-1-1 15-15,1 1 12 0,4 0-2 0,-3 0-5 16,6 1-20-16,-4-1-16 0,3 3 1 0,0-3-3 16,1-1 1-16,0 1-1 0,2-2-3 0,0 1-1 15,0-2-1-15,-1 0 1 0,1-2-1 16,-1-1 3-16,-1 1-1 0,-2-4 2 0,-3-1-2 16,0-2 4-16,-1-4 2 0,-2-1 3 0,-2-1 14 15,0-2 9-15,-3-2 15 0,2 1 11 16,-2-1 1-16,-3-3-4 0,3 0-5 0,-4-3-3 15,-2 2-7-15,2-2-2 0,-1 1-7 0,2 0-7 16,-2 1-10-16,2-2-5 0,-2 1-6 0,0 0-6 16,3-2 0-16,-3 2-12 0,1-1-4 0,-2 2-14 15,0 0-16-15,1 0-22 0,-1 1-36 0,-2 0-39 16,0 0-77-16,-2 1-101 0,2 0-74 16,1 2-59-16,0 0-322 0,2-2 599 0</inkml:trace>
  <inkml:trace contextRef="#ctx0" brushRef="#br0" timeOffset="165394.96">12867 9411 2277 0,'-1'0'-4'0,"0"-1"26"0,0-2 36 0,1 2 16 15,0 1-13-15,0 1-44 0,1-1-39 0,-1 3-13 16,0-3-12-16,1 2 1 0,0 1-23 0,3 1-58 16,-1 2-112-16,-1 1-140 0,-1 0-98 15,5 1-586-15</inkml:trace>
  <inkml:trace contextRef="#ctx0" brushRef="#br0" timeOffset="165608.76">12841 9704 1535 0,'2'11'68'0,"5"5"28"15,-1 2 51-15,4 1 27 0,-2-4-12 0,2 3-33 16,-2-1-39-16,-1 2-15 0,1 1-18 15,2 1-21-15,-1 1-7 0,-2-1-13 0,-3 0-5 16,-3-2-7-16,-1-3 1 0,-1 0-3 0,-4-1-10 16,-4-2-22-16,-3 2-54 0,-3-1-85 0,-4-2-186 15,-2 2-190-15,-2-5-858 0</inkml:trace>
  <inkml:trace contextRef="#ctx0" brushRef="#br0" timeOffset="166110.9">13558 8915 1191 0,'0'-2'77'15,"0"-1"-2"-15,0-1 6 0,5 1 8 0,-2 2 5 16,1 0-12-16,3-1-22 0,4 0-10 0,1 1-8 15,3 1-8-15,0 0-5 0,3 0-9 16,0 1-9-16,2 1-4 0,-2-1-14 0,4 1-9 16,-2 0-29-16,0 3-48 0,-2-3-54 0,-2 2-72 15,2-1-55-15,-5 2-35 0,0-2 36 0,0 2-285 16</inkml:trace>
  <inkml:trace contextRef="#ctx0" brushRef="#br0" timeOffset="166719.4">13585 8876 670 0,'-3'3'97'16,"-2"-1"-51"-16,-2 3 47 0,4 1 47 0,1 2 25 15,-3 2 5-15,2 4-27 0,1 4-16 0,1 4-5 16,1 2-22-16,1 2-6 0,1 0-7 0,1 3-11 15,1 2-2-15,-1 1-7 0,0 1-13 0,0 1-9 16,-1-2-8-16,0 1-9 0,0 0-1 16,-1 0-3-16,3 2-5 0,-4-2-3 0,2 3-6 15,0-1 1-15,-2-1-6 0,0 2 4 0,0-3-3 16,0 1 0-16,-2 0 2 0,1 0-5 0,0-1 3 16,-3-3-4-16,3 3 3 0,-1-3-5 0,1-1 2 15,0-2 2-15,0 1-5 0,1-1 2 16,0-1-3-16,0-2-1 0,-1-1 2 0,1-2 1 15,0-2 1-15,0 2 1 0,0-2 0 0,1-1-3 16,-1-2 3-16,1 1-4 0,0 0 4 16,0 0-3-16,1-2 3 0,-2 0 3 0,1-2-5 15,1 1 5-15,0-2-7 0,-1-1 2 16,0-1 1-16,1 0 1 0,0-2 4 0,1 0-1 16,-2 1 3-16,1-2-2 0,-1-2 1 0,0 1 4 15,-1-3 5-15,0 0 4 0,0-1 3 0,2 2-4 16,-2-2-4-16,0 0-1 0,1 1-7 0,-1 0 0 15,2-2-2-15,-1 2 0 0,0-2 2 0,0 0 1 16,0 0 3-16,2 0-2 0,-2 1 2 0,1-1-1 16,1-1 3-16,-2 1-2 0,3 0 1 15,-1 0 2-15,0-1-8 0,-2 1 3 0,3 2-3 16,1-2-4-16,-1 0-1 0,1 1 1 0,0 1-1 16,2-2-1-16,0 0 1 0,0-1-3 15,4 1 2-15,-1 0-4 0,1 0 4 0,2 1-5 16,-1 0-5-16,3-1-3 0,-1 0-14 0,2-1 0 15,-1 1-20-15,3-1-23 0,-4 0-21 0,2 2-24 16,0-1-37-16,0 0-98 0,-1 1-119 16,4-1-99-16,-2 0-11 0,1 0-309 0</inkml:trace>
  <inkml:trace contextRef="#ctx0" brushRef="#br0" timeOffset="193285.25">14267 9128 250 0,'1'1'9'16,"-1"-1"7"-16,0 0 23 0,0-1 20 15,2 1 23-15,-1-2 14 0,0 1 13 0,-1 1 19 16,2-1 19-16,-2-1 8 0,1 1 3 0,0-2-15 15,0 1-15-15,0-1-17 0,2-2-20 0,1 0-5 16,-1-2-10-16,1 1-5 0,1-1-10 0,-1-2-9 16,1 0-9-16,1 0-10 0,0-1-5 0,0 1-5 15,1-3-3-15,1 3-4 0,0-1 1 16,1-3-6-16,1 1-2 0,-1-2 0 0,-1-2-5 16,3 1 2-16,1 0 0 0,-2-2-1 0,0 3 1 15,-2 2 0-15,1 1 1 0,-1 1 0 0,-2 3 6 16,-2 3-2-16,-2 0 0 0,0 3 8 15,0 2 5-15,-2 0 1 0,-2 2-5 0,1-2-9 16,0 2-11-16,-1 3-4 0,0 3 2 0,0 4 2 16,-4 2-2-16,1 2-1 0,-1 0-1 15,-1 2-4-15,2 0 1 0,0 1-3 0,2-3 0 16,-1 2-1-16,0-1-10 0,2 0-16 0,0-1-26 16,1 1-40-16,1 0-63 0,0-2-87 15,1 1-79-15,0-2-60 0,0-1 35 0,2-1-314 16</inkml:trace>
  <inkml:trace contextRef="#ctx0" brushRef="#br0" timeOffset="193757.59">14600 9158 444 0,'0'-1'31'0,"0"0"32"0,2-1 35 0,1 0 17 16,-2-1-3-16,4-3-17 0,-1 1-8 0,-2 0 11 15,3 0 7-15,-1-2-1 0,2 0-1 16,2-1-4-16,-1-2-4 0,2-1 0 0,1 0-3 15,-3-1-4-15,2-1-10 0,0 1-10 0,1-1-6 16,-2-1-11-16,1-2-5 0,1-1-3 0,1-2-12 16,-1 0-3-16,1-1-8 0,1 1-4 0,-1-2 0 15,0 2 2-15,-2 1 1 0,-2 3 5 16,0 3 4-16,0 4 2 0,-5 2 3 0,0 1-3 0,-2 4 1 16,0 1-7-16,0 1-7 0,0 0-15 15,0 2-8-15,-2 1-3 0,1 2 1 0,0 4 5 16,-2 3 4-16,-1 4 1 0,1 2 0 0,1 2-2 15,-2 0 2-15,0-1-4 0,0 0 1 16,2 3-2-16,-1-3-1 0,0 2-4 0,0-1-3 16,-1-2-8-16,2 1-13 0,-2-2-18 0,3-1-41 15,-2 1-51-15,2-2-69 0,1 0-102 16,0-2-64-16,1-3-35 0,2-1-14 0,0-3-91 16</inkml:trace>
  <inkml:trace contextRef="#ctx0" brushRef="#br0" timeOffset="195075.15">14287 9595 510 0,'-5'-2'181'0,"0"-2"-12"15,0 0 38-15,4 1-5 0,1 1-45 0,0 0-44 16,1 0-27-16,2 0-17 0,0 0-10 0,0-1-5 15,4 1-11-15,1 1 2 0,2 0-7 0,2 1-4 16,2 0-7-16,1 1-2 0,3 0-2 0,-1 0-5 16,3 0 2-16,-2 3-6 0,-1 1-5 15,0-2-2-15,-3 2-4 0,1-1-3 16,-4 1-1-16,-1 1 0 0,-2-1-4 0,1 0 3 16,-1 1-2-16,-3 1-3 0,0-2 1 0,-3 0-1 15,1 0 5-15,-3-1 1 0,-4 2 6 0,0-1-4 16,1-1 2-16,-4 1-2 0,-1 0-1 0,-2-1 3 15,1 0 0-15,-1 1 2 0,-4-1-1 16,3-1 1-16,1 1-4 0,-1 0-2 0,2-1 2 16,3 0-2-16,0-2 0 0,2 0-5 0,3 1-5 15,0-2-6-15,2 0-4 0,-1 0 1 0,1 1 1 16,3-1 3-16,-2 1 3 0,2-1 2 0,1 1 0 16,4-1 4-16,0 1-4 0,0 0-1 15,1 0-2-15,4 2-3 0,-3-1 0 0,2 3 0 16,-1-2 5-16,1 0 0 0,0 2 3 0,0-2 0 15,3 4-4-15,-2-1 5 0,-2-1 1 0,2 1 3 16,-4 1 4-16,-4-2-4 0,1 1 1 16,-3-1 3-16,-1 2 4 0,-3 0 7 0,-3-1 8 15,1 1 2-15,-5 0 3 0,1-1-3 16,-1 1-3-16,-3-1-1 0,-4 0-4 0,2 0 2 16,-2-1-4-16,-1-1-2 0,0 2-1 0,1-2-5 15,0 0 2-15,3 0-5 0,3-2 0 0,-2 2-3 16,0-2-2-16,4 1-5 0,-1 0-18 0,0-2-27 15,1 1-53-15,1-1-65 0,2-1-69 0,0 1-80 16,1-2-7-16,2 0-379 0</inkml:trace>
  <inkml:trace contextRef="#ctx0" brushRef="#br0" timeOffset="195431.6">14838 9728 1242 0,'0'-4'249'0,"-2"-5"-197"0,1 0 40 16,4 0 32-16,2 0-35 0,0 2-38 0,3-1-17 15,0-1 3-15,1 0-5 0,-1-2-2 0,0 2 3 16,-1 0 0-16,0-2 5 0,-1 2-1 0,1-2-4 15,-2 1-7-15,1-1 0 0,-2 1-4 0,1 2 2 16,-2-1-1-16,1 1 1 0,-2 3 6 0,-1 0-6 16,-1 4 5-16,0 1-10 0,0 0-10 15,0 1-5-15,-1 2-8 0,-3 1 0 0,2 2-1 16,-2 6 3-16,-1 3-2 0,0 5 0 0,0 3 1 16,-1 0-2-16,0 2-4 0,1-2-7 0,1 2-13 15,2-2-27-15,1-1-31 0,1-1-46 16,1-3-62-16,1-1-49 0,-1 2-59 0,0-4-57 15,1 2 22-15,1-2-326 0</inkml:trace>
  <inkml:trace contextRef="#ctx0" brushRef="#br0" timeOffset="196078.19">14378 10328 1023 0,'-2'-1'152'16,"-2"-1"27"-16,3-2 14 0,1 1-29 0,2-3-64 16,4 0-21-16,2 0 1 0,4-1-5 0,1-3-7 15,4 2-14-15,2 0-7 0,1 0-5 16,1 2-6-16,0 0-2 0,2 2-4 0,-2-2-5 16,1 3-10-16,-3 0-1 0,-1 1-7 0,-4 2-4 15,0 2 0-15,-3 0-8 0,-3 1 2 0,-2 1-7 16,-1 3 1-16,-3-1-4 0,1 1 2 15,-3 2 5-15,-2 1 2 0,-1 0 4 0,-2 2-2 16,-2-1 3-16,-1 2-7 0,-2-3 7 0,0 3 0 16,-1-3-2-16,0 3 8 0,-2-3-3 15,4 1 6-15,2-1-1 0,-1 0-2 0,4-2-3 16,4 0-2-16,-2 0-2 0,4-2 2 0,1 0 2 16,1-1 0-16,1 0 1 0,0-1-2 0,4-2 0 15,-2 1 1-15,5-2-5 0,0-1 2 16,0 0-6-16,3-1-4 0,0-1-5 0,0 1-18 15,1-1-28-15,0-2-47 0,-1 1-55 0,3-1-100 16,0 1-92-16,0-1-69 0,-1 0 10 0,0-1-169 16</inkml:trace>
  <inkml:trace contextRef="#ctx0" brushRef="#br0" timeOffset="196470.44">14886 10221 1424 0,'1'-6'86'0,"1"-1"21"0,0-2 37 0,6 2 11 16,1 2-51-16,3 0-14 0,-2 2-17 0,5-1-9 16,0 1-12-16,1-1-13 0,0 2-1 0,1 1-9 15,-3 2-5-15,4 0-7 0,-6 4-6 16,-1-1-5-16,2 1-4 0,-6 0 1 0,2 1-7 15,-3 2-1-15,-1-1-1 0,0 0-1 0,-1 1-1 16,-3 2 1-16,2-2-3 0,-6 3-1 0,1-1-1 16,-5 3-1-16,1 0 1 0,-4-1 1 15,0 1 7-15,-5 0 1 0,3-3 3 0,-1 2 5 16,-3-2-5-16,4 0 4 0,0 1-1 0,3-1-1 16,-1-1 3-16,1 1-3 0,5 0 0 0,1-2-3 15,1-1 0-15,4-2 2 0,0 0 3 0,2-1 0 16,3 0 0-16,-1 1-2 0,3 0-3 15,2-2 2-15,2-1-3 0,0 0-4 0,5-1-7 16,-3-1-22-16,3 0-37 0,1 0-65 0,0-1-119 16,-1-1-129-16,1-1-76 0,2-1-313 15,0 0 525-15</inkml:trace>
  <inkml:trace contextRef="#ctx0" brushRef="#br0" timeOffset="196891.44">15550 10225 1818 0,'-5'-8'121'15,"-1"-1"-45"-15,-2-1 21 0,7 3 4 0,-4 2-48 16,1 2-24-16,1 2-14 0,-2 0-9 15,0 1-10-15,-3 2-9 0,-3 2 2 0,1 2 0 16,-1 4 5-16,-7-1 4 0,5 4-4 0,-4-2 2 16,4 4-4-16,-2 1-1 0,4 0 5 15,-3 1 0-15,5 1 4 0,3-4-2 0,1 2-2 16,1-4-4-16,1 3-2 0,3-1-1 0,3-3-3 16,1 1-2-16,1-3-2 0,1-1-2 0,3 0-3 15,2-2 4-15,-1-1 1 0,3-3 5 16,3 1 4-16,-1-3 1 0,1 0 6 0,4-4 3 0,-7 1 7 15,5-2 7-15,-4 0 9 0,-2-3 13 16,2 1 14-16,-3-2 12 0,0-1 6 0,-2 1 1 16,0-3-9-16,-2 2-7 0,0-2-7 0,-1 1-12 15,-3-2-4-15,0 2-11 0,-1-3-8 16,-2 1-6-16,-1-3-7 0,-2 0-18 0,0 2-38 16,-5 0-78-16,0 1-176 0,-4-1-223 0,2 2-892 15</inkml:trace>
  <inkml:trace contextRef="#ctx0" brushRef="#br0" timeOffset="198009.37">15445 8520 1311 0,'-6'-1'9'0,"0"1"6"16,0-1 26-16,6 1-6 0,0 1-3 0,2-1-14 15,1 1 1-15,3 0 29 0,4 2 17 0,2 1 5 16,6-2-5-16,-2 0-12 0,6 1-8 16,2-2-3-16,27 2 30 0,-27-2-46 15,3-1-5-15,2 3-4 0,-4-2-8 16,1-1 0-16,-3 0-5 0,3-1-1 0,-3 0-2 16,1 1 1-16,-1 0 0 0,-4 0-3 0,1 1 2 15,-5 0-3-15,-2 1 2 0,-3 2-3 0,-1 2 1 16,0-3-3-16,-7 3 0 0,2 0 0 0,-2 3 1 15,-1 1 2-15,-1 3 0 0,0-1 2 0,-1 6-3 16,-1-1 2-16,2 5 0 0,-1-1-1 0,0 5 3 16,1 1-3-16,0 1 4 0,0 1-2 15,1 2 3-15,2 3-2 0,-1 1-4 0,-1 3 6 16,2-2-4-16,-1 3 10 0,0 0 7 0,0-1 4 16,-1 5 3-16,3-3 3 0,0-1 3 15,-2 0 3-15,2-2 17 0,1 1 3 0,0 1-2 16,2-1-6-16,2 2-12 0,1-1-8 0,0-3-3 15,2 1 4-15,-1-1-5 0,5-3 2 16,-4 1 0-16,-1-2-2 0,4 0-2 0,-1-1-2 16,-2-2 0-16,1-2-3 0,-2 2 4 15,-3-3-6-15,0-1 0 0,1-1 4 0,-2 2-6 16,-3-4 6-16,0 0-3 0,0-1 0 0,-2-2 1 16,0 0 0-16,1 0 0 0,1-2 0 0,-3-2 2 15,1 2-4-15,0 1 2 0,0 0-2 0,-1-1 1 16,2 0-3-16,-3-1-2 0,3 0 5 0,2 1-8 15,-3-2 6-15,0 2-5 0,2-1-3 0,0 0 2 16,0-2-4-16,3 0 5 0,-3-2-6 0,2 1 8 16,-1-3-8-16,0 2 0 0,3-4 3 15,-5 1-4-15,2-3 4 0,-2-1 2 0,-2-1 0 16,0-2 3-16,-1 0 6 0,0-2 7 0,-1 0 7 16,1 0 0-16,-2 0-1 0,-3-2-7 0,1 1-4 15,-6 0 3-15,1 0-7 0,-1-1-1 16,-1-1-3-16,1 0-5 0,-3 1 5 0,0-2-2 15,-1 1 0-15,-1 1 0 0,1 1-5 0,0 1-1 16,-4 1-7-16,-2 1 1 16,-2 1-6-16,5 1-1 0,-3-1-2 0,7 2-13 0,-2-2-10 15,4 2-22-15,3 0-26 0,1 0-36 16,3 1-40-16,1-3-56 0,2 2-108 0,2 0-113 16,2-1-68-16,1 1-548 0</inkml:trace>
  <inkml:trace contextRef="#ctx0" brushRef="#br0" timeOffset="198296.12">16692 9400 2146 0,'-5'-2'-1'0,"-4"-3"12"0,3 2 9 0,3 1 1 15,2 2-7-15,2 0-19 0,-1 0-35 0,0 0-37 16,3 1-44-16,0 0-97 0,-1 2-118 0,1 1-86 15,4 0-569-15</inkml:trace>
  <inkml:trace contextRef="#ctx0" brushRef="#br0" timeOffset="198527.63">16677 9655 1658 0,'0'9'530'0,"0"5"-460"0,2 5 47 0,8 1 37 0,1 2-3 16,1 1-24-16,-1 1-29 0,4 1-28 0,-3 1-12 16,3 4-16-16,-1-1-15 0,-4 0-5 15,-1 0-11-15,-6-1 0 0,1-3-6 0,-5-2-1 16,-3-2-6-16,-1-1-7 0,-3 0-10 0,-5-3-28 16,-1 0-42-16,0 0-85 0,-3-1-120 0,0-1-231 15,0-2-120-15,0 1-705 0</inkml:trace>
  <inkml:trace contextRef="#ctx0" brushRef="#br0" timeOffset="199092.48">17239 8754 1174 0,'5'-3'33'16,"-2"0"26"-16,6-2 45 0,-1 1 31 0,0 1 2 15,5 1-50-15,-1 0-30 0,3 2-14 0,3-1-11 16,1 1-11-16,2 0-9 0,2 1-5 15,2-1-6-15,-2 0-5 0,4 0-16 0,-5 0-31 16,0 1-60-16,-1-1-93 0,-3 0-77 0,-1 0-66 16,-3 0 31-16,-4 2-251 0</inkml:trace>
  <inkml:trace contextRef="#ctx0" brushRef="#br0" timeOffset="199585.92">17231 8797 1523 0,'-5'5'17'0,"-3"0"49"15,3 3 38-15,0 3 20 0,3 2 0 16,2 2-11-16,-1 4-11 0,1 3-2 0,1 4-13 16,1 2-20-16,4 1-9 0,-2 4-11 0,4 0 0 15,1 4-5-15,-3 0-3 0,0 3-3 0,4 1-2 16,-5-2-5-16,0 0-5 0,0 2 2 0,0-3-12 15,2 2 6-15,-3-1-5 0,0-1-5 16,0-1 4-16,-2-3-5 0,0 2 3 0,2-2-3 16,-2 2 4-16,-1-3-3 0,0 3 1 0,3-4-1 15,0 0-5-15,0 1 2 0,1-1-4 16,-2 3 3-16,-1 0-1 0,1 0 3 0,0-1-1 16,-1-2-4-16,-2 0 4 0,1 1-7 0,-1 0 3 15,0 0-3-15,0 0 3 0,-1-1 1 0,1 2 0 16,1-3 9-16,2 0-5 0,1-1 4 15,-2-3-2-15,3-1-1 0,0-2 3 0,3-1-4 16,-2-1 4-16,3-3-4 0,-1-1-3 0,2-2 1 16,2-2-3-16,-2-3 3 0,1-2 0 15,4-2-1-15,-4-2-3 0,1-3 2 0,-2-1-3 16,1-1 3-16,0-1 3 0,-2-1-7 0,1-2 4 16,0 1-6-16,0 1 1 0,-1-4-2 0,0 2 1 15,3-2-4-15,-1 1-2 0,0-1-3 0,2 3-12 16,3-1-1-16,-5 2-13 0,1 0-10 0,4 1-19 15,-5 2-29-15,1 0-38 0,-2 0-51 16,2 3-54-16,-1 0-107 0,3 3-129 0,-1 0-59 16,0 0-400-16</inkml:trace>
  <inkml:trace contextRef="#ctx0" brushRef="#br0" timeOffset="200324.8">17918 8979 692 0,'-2'-3'437'0,"-3"-1"-267"0,0-1 45 0,5 0 15 16,1 1-45-16,0-3-43 0,4 2-45 0,-3-2-21 16,0-3-7-16,4 4-16 0,-2-2-6 15,3-3-4-15,-2 3-7 0,3-2 7 0,0-1-9 16,1 1-1-16,-3-1-1 0,2 0-7 0,2-1 0 15,-1 1-3-15,-1 0 3 0,-2-1-3 16,2 1 4-16,2 0-1 0,-1 2-6 0,-2-1 5 16,-4 2-2-16,5 0 2 0,-5 3-2 0,-2 3-2 15,0 0-7-15,-1 2 0 0,0 1-5 0,0 0-5 16,-1 1-1-16,1 2-7 0,-1 2 3 16,-1 3 0-16,-4 5 5 0,3 3 0 0,0 2-1 15,-2 1-3-15,3 2-6 0,-3-1-5 0,2 1-9 16,0 2-7-16,-3-1-16 0,2 2-19 15,4-1-19-15,-1-2-37 0,1-3-46 0,1 2-82 0,-1-3-157 16,9 2-117-16,-4-3-737 0</inkml:trace>
  <inkml:trace contextRef="#ctx0" brushRef="#br0" timeOffset="200702.13">18252 8997 1071 0,'-2'-4'354'0,"0"-3"-170"0,2-2 31 0,3 2 12 16,-1 1-46-16,3 0-65 0,-2-3-25 16,1 1-17-16,4 0-8 0,0-2-10 0,1 1-11 15,-1-2 0-15,-2 3-8 0,2 0-2 0,-1-1-5 16,-3-1-5-16,5-1-4 0,0 2-5 0,-4-1-1 15,3-1-6-15,-2 2 4 0,0-1-3 0,2 1-4 16,0-2 1-16,-4 3-3 0,3 0 1 0,-5 2 1 16,-1-1 5-16,2 2-5 0,-1 4-1 15,-2-1-1-15,0 1-4 0,0 2-2 0,0-1-5 16,-2 2-1-16,2-1-5 0,0 2 8 0,0 0-4 16,-2 3 1-16,0 3 6 0,1 3-4 0,-3 3 5 15,-2 3-5-15,-1 3-8 0,1 0-16 16,0-1-19-16,0 5-22 0,0-1-30 0,3 3-24 15,-3-2-35-15,4 2-48 0,-2 0-93 16,0-1-71-16,-1 1-58 0,0-1 29 0,4 1-259 16</inkml:trace>
  <inkml:trace contextRef="#ctx0" brushRef="#br0" timeOffset="201675.41">17876 9407 1410 0,'-5'-3'124'0,"-3"-1"2"0,3 1 12 15,5-1-28-15,4 3-59 0,0-1-34 0,5 1-8 16,1-2 10-16,2 2-3 0,7 1 1 0,1 0 0 16,1 1 0-16,-2 2 1 0,0-1-1 15,-3 3-1-15,1-1-4 0,0 2-1 0,-3 1-7 0,-4 0 0 16,2 1-3-16,-1 2-5 0,-3-4 4 16,0 2-4-16,-5 1 5 0,1-2-1 0,-2 0 3 15,-4 3 5-15,-2-2-5 0,2-1 3 0,-3 3-7 16,-2-2 0-16,-1 2-1 0,-4-1 1 15,1-2 1-15,1 2 2 0,-3-2 2 0,1 0-2 16,2 0-1-16,4 1-4 0,-1-2-1 16,4-1-5-16,-1-1 0 0,3 2-3 0,2-2-3 15,1-1 1-15,1 0-6 0,-1-1 2 0,5 0-1 16,-1-1 3-16,4-1 1 0,0 0-1 16,0-1 6-16,1 1-3 0,2 0 5 0,0 1 2 0,-3 0-2 15,0 0 4-15,0 0-2 0,-1 4 4 0,0-2 1 16,-3 2 0-16,3 1 0 0,0 2-1 15,-1-2 0-15,-3 1 2 0,3 0 2 0,-6-1 5 16,2 1 5-16,-3 1 2 0,-2 0 7 0,-4 1 1 16,3-1 2-16,-7 1 5 0,0-1-3 15,-1 0 5-15,-2 1 2 0,2-1 2 0,-5-1-4 16,0 2-5-16,2-2-5 0,-5-1-10 0,5 1-1 16,-4-2-6-16,5 1-3 0,0 0-6 0,2 0-8 15,0-2-7-15,1 0-15 0,1 1-21 0,-1-2-50 16,5-1-84-16,-2 1-126 0,4-3-110 0,2 0 5 15,0 0-287-15</inkml:trace>
  <inkml:trace contextRef="#ctx0" brushRef="#br0" timeOffset="202151.22">18586 9559 1179 0,'-1'-9'255'0,"-1"-2"-108"0,-3-4 23 16,2 2 4-16,1 1-66 0,-5 3-43 0,0 2-8 16,2-1-13-16,-5 2-16 0,2 3-12 0,-1 1-7 15,-1-1-5-15,-1 5-4 0,-1-1-1 0,0 3-4 16,1 1 1-16,-4 1-1 0,4 3 0 0,0 1 1 15,1 4-2-15,-3 0 3 0,3 2 1 0,1 1 3 16,0 2 2-16,0-2-2 0,6 1-2 16,-1 2-5-16,3-3-1 0,5 0-3 15,-1-3 0-15,4 1-3 0,-2-3-1 0,5 1-2 16,1-3-7-16,4-1 4 0,-2-1 0 0,0-1 3 16,5-2 5-16,-5-2 5 0,5-2 5 0,-2 2 3 15,-1-6 8-15,0 2-2 0,0-2 5 16,1-1 2-16,-4-1 6 0,1 0 3 0,-2-2 3 0,0 0 8 15,2-1 0-15,0 0 6 0,-2-1-5 16,-2-2-2-16,0 0-4 0,-5 0-1 0,-1-1 2 16,2-2-8-16,-5 0-1 0,0-2-10 0,-1 1-5 15,-4-1-5-15,1 1-8 0,-5 2-5 0,0 2-9 16,-1 3-9-16,1 2-20 0,-1 0-39 16,-1 3-77-16,1 0-141 0,-2 2-141 0,-1 2-76 15,-4 1-343-15</inkml:trace>
  <inkml:trace contextRef="#ctx0" brushRef="#br0" timeOffset="204041.4">17936 10151 720 0,'2'-2'51'0,"5"-3"28"16,2-1 56-16,2 0 20 0,1 2 5 15,1-3-12-15,4 4-8 0,-4-2-5 0,5 2-12 16,-5 0-18-16,5 2-21 0,-1 0-8 0,-3 1-12 16,-2 1-9-16,4 0-10 0,-5 2-9 0,0 1-9 15,-3 1-9-15,1 1 0 0,-5 0-8 16,5 2 1-16,-7 3-5 0,3-1-2 0,-3 2-2 16,0-1-4-16,-2 2 2 0,0-2-8 0,-1 3 6 15,-1-2-4-15,-4 1 1 0,2 0 1 0,-5 0 1 16,-1 0 3-16,1-1 2 0,-2-1 3 15,2 2-5-15,-2-2 2 0,1 1-2 0,1-2 0 16,3 1 2-16,1-2-2 0,-3 0 4 16,5 1-5-16,2-2 4 0,1-1-3 0,1 2-1 15,0-4 0-15,7 1-1 0,-4 1 1 0,5-2-3 16,2-2 2-16,1 1-3 0,4-1-2 0,2-2 0 16,0 3-5-16,5-4-10 0,-1 0-18 0,-1-1-26 15,0-2-48-15,0 1-60 0,1 1-111 16,-2-1-103-16,5-1-32 0,-2 0-422 0</inkml:trace>
  <inkml:trace contextRef="#ctx0" brushRef="#br0" timeOffset="204435.89">18425 10149 1827 0,'2'-7'1'0,"5"0"13"0,2-2 44 0,4 3 42 16,4 1-4-16,-1 2-25 0,2 1-11 0,2-2-1 15,2 3-11-15,2 0-6 0,-2 2-8 16,-1 1-6-16,0 2-1 0,-2 0-2 0,-3 2-4 16,1 1-4-16,-1 1-7 0,-4 0-6 0,-2 1-2 15,-5 0-4-15,1 2 2 0,-4-2-6 0,-2 0 3 16,-1 3-3-16,-5-1-5 0,1 3 4 0,-3-2-7 15,-2 0 2-15,-2-2 4 0,0 3 0 16,-4-1 5-16,3-1 0 0,0-1 3 0,-2 1-6 16,4-3 0-16,1 1 3 0,0 1-5 0,5-2 6 15,-1 2-1-15,3-2-1 0,2 1-1 0,1 2 3 16,1-2-4-16,1 0 0 0,2-1 2 16,3 0-2-16,1 1 3 0,1-2-3 0,-2 0-4 15,7-1-11-15,-2 1-20 0,0-2-37 0,1-3-52 16,3 2-79-16,-2-2-93 0,3 1-65 0,0-3-32 15,-3 0 32-15,4-2-99 0</inkml:trace>
  <inkml:trace contextRef="#ctx0" brushRef="#br0" timeOffset="204803.78">19239 10222 1989 0,'-11'-9'58'0,"-7"-1"12"16,1-4 7-16,-3 6-7 0,1 1-29 0,0 1-23 15,0 4-10-15,1 0-1 0,3 3-5 0,-2 0 0 16,5 2 0-16,-1 3 0 0,2 1 2 16,1 2-5-16,1 4 3 0,0 3-4 0,2 0 0 15,3 1-1-15,-1 3-5 0,4-1 6 0,2-4-6 16,3 3 4-16,0-1 0 0,2-4-1 0,0 5-2 15,4-3-1-15,-1-1 0 0,1-2-5 16,2 0 2-16,3-1-7 0,-1-2 1 0,3-1 3 16,1 0 4-16,-3-3 7 0,6-3 3 0,-4 0 10 15,-4-4 4-15,3 2 11 0,-5-5 6 16,-1 1 5-16,2-3 6 0,-2 0 3 0,-2-3 3 16,-3-1-7-16,4-1-4 0,-6-2-15 0,3-3-8 15,-4 1-4-15,-1-1-10 0,0-3-1 0,2-1-20 16,-3-1-38-16,0-2-89 0,-4 2-213 0,2-1-206 15,-5 3-853-15</inkml:trace>
  <inkml:trace contextRef="#ctx0" brushRef="#br0" timeOffset="206069.9">19035 8674 398 0,'-2'-3'63'0,"4"-3"-54"15,-2 1 22-15,6 1 23 0,-2 1 16 0,2 1 9 16,-1 0-3-16,3 0 2 0,1 2 2 0,1 0 1 16,2 0-4-16,1 2-3 0,4 0 3 0,2-1 0 15,0 0 8-15,0 2-1 0,-2-2 1 0,1 0-1 16,2 0-5-16,-2-1-2 0,-2 1-15 0,2 0-8 15,-1 1-13-15,-2-1-5 0,2 0-5 16,0 0-2-16,-2 1-5 0,1 2-7 16,-2-3 2-16,-1 2-7 0,2 0 5 0,-2 0-4 15,-3 2-2-15,-1-2 2 0,1 3-2 0,-2-2 1 16,-3 0-2-16,3 2 0 0,-2-1-3 0,-1 2-1 16,1 0 1-16,-2 2-1 0,-1 0 3 0,4-2-4 15,-3 3 1-15,2-1-2 0,-4 1-2 16,4 3 1-16,-3 0-6 0,3 2 5 0,-2-1-4 15,3-1 2-15,-1 1 6 0,1 0-4 0,-4 2 4 16,1 2-2-16,-2-2 0 0,-1 4 3 0,-1 1 3 16,1-1 1-16,0 3 1 0,1 0 0 0,-1 1 3 15,1 2-2-15,-1 3-4 0,1-1 5 16,-1 3-4-16,-1-1 8 0,2-2 3 0,1 1-4 16,0 2 0-16,-1 1-6 0,3-2-1 0,-1 4 2 15,-2-1 0-15,3-1 2 0,0 3-3 0,-3-3 1 16,4 1 7-16,-1-1 5 0,1 0 2 15,2 2-2-15,0-2-10 0,-3 1-3 0,4-1-2 16,-1-2-1-16,3 1 3 0,-2 0-3 0,0 1-2 16,3 0-2-16,-2 3 3 0,-1-2-2 15,1 1 1-15,-5-4 2 0,3-1-5 0,-3-3 0 16,1 0 0-16,-3-1 2 0,1-1-2 0,-3-1 3 16,-1-1 3-16,-2-2-3 0,-2-2 7 0,2 0-4 15,-4-2-2-15,2 1-1 0,1 0-2 0,-3-2-1 16,4-1 2-16,-4-1-2 0,4 2 0 0,-3 0-1 15,5-1-2-15,-1 0 2 0,2-3-2 16,1 2 0-16,1-4 3 0,-1 1-6 0,3-2 7 16,-3-2-3-16,4 2 0 0,-3-2 0 0,-1-1-1 15,3-1 3-15,-2-1-3 0,0 0 4 16,1 1-3-16,-2-2 1 0,-1-1 1 0,0-1 3 16,-1 0 2-16,0 0 3 0,0-1 4 0,0 1-6 15,0 0 10-15,0 0 0 0,0 0 0 0,0 0 2 16,-1 0-6-16,1 0 0 0,0 0-7 0,-1 0 0 15,1 0-5-15,-1 1-2 0,0-1 3 16,-2 0-2-16,0 0 1 0,-1 0-3 0,-2 1 4 16,2-1-9-16,-3 0 6 0,-1 1 1 15,-3 1-2-15,-1 0 4 0,-1-1-5 0,1 0 0 16,-1 0 1-16,0 1 2 0,1 0-2 0,-4 1 0 16,4 1-2-16,-1 1-1 0,2 0 2 0,-2-1-4 15,4 0 3-15,2 1-6 0,0-2-4 0,0 1-12 16,4-1-24-16,-5 2-22 0,6-2-35 0,-1 1-41 15,-2 0-63-15,3 0-121 0,2 0-170 16,-2-2-62-16,1 2-489 0</inkml:trace>
  <inkml:trace contextRef="#ctx0" brushRef="#br0" timeOffset="206451.87">20173 9501 1723 0,'-2'-7'475'0,"-5"-2"-462"0,5-4 14 0,3 7 11 15,-1 1-4-15,3 2-1 0,0-2-20 0,0 3-15 16,-2-2-14-16,6 3-20 0,-4 1-34 0,3 0-64 15,-2 1-116-15,2 3-153 0,-4 2-114 16,0 0-410-16</inkml:trace>
  <inkml:trace contextRef="#ctx0" brushRef="#br0" timeOffset="206668.31">20142 9801 2264 0,'10'10'54'0,"1"7"42"16,7 4 33-16,0 1-3 0,-3 1-16 0,1 0-25 16,-1 0-19-16,2 2-15 0,-4-1-9 15,3-1-5-15,-4 2-13 0,-3-1-1 0,-1-1-12 16,-3 0-5-16,-5-1 1 0,-1 0-9 0,-7-4 4 16,-1 2-7-16,-2-1-9 0,0-1-18 15,-3-1-36-15,-5-1-48 0,-1 0-73 0,0-3-132 16,-2 2-221-16,0-1-762 0</inkml:trace>
  <inkml:trace contextRef="#ctx0" brushRef="#br0" timeOffset="-208828.87">20911 8858 1142 0,'0'2'-41'0,"-3"-2"-46"0,3 0 7 16,3 2 46-16,1 0 33 0,4 1 6 0,0-1 8 15,1 2 5-15,4-1-1 0,0 0 0 16,5 0-8-16,-3 1-1 0,3-1-3 0,0 0-1 16,-1 0 1-16,-3-1-5 0,3 2 3 0,-1-1-5 15,3 0-12-15,1 1-35 0,-2-2-57 0,2 0-64 16,-1-2-6-16,-5 0-309 0</inkml:trace>
  <inkml:trace contextRef="#ctx0" brushRef="#br0" timeOffset="-208317.54">20853 8961 986 0,'-4'7'39'16,"-2"1"-34"-16,3 3 23 0,2 2 39 0,1 1 16 15,0 1 0-15,2 0 2 0,0 4 10 0,1 3 3 16,3 1 3-16,1 5-2 0,-2 0-9 16,5 4-1-16,0 0-12 0,1-1-5 0,-1 3-9 15,6-1-8-15,-3 1-8 0,0 3-7 0,3 0-6 16,-4 0-6-16,4-1-2 0,-1 1-6 15,-2 1-3-15,0-1-6 0,1 1-5 0,-4 1-1 16,-1-3-5-16,1 2 4 0,-2-2-5 0,-3-1 4 16,2 2-5-16,-3 0 1 0,1-1 3 15,-3 0-5-15,0-4 6 0,0-1-3 0,1 0 2 16,-1-5-1-16,-1 2 1 0,0-2-2 16,0 0 1-16,-1 0 3 0,2-2-4 0,-2 0 3 0,1 0-2 15,-1-2-1-15,0 0 2 0,2-2-2 0,-2-2 2 16,1 2-1-16,0-2 1 0,3 1-1 15,-4-2 2-15,5-2-5 0,-2 2 2 0,-1-1 2 16,4-2-5-16,-3 1 9 0,3-1-6 0,-2-3 1 16,3 1 3-16,-3-3-5 0,3-1 3 0,-4 0-3 15,4-1 2-15,-1-1 1 0,2-2 2 16,0 2 1-16,1-2-2 0,1-2 0 0,-2 1-3 16,0 1 2-16,2-2-2 0,3 1 0 0,-2-2-1 15,3 1-1-15,2-2-4 0,0 0-12 0,2-2-16 16,1 1-39-16,1-1-59 0,1 0-119 15,-1 1-164-15,1 0-94 0,-4-2-556 0</inkml:trace>
  <inkml:trace contextRef="#ctx0" brushRef="#br0" timeOffset="-207675.75">21587 9085 1172 0,'0'-4'28'16,"1"-5"9"-16,2 2 36 0,2-1 23 16,2 0 6-16,-1 0-32 0,2 0-25 0,-2-2 2 15,3 2 1-15,0-1 8 0,-2-2 7 0,2 1 5 16,2 0 2-16,-4-1-5 0,3 0-7 15,0 0-6-15,-2 2 2 0,-4 0 0 0,2 3 4 16,0 2 1-16,-4 1-5 0,0 2-6 0,-2 1-7 16,-2 0-13-16,0 1-14 0,2 1-9 0,-3 1-8 15,0 3 0-15,-1 3 3 0,0 4 0 16,-2 4 2-16,1-2-4 0,-3 2 3 0,6-1-2 16,-2 0-4-16,2 1 5 0,2-1-6 0,-2 0 2 15,2-1-6-15,0-1-15 0,-1 1-15 0,1 2-27 16,0-2-25-16,0-4-29 0,3 0-47 0,-1-1-78 15,2-2-94-15,1 1-80 0,2-2-111 0,1 0 48 16</inkml:trace>
  <inkml:trace contextRef="#ctx0" brushRef="#br0" timeOffset="-207276.36">21977 8902 1567 0,'0'-5'41'0,"1"-2"20"0,1-1 28 0,3 4 19 16,0 1-3-16,3 2-41 0,-1 1-17 0,2 2 1 15,1 1-9-15,0 1 1 0,1 3-10 16,-1-1-6-16,3 2-4 0,-2 3-7 0,0-1-1 16,-1 3-5-16,1-2-1 0,-1 3-6 0,-1-2-1 15,-3 1 0-15,0 0-2 0,-2 0 0 0,1-2 1 16,-4 3 0-16,-1-3-1 0,0 2 4 0,-2 0-2 15,-2-3 1-15,-1 1 2 0,-1 1-1 16,-2 0 3-16,1-1 1 0,-2 0 1 0,-2-1-1 0,1-3-1 16,0 1-1-16,1 0 0 0,2-2 0 15,-3 0-1-15,6-2 0 0,-1 2-1 0,4 0 2 16,1-2 0-16,0 1-3 0,1 1 2 0,3 0-4 16,1-1 2-16,3 1 1 0,0-2 0 15,1 2 0-15,2 0-1 0,1-1-1 0,-1 1-3 16,5-1 2-16,-3 1-5 0,5-2-2 0,-3 2-6 15,3 1-6-15,-3-1-8 0,0 0-19 0,0-1-27 16,0 2-65-16,-1-2-110 0,3 1-107 16,-3 0-78-16,6 2-527 0</inkml:trace>
  <inkml:trace contextRef="#ctx0" brushRef="#br0" timeOffset="-206803.92">21632 9520 1846 0,'0'-2'47'0,"2"-3"-62"16,3 0 27-16,5 3 63 0,4 1-3 0,2 1-21 16,2 1-10-16,1 0-7 0,4 2-4 0,-2 1-6 15,0 0-2-15,-2 0-11 0,0 3 3 0,-4 0-8 16,2 0-5-16,-6 3 1 0,0-3-7 0,-2 2 3 15,-3 1-4-15,-2-2 4 0,-1 1-1 16,-5 1 1-16,0-2 5 0,-3 3 0 0,-3-3 5 0,-3 0 1 16,1 2 1-16,-2-1-3 0,-2-1 3 0,4 2-1 15,0-2-2-15,-1-1 3 0,2 2-5 16,2-1 1-16,-1-1-2 0,2 2-3 0,3-2-2 16,1 0-3-16,1 1 0 0,2-2-5 0,1 1 2 15,2-1-5-15,2-1-3 0,3 1-5 16,-1-2-10-16,2 0-11 0,4-2-29 0,-1 0-47 15,7-2-93-15,1-2-100 0,0 1-88 0,4-1 7 16,1-2-314-16</inkml:trace>
  <inkml:trace contextRef="#ctx0" brushRef="#br0" timeOffset="-206291.87">22416 9463 1517 0,'-7'-6'91'0,"-5"-4"-2"16,-2 2 13-16,2 1-3 0,0 2-13 0,-1 0-23 16,2 3-6-16,-1-1 0 0,1 3-16 0,0 2-16 15,2-1-11-15,2 4-5 0,0-1-3 16,-2 3-4-16,5 0-1 0,1 2 0 0,-1 3-3 16,3-1-1-16,1 4 1 0,0 0-4 0,2-1 3 15,3 0-2-15,0 0 0 0,4-2 2 0,0 2-3 16,1 0 0-16,-1 1 1 0,3 0 2 15,-2-1 1-15,1-2 3 0,-1 2 3 16,2-3-4-16,-2 2 2 0,-1-2-1 0,1 0-2 16,0 0 5-16,0-1 2 0,-1-1-1 0,-1-1 2 15,0 1-4-15,-2-3-2 0,0 0 3 0,-3-1-3 16,-2-2 6-16,0-1 6 0,-2 0 12 0,0-1 10 16,-3 1-3-16,-2 0-4 0,-3 1-13 0,-2 0-8 15,0-1 0-15,-5-1-3 0,0-1-1 16,0 0-2-16,-1 0 0 0,-1 0-1 0,2-1 2 15,0-1 0-15,1-1-3 0,1 0 2 0,2 0-3 16,1-1 0-16,0 1-1 0,-1-2 1 16,5 1-2-16,2 0-2 0,0-1-7 0,3 2-12 15,2-2-4-15,0-2-5 0,2 0 7 0,3 1 7 16,1-5 9-16,0 3 6 0,4-1-3 0,1-1 6 16,1 0-3-16,0-1 3 0,3 2 3 0,0-2-4 15,-1 3 0-15,1-1-2 0,1 0-2 0,-2 1 1 16,3 0 2-16,-1 0-1 0,2 2-3 0,-5 0-10 15,2 3-13-15,2-3-31 0,-4 2-53 16,1 0-94-16,-1 0-130 0,-1 0-94 0,-3 0-548 16</inkml:trace>
  <inkml:trace contextRef="#ctx0" brushRef="#br0" timeOffset="-205700.99">21926 10172 1313 0,'-8'-5'189'0,"0"0"-4"0,-1 0 18 16,5 0-8-16,4 3-65 0,0-4-60 0,2 4-15 16,0-1-12-16,6 0-1 0,1-2-5 15,5 0-5-15,4 1-5 0,2 1-13 0,0 1 2 16,3 0-6-16,-2 2-1 0,-2 0 0 0,2 3-4 16,-4-1-4-16,-2 3-4 0,0-2-3 0,-3 1-5 15,-1 2 3-15,-1 0-4 0,-3 2-1 0,-2 0 1 16,-3 0-1-16,-2 4 4 0,-2-2-1 0,-6 3 9 15,-3-2-5-15,-1 3 8 0,-2-2 1 16,-1 1-2-16,0 1 4 0,-2-2-2 0,2 1 0 16,0-4-3-16,2 2 3 0,1 1-3 15,2-1 0-15,2 1 0 0,3-2-3 0,-1 0-1 16,5 1-2-16,1-2 5 0,0 0-14 0,1-1-2 16,7 0-9-16,-2-2-22 0,3-2-7 0,2 0-33 15,4-2-51-15,-1-2-88 0,7-1-111 0,0-2-80 16,0-1 9-16,4-1-297 0</inkml:trace>
  <inkml:trace contextRef="#ctx0" brushRef="#br0" timeOffset="-205344.1">22435 10159 1101 0,'-3'-6'321'0,"1"2"-209"0,0-5 14 0,4 6-7 0,2 1-28 15,0-1-26-15,4 2-4 0,0 0 8 0,4 1-11 16,-1 0-4-16,4 1-6 0,1 0-4 16,-2 2-10-16,1 0-5 0,-4 2-7 15,0 1-7-15,-1-1 1 0,-1 3-11 0,-2-1-2 16,-2 3-3-16,-2-2 0 0,-2 2 1 0,-1-2-1 16,-1 1 2-16,0 3-4 0,-3-3 4 0,-1 2-3 15,-3 0 2-15,1 0-2 0,0 0 1 0,-2-1 1 16,-1 0-3-16,4-1 7 0,-3 0-5 0,-1-1 2 15,1 1 0-15,2 1-2 0,-1-1 4 16,3-2-2-16,0 2 1 0,2-2-3 0,1 4 0 16,2-4 0-16,2 1-3 0,-2 0 3 0,3-3-4 15,2 2 2-15,-1-1-4 0,3 1-5 0,0-2-6 16,2-1-11-16,2 0-13 0,-1-1-28 16,2-1-30-16,2-1-76 0,3-2-103 0,-1-3-101 15,6 2-54-15,-4-2-433 0</inkml:trace>
  <inkml:trace contextRef="#ctx0" brushRef="#br0" timeOffset="-204986.63">23034 10214 1216 0,'-15'-10'275'0,"-4"-3"-125"16,-4 0 1-16,4 2-15 0,-1 4-57 0,2 1-43 15,-1 3-11-15,1 1-7 0,2 2-1 0,1 2-10 16,4 1-4-16,-2 3-1 0,1 1-1 16,2 4 0-16,2 0-3 0,2 4 3 0,1 1-5 15,3 0 0-15,-1 1-1 0,3 2-2 0,2-4 2 16,-1-1-3-16,6 0 0 0,-2-1-2 16,3 1 0-16,0-3-2 0,2 0 0 0,1-3 5 15,1-1-2-15,-2 1 4 0,5-3 5 0,0-3 1 16,0-1 5-16,2-1 9 0,2-2 5 0,-1-2 8 15,-4-2 14-15,1-1 11 0,-1-1 13 16,-4-2 7-16,1 1-5 0,-4-1-11 0,1-3-13 16,-2 2-14-16,0-1-6 0,-2-2-8 15,-3 0-8-15,2-3-2 0,-2-1-12 0,0 2-13 16,-2-3-22-16,-2 3-66 0,1 1-137 0,-3 0-207 16,-1 1-137-16,-4 2-522 0</inkml:trace>
  <inkml:trace contextRef="#ctx0" brushRef="#br0" timeOffset="-203894.96">22784 8572 631 0,'-4'-5'311'16,"-1"1"-251"-16,1-2 4 0,6 2 3 0,1 1 7 15,5-1 11-15,-2 1-1 0,4-1-4 0,1 0 2 16,5 1-6-16,-1 0-4 0,2-2-3 0,5 2-4 16,0 0-5-16,3 0-5 0,2 0-3 15,-1 1-9-15,2-1-6 0,0 2-7 0,0-2-4 16,1 3-4-16,-1-2 0 0,0 4 2 0,-2-2-5 16,-4 2-2-16,-2-1-6 0,-3 3-4 0,-3-1-2 15,-3 2-1-15,-3 1 2 0,-3 1-3 16,0 0 7-16,-3 4-3 0,1 1 5 0,-1 3 0 15,-2 0-5-15,4 4-1 0,-4 0-5 16,4 1 2-16,-2-2-3 0,3 4 1 0,-1 0-1 16,2-1-5-16,0 1 2 0,3 0-1 15,0 1 1-15,1-1 4 0,0 0 1 0,-3 0-2 16,2 1-1-16,2 2-1 0,-2-2 0 0,0 2 1 0,0-1-2 16,3 0 4-16,-5 0-4 0,2 0 3 15,1 1 1-15,-4 0-2 0,0 0 3 0,1 0-3 16,-2 1 1-16,1-2-2 0,-1 1 3 0,-1 1-3 15,0 0 0-15,2 2 2 0,-2 0-3 0,3 1 3 16,-2 0 0-16,1 1 1 0,3 1 1 0,1 0 3 16,1 0 0-16,-1 1 2 0,1 2 6 15,0-1-3-15,3 3 6 0,0-2-5 0,-2 1 4 16,4 1-1-16,-2 0 1 0,1 0 6 0,1 3-7 16,2 0 6-16,-2-1-3 0,0-2-3 0,-4-2 0 15,5 3-2-15,-5-4 3 0,3 0 0 0,-1 1 2 16,-3-3-1-16,1 2-1 0,-2-3 2 15,0-2 0-15,-1-2-1 0,-4-3 0 0,0 0-2 16,-1-4-4-16,-3 1 2 0,0-6-3 0,-2 0 2 16,0-6 3-16,-3-1 4 0,2 0 9 15,-4-4-2-15,2-1 1 0,-3 0-5 0,-4-1-8 16,0-2 0-16,-1-1-2 0,-1 1-1 0,-1-1-1 16,-1 0 1-16,1-2-8 0,0 3 3 0,-2-3-2 15,1 3-7-15,-1 0 8 0,2 1-8 16,-2 0 4-16,3 1-2 0,1 0-3 0,-5 1-3 15,6 0-7-15,0 0-6 0,-3-1-15 0,2 2-19 16,-2-2-29-16,3 0-35 0,-4 0-56 16,1 0-77-16,3 2-104 0,-4-2-100 0,5 1-18 0,-1-1-388 15</inkml:trace>
  <inkml:trace contextRef="#ctx0" brushRef="#br0" timeOffset="-203545.51">24135 9292 1189 0,'-7'-6'117'15,"0"-1"72"-15,-2 0 20 0,3 3 7 0,4 0-26 16,-3 1-44-16,3 0-27 0,1 2-18 0,1-2-22 16,0 2-16-16,0 1-20 0,0-1-22 0,1 0-8 15,3 1-15-15,0 0 0 0,2 1-2 16,5 1-5-16,3 1-1 0,-1 0-16 0,5 1-16 15,-1 0-34-15,-2 3-43 0,2 0-72 0,-4 0-118 16,0 3-112-16,-2-1-60 0,-5 3-521 0</inkml:trace>
  <inkml:trace contextRef="#ctx0" brushRef="#br0" timeOffset="-203337.41">24183 9567 888 0,'9'11'154'0,"5"1"52"0,7 6 43 0,1-1 18 16,-2-1-40-16,2 3-58 0,1-1-15 0,-1 1-32 16,1 1-19-16,-1 0-13 0,2 3-22 0,-3-2-11 15,2 0-14-15,-8-1-19 0,0-1-11 16,-8-3-6-16,-3 2-5 0,-8-2 0 0,0-3-9 16,-7 2-31-16,-6 1-60 0,-1-2-116 0,-9 0-175 15,-4 0-213-15,-6 2-839 0</inkml:trace>
  <inkml:trace contextRef="#ctx0" brushRef="#br0" timeOffset="-191001.01">17412 11357 1116 0,'-1'-3'-7'0,"1"-1"20"16,1 0 21-16,6-1 14 0,2-1 29 0,3-1 1 15,4 1-7-15,1-2-6 0,5-1-22 16,1 2-5-16,0 1-19 0,4-3-10 0,-3 5-5 16,1-1-8-16,-2 2-6 0,-3 1-19 0,-6 2-43 15,0 0-67-15,-2 0-69 0,-6 3-62 0,3-1 17 16,-2 0 53-16,-4 2-222 0</inkml:trace>
  <inkml:trace contextRef="#ctx0" brushRef="#br0" timeOffset="-190543.48">17420 11372 988 0,'-9'3'546'0,"-3"-2"-537"0,1 2 23 0,7 3 8 15,4 2 3-15,2 1 9 0,0 3-15 16,0 0 5-16,4 4-1 0,1 3-2 0,1-1 1 15,0 3-4-15,1 1 0 0,-1 0-3 0,-2 3 0 16,2 0-6-16,-1 4-6 0,-4 2-5 16,3 0-3-16,-2 2 0 0,-3 0 0 0,1-1 1 15,2 2-5-15,-3-3 1 0,1 3-2 0,-2 0-1 16,0 0 1-16,0 2-2 0,0-2 3 16,0 1-5-16,0-3 1 0,-1-1-1 0,1 0-2 15,0-3 1-15,1-1-5 0,-1-1 5 0,0-1 0 16,0-3 1-16,1-1 9 0,-1-3 0 0,1-3 8 15,0 0 7-15,-1-3 4 0,0 0 8 0,0-3 0 16,2 1-4-16,-2-5-3 0,3 1-8 0,-2-2-4 16,0 0-1-16,0 2-4 0,3-3-1 15,0 1-2-15,-1-1-2 0,3-1-3 0,-1 2 0 16,3 1-2-16,2-2-2 0,-1 0 2 0,1 1-4 16,2-1-1-16,4 1 0 0,0 3-3 0,4-2-2 15,1-1-6-15,4 1-6 0,-4 0-7 16,1 3-9-16,-1 0-12 0,-1 1-13 0,2 1-25 15,1-1-37-15,0 1-68 0,-1-1-129 0,-1 0-130 16,1-1-173-16,-2-2-83 0</inkml:trace>
  <inkml:trace contextRef="#ctx0" brushRef="#br0" timeOffset="-189851.57">18649 11001 1031 0,'-1'-7'26'16,"-2"-1"52"-16,-2-3 42 0,2 2 31 0,-1 3 8 0,-1 0-34 15,-2 2-34-15,3 1-21 0,-4 1-8 16,-2 2-13-16,4 2-9 0,-7 1-4 0,1 1-9 16,1 4 1-16,-2 1 0 0,-2 0-6 0,3 3 4 15,-1 2-6-15,-2-1-1 0,2 4 1 0,1 1-7 16,-2 2 2-16,-1 3-4 0,3 2-2 15,-6 2 0-15,6 0-4 0,-1 0-1 0,-1-1-2 16,7 1-2-16,2-2 0 0,2-1-2 16,3 0-2-16,1-2 0 0,1-1-5 0,7-1 0 15,0-4-2-15,3 0 0 0,5-2 1 0,-3-4 1 16,6 0 3-16,-3-3-1 0,3-2 2 0,-3-4 2 16,1-1-1-16,2-3 3 0,-3-2 1 0,-2-2-1 15,1-1-1-15,-2 0 1 0,1-2 1 16,-8-1 0-16,1 0 5 0,-1-2 1 0,-5 1 3 15,-1-2 4-15,-2 0 0 0,-1 1 0 0,-6-1 0 16,0 2-2-16,-3 0-4 0,-1 3-1 0,-2 0-6 16,-2 3-3-16,1 4-5 0,-2 0-5 15,-2 5-3-15,1 1-3 0,1 2-4 0,-3 3-11 16,2 1-13-16,-2 1-28 0,3-1-45 0,3 3-69 16,-1-2-92-16,8 1-85 0,1 0 15 0,6 0-396 15</inkml:trace>
  <inkml:trace contextRef="#ctx0" brushRef="#br0" timeOffset="-189384.49">18959 10900 1528 0,'-6'-1'29'0,"-2"-1"28"16,4 1 6-16,3-1-5 0,2 2-18 0,-1 0-30 15,2 2-10-15,0-2 11 0,5 2 7 16,1-1 10-16,2 1 1 0,3 1-8 0,-1-2 0 16,6 0-12-16,-4 0-2 0,4-1-1 0,-1 0-4 15,-2 0 1-15,1 0-5 0,-1 1 0 16,1-1-1-16,-1 0 2 0,1 0 1 0,-2-1-1 0,2 1-2 15,-5-1-1-15,-1 0-2 0,-1 0 1 0,-4 0 5 16,3-1-5-16,-7 2 4 16,3 0 6-16,-4 2 1 0,0-2 9 0,-3 1-4 15,2 0-1-15,0 1-7 0,-1 4 0 0,-6 1 4 16,4 2 1-16,-3 4 4 0,-1 0 1 0,2 4 6 16,-3 0 5-16,0 1 7 0,1 2 3 0,-1 2 5 15,-1 0 0-15,1 2-9 0,2 0 1 0,-2 0-10 16,1 2-5-16,-1 1-4 0,0-2-6 15,3 0-2-15,0-3-5 0,4-3-7 0,1-1-5 16,2-1-9-16,2-5-16 0,-1 2-16 0,5-5-25 16,1 2-41-16,-4-4-78 0,3-3-95 0,-3 0-92 15,4-4 8-15,0-1-340 0</inkml:trace>
  <inkml:trace contextRef="#ctx0" brushRef="#br0" timeOffset="-189169.96">18881 11167 1530 0,'0'0'-5'16,"2"0"27"-16,5 0 31 0,3 0 52 0,3 0 18 16,8 0-24-16,5 1-13 0,4-2-7 0,3 0-14 15,1 0-12-15,4 0-14 0,4-1-11 0,-2 2-12 16,-2-1-8-16,-4 1-12 0,2 0-11 0,-5 0-20 15,-6 1-36-15,2 1-66 0,-4 0-116 16,-1-1-133-16,-3 1-48 0,1 3-531 0</inkml:trace>
  <inkml:trace contextRef="#ctx0" brushRef="#br0" timeOffset="-186897.33">4217 7796 189 0,'0'-1'64'15,"0"-3"-27"-15,-2-2-7 0,1 3 16 0,0 1 17 16,-2 0 20-16,1-2 12 0,1 3 5 0,0-1 3 16,-1 1 4-16,1-1 1 0,-3 1-5 15,3 1-4-15,0 0-13 0,0-1-8 0,0 1-13 16,1 0-13-16,0 1-15 0,0-1-11 0,0 0-13 16,0 0-9-16,0 0-2 0,0 3-4 0,0-2 5 15,0 1 1-15,0 2 2 0,1-2 3 16,0 2-3-16,0 3 1 0,0-2 0 0,0-1 2 15,4 2 3-15,-3 0 2 0,0 1-3 0,3 0 0 16,-2-1-2-16,3 0-3 0,-1 1-2 16,1-1-1-16,-2 1 2 0,3 1-3 0,-3-1 2 15,4 0 1-15,-4 1-5 0,3-1 3 0,3-1 0 16,-3 0 3-16,0 1 1 0,2-1 2 16,0-1-1-16,2 0-3 0,-1 0 4 0,0-1-3 15,1-1 4-15,1-1 2 0,-4 0 1 0,1 0 0 16,0-1-2-16,1 0-1 0,1-1-1 0,-1 0-1 15,0 0 1-15,2 0-2 0,3 0-2 0,-4 0-1 16,2 0 0-16,-1 0-2 0,2-1 0 0,-2 1-1 16,0-1 0-16,0 1 1 0,-1-1-1 15,3 0 1-15,-2-1-1 0,-2 1-1 0,1-1 1 16,-1 0 2-16,0 0 0 0,-1 2 0 0,-3-1 2 16,2 0-2-16,0 0 2 0,1-3 1 0,-4 3-2 15,2-1-1-15,0 1 0 0,-2-2-1 16,4 2-2-16,1-1 3 0,-2 0-1 0,3-1-2 15,-2 0 1-15,3 0 1 0,-2 0-1 16,0 1 0-16,1-2 2 0,-3 2-3 0,-1 0 1 16,0 0 0-16,0-1 0 0,2 1-1 0,-4 1 2 15,2-3 1-15,1 2-1 0,-4 0 2 0,3 0-2 16,-2-1-4-16,1 1 6 0,-3 0-2 0,4 0 3 16,-1 0 2-16,-1 0-2 0,-3-1 0 15,4 0-2-15,-3 2-1 0,-1-2 1 0,4 0 0 16,-3 1 2-16,1-2 4 0,0 2-1 0,-2-1 1 15,4 1-3-15,-4-1-2 0,0 1 3 0,-2 1-3 16,1-2 3-16,0 2 0 0,-1 0-12 16,0 0-14-16,0 1-32 0,-1 0-56 0,0 0-70 0,1-1-92 15,-1 2-109-15,-1-1-543 0</inkml:trace>
  <inkml:trace contextRef="#ctx0" brushRef="#br0" timeOffset="-185353.46">10883 7817 42 0,'-2'0'227'0,"-3"0"-199"0,3-2-3 0,2 1 4 15,-2 1 5-15,1 0 19 0,1-1 20 16,0 1 10-16,0-2 4 0,1 2-3 0,-1-1 1 16,0 1 6-16,2-2 2 0,-2 1 8 0,1 0-1 15,0 1 1-15,-1-1-3 0,0 0-7 16,0 1-15-16,0 0-13 0,0 0-15 0,0 1-16 16,0-1-12-16,0 1-12 0,0-1-6 0,0 0-6 15,4 0 2-15,-4 1-2 0,0-1 2 0,1 3 2 16,1 0 1-16,0-1 4 0,-1 2 0 15,0-1 5-15,4 2 4 0,-3 1 5 0,0 0 4 16,4 0 1-16,-3 0 3 0,4 0-4 0,-3 1 2 16,2-1 1-16,1-1 1 0,-2 1 1 15,4 1-2-15,-1-2 2 0,-3-1-3 0,5 1 1 16,-1-2 2-16,-1 3-1 0,0-2 0 0,-2-1-1 0,4 0-1 16,0-2-3-16,-1 3-1 0,1-2-3 15,-1 1 1-15,1 0-3 0,0-2 1 0,1 2-3 16,-1-1-3-16,2-1-1 0,-2 1-3 0,2 0 0 15,-2-1 0-15,1 1-3 0,-1 0 3 16,1 0-4-16,1-2 2 0,-2 2-1 0,-2 2-2 16,0-2 1-16,0-1 0 0,-1 2 1 0,0-2-1 15,1 0 1-15,1 1-1 0,1 0-3 0,-1-1 4 16,2 0 2-16,0-1 0 0,-1 0 5 16,1 0-4-16,1 0-1 0,-1-1-1 0,2-2-3 15,1 2 0-15,-2-1 0 0,3 1-2 16,-1 0 4-16,-1-1-3 0,2 0 0 0,-1 1 1 15,-3-3-4-15,3 3 5 0,-1 0 0 0,-1-1-3 16,-1 0 3-16,-2 1-1 0,1-1-1 0,1-1 3 16,-1 0-1-16,0-1 0 0,0 0 0 0,0 1-1 15,0 0 0-15,-1-1 1 0,1 1 2 16,0-1 0-16,-1 0 1 0,-3-2 1 0,1 1-1 16,1 1 1-16,-4-1 1 0,4 1 0 0,0-3-1 15,-3 1 0-15,2 0-3 0,-1 0 0 0,-1-1 1 16,1 2-3-16,-1-1 2 0,0 1 1 0,-1-1 0 15,-2 1 1-15,2 2 1 0,-3-2-3 0,2 1-2 16,0 0-2-16,1 0 2 0,-2 1-3 16,0 1-1-16,-1-2-1 0,0 1-2 0,3 0-2 15,-3 1-1-15,1 0-7 0,0-1-11 0,2 2-21 16,-3 0-30-16,1 0-35 0,-2 0-47 16,0 1-47-16,0-1-62 0,0 2-83 0,0 0-30 15,0 1-626-15</inkml:trace>
  <inkml:trace contextRef="#ctx0" brushRef="#br0" timeOffset="-183718.23">18108 7803 286 0,'3'-1'16'0,"-3"-2"-4"0,7 1 2 15,-3 0 5-15,2-2 16 0,-4 1 12 16,0 1 17-16,2 0 9 0,-2 1 1 0,0 0 1 15,-2 0 1-15,0 1 0 0,2 1-3 0,-2-1-5 16,0 0-9-16,0 0-6 0,1-1-4 0,3 2-4 16,-2 0-7-16,0 0-7 0,0 1-4 15,3 2-4-15,-2-2 0 0,4 1-1 0,-4-1 2 16,5 0 1-16,-5 2 3 0,4 0 5 0,-2 2-2 16,3 0 4-16,2-1-3 0,0 0-1 0,0 0 4 15,2 1-5-15,3 1 1 0,-1-1-5 0,3 4-3 16,2-5 0-16,-3 0 2 0,4 1 2 15,0-3-3-15,3 4 1 0,-1-2-4 0,1 0 1 16,-1 0 0-16,-1 1-1 0,0-3 0 16,4 1-2-16,-3-1-1 0,1 1-3 0,4-2 0 15,-3 0-2-15,4 1 0 0,-4-1 1 0,2-2 0 16,-2 1 0-16,-3-1-3 0,0-1 0 0,-2-1 0 16,-1 0-1-16,-4 0 3 0,3 0-2 0,-4 1 1 15,2-1-2-15,-4 0 0 0,-1 1-3 16,2-1 0-16,-4 0-4 0,1 0-1 0,-3 1 0 15,4 0-1-15,0 0 1 0,1-1-1 0,3 2 0 16,-1-2-3-16,0 0 2 0,1 1-2 0,0 0 2 16,-3-1 1-16,0 0 0 0,2 0 2 0,2 0-1 15,-2-2 2-15,-2 1 0 0,5-3-5 16,-4 2 5-16,-1-1-1 0,7-1 2 0,-4 1 4 16,1-3-5-16,-1 2 0 0,-2-1 1 15,-1 0-4-15,-1 0 4 0,4 1 1 0,-4-1-1 0,1-1 2 16,-2 2 0-16,-2 0 0 0,0-2 2 0,2 3-1 15,-5-1 1-15,3 2 0 16,-4-2 4-16,2 1 2 0,-2 0-1 0,-2 2 1 16,3-1-6-16,-2 2-4 0,-1 0-2 0,0-2-1 15,-1 3-4-15,0 0-5 0,0 1-5 0,0 0-6 16,0 0-8-16,0 0-6 0,0-1-14 0,0 1-21 16,0 0-21-16,0 1-32 0,-1-1-38 0,1 1-54 15,0 3-89-15,-1-2-54 0,-1 3-646 0</inkml:trace>
  <inkml:trace contextRef="#ctx0" brushRef="#br0" timeOffset="-182202.88">18827 11853 399 0,'-3'-1'63'16,"0"0"19"-16,2-2 28 0,-1 1 23 0,2 1 5 16,0 0-29-16,0 0-21 0,-1-1-8 0,1 2-8 15,-1 0-18-15,-2 0-11 0,1 0-7 16,0 0-10-16,-4 0-5 0,1 0 0 0,-3 2-8 16,-1 0 9-16,0 3 1 0,0-1 3 0,-4 1 3 15,1 2-7-15,-4-1-3 0,3 1-6 0,0 2 0 16,-2 0-3-16,2 2-2 0,2 4 1 0,-1 2-4 15,0-1 0-15,0 1 0 0,2 1-1 16,-1 1-4-16,5-2 0 0,-2 3 0 0,2-2-4 0,4-1 2 16,2-2-7-16,0 2-1 0,6-3-2 15,0-2-1-15,4-1 0 0,5-1 1 0,-2-2 1 16,6 0-2-16,-2-5 2 0,4 0-1 0,0-2 3 16,0-2 1-16,0 0 0 0,-1-2 3 15,-2 0-1-15,-2-4 4 0,0 2-1 0,-2-1 3 16,1-1 2-16,-4 2 3 0,-5 0 7 0,0-1 7 15,-4 0 8-15,-2 0 2 0,0 0 0 16,-2 0-6-16,-4 2-6 0,2-3-7 0,-5 1-6 16,0 1-5-16,-1 1-6 0,-4 0 0 0,3 2-2 15,-5-2 2-15,3 4 0 0,-2 0 0 0,0 3-1 16,-1 0-3-16,1 1-4 0,-2-1-5 16,3 3-6-16,-2-2-7 0,2 3-14 0,2-1-13 15,-2 1-29-15,3 1-39 0,2-1-57 0,3 1-63 16,-1 0 16-16,3-1-335 0</inkml:trace>
  <inkml:trace contextRef="#ctx0" brushRef="#br0" timeOffset="-181794.91">19369 11921 1172 0,'-4'-8'198'0,"-3"-2"-164"16,-2 0 28-16,0 2 32 0,4 3-8 0,-2 3-36 15,-1-1-38-15,-3 3-15 0,1 1-1 0,-1 3 2 16,-3-1 2-16,-2 5 0 0,-2-1 3 16,5 2-1-16,-6 4 2 0,6 0 0 0,0 3-2 15,-2 1 1-15,4 3 0 0,3-3-2 0,3 2 2 16,1 1-3-16,3-2-2 0,5-3-2 0,0 1-2 15,4 0-2-15,2-4 1 0,0-1 3 0,2 0 4 16,1-1 4-16,3-1 5 0,2-3 3 0,-2-2 3 16,4-1 3-16,-1-3 5 0,-3-2 12 15,0-1 11-15,1-2 21 0,1-1 17 0,-5-1 7 16,0-2 9-16,2 1-5 0,-5-3-8 0,1-1-11 16,-5-3-20-16,1 0-14 0,-1-2-12 0,-2-2-11 15,-4 1-3-15,-1 0-10 0,-6-1-8 16,3-2-9-16,-3 2-17 0,-2 0-20 0,-1 3-26 15,-1 2-35-15,0 4-61 0,-3 2-85 0,-2 4-114 16,1 2-91-16,0 5-637 0</inkml:trace>
  <inkml:trace contextRef="#ctx0" brushRef="#br0" timeOffset="-181227.03">18789 12574 1245 0,'-8'-2'113'15,"0"-2"-23"-15,2 1 29 0,2-1 6 16,4 3-21-16,3 0-62 0,0 0-33 0,0 0-6 15,6-4 7-15,4 1 0 0,5 1 0 0,4-1 1 16,4 2-2-16,-1 0 4 0,0 0 1 16,-1 2-2-16,-2 0-2 0,2 2-4 0,-10 0-2 15,3 2-6-15,-5 0-2 0,-2 1-5 0,-2 1-7 0,-4-2-2 16,-1 1 0-16,-3 0 9 0,-2 1 10 16,0 1 8-16,-7 0 2 0,-1 2 0 0,-1 1-1 15,-4-1-1-15,0 3 2 0,2-3 0 0,-3 1 0 16,4-1 0-16,1 2 2 0,1-1-4 15,0 0-1-15,6 0-3 0,-1-2-2 0,5 4 0 16,0-3-2-16,0 1 1 0,5 0-5 16,-1-2 4-16,4 0-1 0,-2 0-1 0,6-1 4 15,-1 1-5-15,1-1-5 0,1-2-10 0,3-1-20 16,-2-1-24-16,5-2-39 0,-1-1-57 0,2-1-63 16,-3-2-51-16,7 0-30 0,-5-1 46 0,4 0-338 15</inkml:trace>
  <inkml:trace contextRef="#ctx0" brushRef="#br0" timeOffset="-180861.34">19370 12521 881 0,'0'-3'125'0,"-2"-1"3"0,1 1 15 0,1 2 6 15,0 2-39-15,0-1-73 0,1 0-27 0,-1 1-1 16,1 1 3-16,0 2 16 0,0 0 8 0,3 1 5 15,0 3 6-15,-2-2-7 0,0 3 7 16,2 0 0-16,-2-1-4 0,1-1 2 16,2 4-10-16,-2-5-3 0,0 2-5 0,5 1-1 15,0-1-2-15,0-1-1 0,2 0-1 0,1-1-1 16,-1 0-1-16,-1-2 0 0,3 2 3 0,-1 0-3 16,1-2 4-16,-1 2-2 0,2 1-6 0,1-2 1 15,-2 1-6-15,1-1-2 0,1 4-2 0,-2-3-3 16,-2 2 0-16,-1 0 0 0,-4 0 3 15,0 1 1-15,-3 0 8 0,-3-2 4 0,0 0 4 16,-5 3-5-16,-4-2-7 0,0 0-4 0,-5 1-6 16,0-2-2-16,-1 0-7 0,-2 0-8 0,1-3-13 15,-3 2-15-15,6-2-24 0,-4-2-37 16,4-1-52-16,-2-1-91 0,5-1-126 0,2-1-62 16,0-4-594-16</inkml:trace>
  <inkml:trace contextRef="#ctx0" brushRef="#br0" timeOffset="-180685.75">19375 12504 1395 0,'5'-4'66'0,"2"1"-6"16,4-2 33-16,2 2 13 0,3 0-34 0,5 1-33 15,2-3-9-15,4 3-3 0,-1 1-9 0,3-2-14 16,1 2-31-16,-1 1-62 0,-1-1-105 15,-3 1-141-15,-2 1-43 0,-5 0-508 0</inkml:trace>
  <inkml:trace contextRef="#ctx0" brushRef="#br0" timeOffset="-180360.38">19765 12496 1281 0,'-2'0'370'0,"-3"-3"-277"15,3 2-17-15,2 1-2 0,1 1-24 0,2 2-15 16,0-1 14-16,0 4 17 0,1 1 7 0,2 0-8 16,1 1-6-16,-2 1-5 0,3 1-8 15,1 0-6-15,0 1-9 0,2 1-6 0,-2-3 1 16,3 3-8-16,-2-2-5 0,1 1 0 0,0 1-5 16,-2-4-1-16,0 2 2 0,4-1 2 0,-3 0 8 15,1 3 1-15,5-2 0 0,-3 3-6 0,-2-2-9 16,-1 2 1-16,0-1-2 0,0-1 1 0,-2-2 2 15,-5 1-4-15,2-1 0 0,-3-1-1 16,-1 1-2-16,-1-2 3 0,-1-1 0 0,-2-2-1 16,-4 3-6-16,-1-4-7 0,-5 2-11 0,-3-2-10 15,1 1-14-15,-3-2-8 0,-1-1-16 0,4-1-13 16,-3-1-28-16,6-1-51 0,-2-2-80 16,4 1-115-16,6-2-77 0,-4-2-645 0</inkml:trace>
  <inkml:trace contextRef="#ctx0" brushRef="#br0" timeOffset="-180166.9">19817 12499 2117 0,'0'-2'38'0,"0"-3"11"0,2-1 13 0,6 3 12 15,2-2-5-15,6 2-27 0,5-1-3 0,1 0-6 16,10 1-8-16,-1 0-11 0,1-1-7 0,-1 0-2 15,2 2-6-15,0-2-9 0,-2 3-27 0,-1-1-50 16,0-1-85-16,-6 2-125 0,2-1-175 16,-4 0-693-16</inkml:trace>
  <inkml:trace contextRef="#ctx0" brushRef="#br0" timeOffset="-179126.19">19696 10974 808 0,'5'-3'-24'0,"-1"-3"11"0,5 0 20 15,3-1 26-15,4 4 14 0,-2-1-2 0,5 2-3 16,2-1 1-16,1 1 0 0,4 1-2 0,-1 0 2 16,4 0 3-16,-1-2 0 0,1 2-1 15,-5 1-7-15,3-1-6 0,-2 0-8 0,-1 0-3 16,1-1-4-16,-3 2-3 0,4-1 2 0,-3 1-4 16,-2 0-2-16,0 1-3 0,-2-1 1 15,-4 2 1-15,0 0-3 0,-4 0 6 0,-2 3-6 16,1-2 2-16,-4 3 2 0,1-1-3 0,0 2 1 15,-4-1-2-15,4 1 3 0,-4 1 0 0,3 2 4 16,-2 0 6-16,-1 3 1 0,3 1 4 16,-3 2 2-16,3 0 1 0,-2 0-4 0,3 2 2 15,0 0-7-15,0 1-1 0,5 1 3 0,-3-1-3 16,2 2 5-16,-1 1-3 0,0 0 1 16,-2 0-1-16,1 1 0 0,1-1 1 0,-3 1-1 15,2 0-1-15,-3 1-3 0,1 0 2 0,0 0 0 16,-3-1 5-16,-1 1 0 0,1 0-1 0,-1-2 1 15,-2 0-4-15,0-1 0 0,1 0-1 0,-2 1 0 16,3-1 0-16,-3 3 4 0,2-1 2 0,0-1-1 16,1 2 2-16,3 0-4 0,-2 0 0 0,4 2 1 15,-1-1 1-15,-1 0-6 0,3 1-1 16,-1 2 2-16,2 1-6 0,-2 0 6 0,1 0-6 16,2 4 0-16,-1-3-2 0,1 2-2 0,1 0 3 15,-1 0-4-15,4 2 1 0,-3 0-1 16,2 1-1-16,1 0 4 0,-2 0 0 0,2-2-1 15,0-1 0-15,0 2-2 0,2-1-5 0,-1 0 5 16,-2 1-2-16,3-2 2 0,-3 0 2 16,2-2-6-16,-3-2 2 0,-1-2-2 0,-2 0 0 15,-1-3 1-15,-2-2 0 0,-4-4 0 0,-1-1 0 16,0-2 4-16,-4-5 3 0,1-1 9 0,-3-2 5 16,-3-3 4-16,-2 0-2 0,-1-3-4 15,-2-3-2-15,-1 1-5 0,-3-4 0 0,2 2-5 16,-3 0-3-16,-2-2-2 0,3 1-2 0,-2-2 0 15,0 1-3-15,4 1 2 0,-3 0-2 0,3 1-2 16,-2 0 0-16,4 1-3 0,-1 2-2 16,4 0-8-16,0 0-11 0,3 0-31 0,5 1-40 0,1 0-32 15,0 1-29-15,1 1-15 0,4 2-35 16,-1-2-87-16,4 3-135 0,-1-2-758 0</inkml:trace>
  <inkml:trace contextRef="#ctx0" brushRef="#br0" timeOffset="-178833.2">21184 11686 1709 0,'-2'-3'-43'0,"1"-2"15"16,-1 0 7-16,2 2 21 0,0 3-18 0,0 0-56 15,0 0-81-15,-1 2-104 0,0-1-48 0,-1 2-22 16,-2 0-145-16</inkml:trace>
  <inkml:trace contextRef="#ctx0" brushRef="#br0" timeOffset="-178619.73">21103 11899 1857 0,'3'9'20'0,"-1"6"68"0,5 5 45 16,2-1 27-16,2 2 5 0,0-2-44 0,1 2-14 15,5 2-8-15,-1 1-17 0,2-1-16 0,2 2-19 16,-2-1-11-16,-2 0-14 0,-3 1-6 0,-4 0-8 16,-4 0-4-16,-4-1-1 0,-2-2-7 15,-6 0-16-15,-3 0-30 0,-2-1-47 0,-6-1-73 16,1 1-85-16,-4-1-141 0,2-4-184 0,-1 1-819 16</inkml:trace>
  <inkml:trace contextRef="#ctx0" brushRef="#br0" timeOffset="-177945.32">21545 10732 868 0,'0'1'49'0,"-1"-1"-4"0,0 2 11 16,2-2 5-16,0 2 0 0,2-1-5 15,2 3 10-15,0 1 7 0,4-1 4 0,1 0 2 16,4-1-6-16,0 1-5 0,3-2-12 0,2 3-12 16,0-4-15-16,1 1-11 0,2 0-8 0,1-1-6 15,-1 0-9-15,-1 1-14 0,1-1-29 0,-4 2-52 16,-1-2-65-16,-4 0-84 0,1 1-68 0,-5 1 22 15,-1 0-299-15</inkml:trace>
  <inkml:trace contextRef="#ctx0" brushRef="#br0" timeOffset="-177239.72">21534 10939 857 0,'-2'0'142'16,"2"-1"8"-16,0 0 24 0,0 1-4 16,2 0-46-16,-2 1-53 0,1-1-37 0,-1 1-16 15,2 2-7-15,1 0 16 0,-1 2 17 0,1 4 15 16,4 0 6-16,-3 3 2 0,2 2-2 16,1 4-7-16,-1 0 0 0,1 2-11 15,-1 3-4-15,2 1-1 0,-2 4-8 0,0 1 4 0,0 2-5 16,2 1-2-16,-1 1-1 0,0-1-6 0,1 2-1 15,-1-1-7-15,1 2 1 0,-2 0-10 16,-2 0 5-16,1 0 0 0,0-2 2 0,-2 1 8 16,1 1-2-16,4 0 2 0,-5 3-4 0,5-1-1 15,-3 2-3-15,4 2-1 0,1 0 0 16,-3 3-2-16,2-3 2 0,0 5-4 0,1-1 3 16,2 1-2-16,-2 0 2 0,0 0 0 0,1 2-2 15,0-3 1-15,-2-2-1 0,0-3 1 0,0-1-3 16,-1-1 0-16,0-5-1 0,-2-1-1 0,1 0 2 15,-1-2-3-15,-1-2 4 0,1-3-3 16,-2-2-4-16,0-3 4 0,-2-3-8 0,1-3 0 16,0 0 3-16,-2-3-7 0,0 0 7 0,-1-2 2 15,-1-2-2-15,1 1 6 0,-1-3-6 0,1 0-2 16,-1-2 3-16,-1 2-4 0,1-3 3 0,-1 0 0 16,2-1 0-16,-2 0 4 0,2 0-5 15,0-1 2-15,0 0-4 0,2 1-6 0,-2 0 6 16,0 1-1-16,2-1 1 0,-1 1 5 15,2-1-3-15,0 2 0 0,1-2 2 0,1 0-2 16,-1 0 4-16,3-1 3 0,3 0-2 0,-1 0 1 16,4-1-5-16,2 0-3 0,-3 0-8 0,4-1-9 15,-1 1-12-15,0 0-24 0,0-1-29 16,1-1-46-16,0 2-61 0,-2 0-82 0,2 0-125 16,-2 1-130-16,0 0-716 0</inkml:trace>
  <inkml:trace contextRef="#ctx0" brushRef="#br0" timeOffset="-174315.75">5437 7834 323 0,'-1'0'43'0,"1"0"-2"0,0 0 9 16,0 1 15-16,1-1-2 0,-1 0-9 0,1 2-2 15,2-1 9-15,-1 1 11 0,1 2 5 16,-1-1-3-16,2 1-7 0,2 1-6 0,0-2-5 16,-1 3 2-16,2-1-2 0,1-1-2 0,-3 1-2 15,4 2-5-15,0-3 0 0,0 2-5 0,1 0-3 16,-1 0-2-16,0 0-4 0,2 0-4 15,-1 0-7-15,0 2-2 0,1-1-5 0,0-1-2 16,0 1 2-16,1 0-4 0,-1 0 3 0,2 0 0 16,0 0 1-16,-1-1 0 0,0 0 2 0,1-1-2 15,1 0-3-15,-1-1 2 0,2-1-3 16,0 0 0-16,-3 1 2 0,4-1-3 0,-3 0 1 16,-1-1-1-16,0 1 0 0,2-1 3 0,-3-1 2 15,2 0-1-15,-2 0 1 0,1-1-4 0,1 0-1 16,-6 0 0-16,0 0-4 0,2 0 4 0,0-1-5 15,1 1 1-15,-1-1 1 0,1 0 1 16,0-1-3-16,2-1 1 0,1 1-3 16,-3-1-3-16,3 0 4 0,2-1-4 0,-3 1 2 15,3 0-2-15,0-1 0 0,0 0 3 0,0-1-1 16,1 0 2-16,-1 0-2 0,0-2 0 0,0 1 2 16,-1 0-2-16,0 1 3 0,-2-2 1 0,-3 5-1 15,0-2 2-15,-2 1 1 0,3-1 2 0,-3 1 1 16,0 0 5-16,-3-1-1 0,5 1 2 0,-4 0 1 15,1 0-5-15,1 0 0 0,-4 1 0 16,3-1 2-16,-1 1 0 0,1-2 0 0,-2 0-2 16,3 0-1-16,-2 2-1 0,2-1-1 0,-3 0-2 15,1-1-1-15,-1-1 1 0,0 2-4 16,0 0 1-16,-1-1-3 0,2 2 0 0,0-2 0 16,-1 1-2-16,-1-2 0 0,0 2-5 0,0-1-1 15,0 1-9-15,-1-1-15 0,0 2-22 0,-1-2-31 16,2 2-33-16,-2-1-45 0,1 1-42 0,-1-1-57 15,-1 2-68-15,2 0-3 0,-1 1-474 16</inkml:trace>
  <inkml:trace contextRef="#ctx0" brushRef="#br0" timeOffset="-171294.11">5430 8120 241 0,'-2'-2'40'0,"-1"2"3"0,-1-2 11 0,0 1 10 16,3-1 21-16,1 0 11 0,-1 0 3 0,1 0 7 15,-1-1-14-15,1 1-7 0,-1 1-2 16,1-3 4-16,-1 3 12 0,-1-1 3 0,2 2-2 16,-2-1-14-16,2 1-13 0,0 0-14 0,0 0-9 15,0 0-11-15,0 0-17 0,0 0-14 0,2 1-10 16,0-1 2-16,-1 1 7 0,2 0 8 0,2 4 7 15,2-3 2-15,2 2 3 0,0 0 2 16,3-1 3-16,4 0-5 0,-1 0 1 0,4-2-3 16,1-1-3-16,0 2 1 0,1-2-4 15,0 0-1-15,2 0-5 0,-1 1 0 0,-1-1-3 16,0 0-2-16,-1 1-1 0,2-1-5 0,-1 0 2 16,1 0-4-16,-1 1 4 0,3-1-4 0,0 1 1 15,-1 0 1-15,-2 0-5 0,4 1 4 0,-4-1-2 16,2-1-1-16,1 0 1 0,3-1 0 0,1-1 1 15,-1 0 0-15,0-1 3 0,2-1-3 0,-4 0 0 16,-1 2-1-16,-3-2-1 0,0 2 2 16,-5-2 0-16,3 2 2 0,-3 0-4 0,0-3 4 15,0 2-2-15,1-2 1 0,-3 0 0 0,2 1 0 16,-2-2 0-16,2 0-3 0,-4 0-1 16,1 0-4-16,3-1-2 0,-4 1-3 0,1-1-4 15,3 1-10-15,-3-2-16 0,0 1-13 0,4 2-15 16,-3-4-9-16,2 2-15 0,-2-3-17 15,2 0-21-15,-2 1-34 0,2-1-41 16,-4 3-57-16,-1-1 0 0,3-1-368 0</inkml:trace>
  <inkml:trace contextRef="#ctx0" brushRef="#br0" timeOffset="-170325.61">12246 7819 272 0,'0'-1'54'16,"0"0"14"-16,-1-2 22 0,1 3 20 16,-1-1 5-16,2 1-8 0,-1 0-9 0,0 1-9 0,0-1 2 15,0 0-7-15,0 1-7 0,0-1-10 16,1 2-17-16,-1-2-17 0,0 1-15 0,0-1-10 15,0 1 1-15,0 1 7 0,1 1 6 16,2 0 4-16,0 2 0 0,0-2 4 0,2 1 5 16,0 0 2-16,2-1 5 0,2 1-6 0,-2-1 1 15,7 1-1-15,-2 0-8 0,2-1 1 0,1-2-6 16,-1 1 1-16,1-1 0 0,-3 1 1 16,1-1 0-16,-1 0-2 0,4 0 2 0,-3-1-2 15,3 0 2-15,-2-1-3 0,1 0-4 0,1 1-3 16,1-1-2-16,0 1-1 0,0-2-2 0,-2 0-1 15,1 0-2-15,-1-1 1 0,0 1-2 16,2 0 1-16,-4 1-3 0,-2-1-1 0,6 0 0 16,-4 1-4-16,1-1 2 0,0-1 0 0,-2 2-3 15,0 0 1-15,3 0-3 0,-1-2 0 0,0 2-2 16,2 1-3-16,-5-1-8 0,3 1-12 0,0 0-13 16,-2-1-15-16,0 1-15 0,0 0-16 15,3 0-25-15,-5 1-26 0,1 0-33 0,1 0-34 16,-2 1-41-16,0-1-7 0,-1 0-322 15,-1 0 420-15</inkml:trace>
  <inkml:trace contextRef="#ctx0" brushRef="#br0" timeOffset="-169810.04">12277 7966 156 0,'0'1'155'0,"0"0"-151"0,0 2 25 16,3-1 28-16,-1 0 23 0,0 1 23 0,0 0 6 15,1-2 2-15,5 2 1 0,-2-1-5 0,0 0-8 16,2 1-5-16,4-1-10 0,-2-1 0 0,0 0-1 16,6 0-7-16,-4-1 1 0,1 0-9 15,4-1-10-15,-3 1-7 0,4-1-8 0,0 1 0 16,-2-1-6-16,2 1 1 0,1-1-7 0,-2 0 0 15,3-1-3-15,-5 1-4 0,5 1-3 0,-2-1-4 16,2 1-2-16,-1 1-4 0,-2-1-1 16,3 0-7-16,-4 1-1 0,2-1-1 0,-5 0-1 15,1 2 2-15,0-2-1 0,1 0 2 0,0 0-3 16,0 0 2-16,0-2-2 0,-1 1 0 0,-2 0 1 16,3 0-7-16,-4-1 1 0,0 2-4 15,1-2-9-15,-2 0-10 0,-1 1-24 0,2-1-27 16,-3-1-54-16,-2 1-69 0,1 0-88 0,1-2-72 15,-4 3-614-15</inkml:trace>
  <inkml:trace contextRef="#ctx0" brushRef="#br0" timeOffset="-168508.25">19711 7715 1 0,'4'5'192'0,"3"-1"-146"16,3 1-15-16,-1-1 6 0,2 0 5 0,-1 1 10 15,0-2 20-15,3 1 21 0,-1-2 9 0,2 1-1 16,1 1-8-16,-1-1-14 0,4 2-8 0,1-3-10 16,-1 2-6-16,2-2-6 0,0 1-6 15,0-2-6-15,-3 1-5 0,5-1-1 0,-4 0-1 16,6-1 2-16,-5 0-1 0,2 0 3 0,0-1 1 15,-3 1 2-15,1-1 4 0,5 1-2 0,-6-1 1 0,4 0-5 16,-5 0-1-16,1-1-1 0,1 1-6 16,-6 1-1-16,4-1-7 0,-5 0-3 0,-1 1-4 15,0-1-1-15,3 0-1 0,-3 2-4 0,0-1 4 16,2 1-2-16,-1 0 1 0,2-1 1 16,-1 1-4-16,0 0-2 0,0 2-1 0,1-2-1 15,0 0 0-15,1 0 1 0,0 0-3 0,1 0 1 16,-1 0-1-16,-2 0 2 0,1-1 0 15,-1 1-3-15,0-1 0 0,1-1-4 0,-3 0-3 16,-2 0-9-16,2-1-13 0,-2 1-23 16,-2-1-30-16,1-1-28 0,-2 1-38 0,-2 0-28 15,2-1-30-15,-3 1-32 0,1 0 22 0,-4-1 32 16,0 3-261-16</inkml:trace>
  <inkml:trace contextRef="#ctx0" brushRef="#br0" timeOffset="-168035.13">19906 7914 418 0,'1'1'-6'16,"-2"-1"-2"-16,1 2 31 0,1-2 33 0,0 1 24 15,0 1 2-15,1 0 1 0,3 1-5 0,-2 0-2 16,4 0-2-16,2 0-5 0,-1 2 3 0,0-2 0 15,6 0-3-15,-3 1-5 0,3-1-12 16,3 2-10-16,2-3-9 0,1 0-5 0,1 0-5 16,2-1-1-16,0 0-5 0,2 0-4 0,0 0-1 15,3 0 3-15,0-1 2 0,-2 0 3 0,3 0 2 16,0 0-4-16,1-1 0 0,0 1-4 16,2-1-1-16,1-1-4 0,3-1-4 15,-2 0 3-15,-2-2-7 0,3 2 4 0,-1-1-2 0,0-1-2 16,0 0-2-16,-7-2 0 0,0 2-2 0,-3-1 0 15,-1 1 0-15,-8 0-7 0,2 2-7 16,-6 1-28-16,-1-2-50 0,-4 3-71 0,1-1-104 16,-4 1-32-16,0 1-494 0</inkml:trace>
  <inkml:trace contextRef="#ctx0" brushRef="#br0" timeOffset="-166686.87">22465 11261 889 0,'0'-3'83'0,"1"0"24"0,0-3 32 0,2 1 8 15,-1-2-15-15,3 0-34 0,1-1-28 16,2-2-12-16,-1 0-11 0,1-3-8 0,-1 2 3 16,2-2 2-16,0 1 5 0,-3-4-5 0,3 1 0 15,-3 1-4-15,1 0 1 0,0-1-3 16,0-3-9-16,2 0-2 0,-2-1-10 0,-1-1-2 15,1 1-2-15,-1 1-3 0,0 0 3 0,-2 4 7 16,1 3 9-16,-5 2 5 0,1 5 2 16,-1 0-10-16,1 3-11 0,-2 1-19 0,1 1-10 15,-1 4 2-15,0 2 3 0,-2 4 16 0,-2 8 2 16,-1 5 1-16,0 1-3 0,1 4-3 0,0-2-5 16,0 0-6-16,1-1 2 0,0 0-12 15,3-2-8-15,-2 0-22 0,5-1-28 0,0-2-16 16,2-2-25-16,0-1-31 0,1-1-51 0,1-2-73 0,0-5-81 15,4 0-4-15,0-2-368 0</inkml:trace>
  <inkml:trace contextRef="#ctx0" brushRef="#br0" timeOffset="-166163.89">23110 10922 1368 0,'-3'-3'135'0,"-2"-3"-59"0,3-2 15 16,2 4 11-16,-4 1-11 0,0 1-36 15,2-1-30-15,-4 2-14 0,1 1-6 0,-6 1-7 16,0 2-1-16,-2 0 1 0,-2 2-1 0,-2 2 6 16,3 0-3-16,-1 0 5 0,0-1 6 0,4 3-5 15,-3 0-1-15,4 0-5 0,2 0-7 16,1 2 0-16,5-2-1 0,-1 1-3 0,6 1 2 15,-2-1-4-15,9 1 0 0,-2 0 0 0,5-4-3 0,4 3 6 16,-3-3 2-16,6-2 2 0,0 0 7 16,0-1-3-16,2-3 1 0,1-1-1 0,-2-4-3 15,-1 2 4-15,0-3 3 0,-2-2-1 0,1 0 2 16,0-2-2-16,-3 0-1 0,-1-1 4 16,-4-1-1-16,0 3 3 0,-3-2 2 0,-3 3-1 15,-2 0 4-15,-1 2 2 0,-1 1 4 0,-2 2-4 16,1 2-9-16,-2 0-21 0,1 1-5 15,-1 4-1-15,-1 1 8 0,-2 4 14 0,0 4 2 16,-2 0 0-16,1 3-3 0,0-2 2 0,1 0-5 16,2 2 1-16,-2-2 3 0,2-1-1 15,0 3 3-15,-1-2 1 0,4 2 2 0,-4-1 2 16,2-2 6-16,-1 1 4 0,-1-3 3 0,-2-1 5 16,4-1 3-16,-3 1 3 0,-1-2-1 0,-1 0 0 15,0-2-7-15,-2-2-5 0,3 1-3 16,0 0-7-16,1-3-1 0,-3 0-3 0,3-1-5 0,-1-1-7 15,1 0-10-15,1-1-11 0,0 0-24 0,1 0-37 16,-2 0-71-16,2 0-86 0,0 0-114 16,-1-1-21-16,0 0-375 0</inkml:trace>
  <inkml:trace contextRef="#ctx0" brushRef="#br0" timeOffset="-165708.86">23544 10943 1436 0,'0'-7'285'0,"2"-1"-264"0,0-1 17 15,7 2 26-15,2 0 1 0,-1 2-12 0,5 2-13 16,-1 0 4-16,1 2-1 0,2 1-6 15,1 0 0-15,1 1-2 0,0 1-1 0,-2 0-5 16,1 1-6-16,-4 2-11 0,2 2-2 0,-4-1-6 16,2 1 0-16,-3-1-1 0,-2 2-1 0,-1 1 0 15,-1 0-4-15,-4 0 2 0,1 0-1 0,-2 1 1 16,-1 0 5-16,-2 1-1 0,-1-1 3 0,-2-1-1 16,2 1 0-16,-3-1 0 0,-1 0-1 15,-2-1 2-15,1-1-1 0,-1 3-1 0,0-3-1 16,-1 0-1-16,0 3-3 0,3-2 3 0,-1 1 0 15,0 1-2-15,5-1 4 0,-2 1-5 16,1-1 2-16,2 0-2 0,1 2 1 0,3-3 0 16,1 0-1-16,-1 0 0 0,6-1-1 0,1 1 1 15,1-2-1-15,5 1 0 0,1-1-10 16,1 0-1-16,3 1-6 0,-1-2-15 0,4-2-9 16,-1 2-31-16,-1-2-27 0,1 3-40 0,4-2-64 15,-5 1-66-15,4 1-100 0,-4 1-13 0,-4-2-355 16</inkml:trace>
  <inkml:trace contextRef="#ctx0" brushRef="#br0" timeOffset="-165267.66">23279 11521 1992 0,'-4'-2'-29'0,"2"2"8"16,-2 2 25-16,3 0 10 0,1 5-3 15,1 0 1-15,0 1 4 0,2 3 5 0,2-2-1 16,2 4 3-16,2-2 4 0,-1 1 2 0,-1-1-1 15,0-1-7-15,5 3-1 0,-2-2-2 16,3 2 4-16,-1-3-3 0,-1 1-1 0,1 0-3 16,-2-1-6-16,2-1 1 0,-2-1-4 0,-1 1-1 15,-1-1-1-15,0 1-2 0,-1-1 1 0,0 0-1 16,0-2 0-16,-4 2-4 0,1-1 3 0,0-3 0 16,-4 1 3-16,-3-1 4 0,1-1 2 15,-2 0 1-15,-2 0-7 0,-3 0-5 0,-2-1-9 16,-1 1-7-16,-2-1-12 0,-3 0-16 0,1 1-13 15,-4-2-19-15,3-1-26 0,-3 0-52 0,0-1-53 16,-1 0-54-16,1-3-80 0,0 1 6 0,5-2-380 16</inkml:trace>
  <inkml:trace contextRef="#ctx0" brushRef="#br0" timeOffset="-165100.08">23309 11514 1605 0,'4'-6'33'0,"6"-2"8"0,3-1 22 15,5 2 13-15,2 2-17 0,3 1-34 0,5 1-11 16,0 1-6-16,4 0-6 0,-1 1-8 0,0-1-24 16,-4 4-44-16,0-2-92 0,-4 1-143 15,2 1-96-15,-2-1-530 0</inkml:trace>
  <inkml:trace contextRef="#ctx0" brushRef="#br0" timeOffset="-164730.95">23834 11477 1125 0,'9'-1'47'0,"-2"-3"-14"0,3 1 32 0,2 1 19 16,3 0-23-16,0 1-18 0,-1 0 3 0,3 0 4 15,0 0-4-15,-2 0 2 0,3-1 3 0,-2 0 3 16,0 0-6-16,0-1-9 0,-1 2-9 16,1 0-13-16,-3 0-4 0,-4 1-4 0,1 0 0 15,-5 0 4-15,1 0 0 0,-4 0-2 0,1 0-2 16,-3 0 2-16,0 1-1 0,0-1 0 0,0 1 1 16,-2 2-4-16,2 0 4 0,0 2 0 15,-1 1 4-15,0-2 0 0,0 2-2 0,-2 2 3 16,-2 0-2-16,2 2 2 0,-5 3 4 0,2-1 7 15,1 3 2-15,-4-1-1 0,0 0-1 0,-1 4-8 16,0-1-1-16,-2 0-5 0,2 3-4 16,-2-2-2-16,-1 0-3 0,3 1-3 0,2-4-1 15,-4 0-6-15,6-3-13 0,1 1-16 16,2-4-35-16,3 1-32 0,0-3-32 0,3-1-43 0,1 1-69 16,-1-1-117-16,5-3-20 0,3 0-407 15</inkml:trace>
  <inkml:trace contextRef="#ctx0" brushRef="#br0" timeOffset="-164532.96">23816 11665 1253 0,'-2'-1'212'0,"1"-1"-162"0,2 0 13 0,5 2 20 15,1 0 3-15,4-1-15 0,4 1-8 16,4-1-13-16,3 1-14 0,3 1-11 0,2-1-4 15,2 0-5-15,-3 1-3 0,-1 0-10 0,0 0-10 16,-4 2-14-16,2-1-34 0,-6 0-61 16,3 2-113-16,1 1-155 0,-5 0-178 0,3-1-108 15</inkml:trace>
  <inkml:trace contextRef="#ctx0" brushRef="#br0" timeOffset="-163987.98">23151 12224 1534 0,'-9'-3'37'0,"-2"-6"41"0,1 4 28 0,7 0-22 16,3 3-29-16,3-1-44 0,5 0-11 15,3 0 10-15,2 1 6 0,10-1 0 0,0 1-2 16,5-2 2-16,-1 3-2 0,2 0-2 0,0 2 2 16,-5 2-1-16,-3-1-3 0,-2 0 0 0,0 1-5 15,-4 1-5-15,-1 1-4 0,-7 1-6 16,-2 0-1-16,-2 1 0 0,-3 1 7 0,-4 2 4 16,-4-3 2-16,-2 4 3 0,-6-1-2 15,0 2 1-15,-4-2 2 0,0 4 3 0,1-5 2 0,2 2 1 16,2 1 1-16,-4-2-4 0,7 2-1 15,1-1-5-15,2 0-3 0,5-1 0 0,3 1-1 16,1-2 1-16,3 0 0 0,1 0-1 0,3-2-2 16,3 2-1-16,1-3-2 0,1-1-8 15,5-1-11-15,-3-1-20 0,4-1-18 0,1-1-20 16,1-2-27-16,1-3-45 0,-3 2-63 0,1-1-71 16,-2-1-41-16,1 1-422 0</inkml:trace>
  <inkml:trace contextRef="#ctx0" brushRef="#br0" timeOffset="-163477.6">24251 12188 1 0,'2'-1'0'0</inkml:trace>
  <inkml:trace contextRef="#ctx0" brushRef="#br0" timeOffset="-162521.18">24044 12044 730 0,'1'-1'269'0,"0"0"-95"16,0-1 37-16,2 1 15 0,-2-1-28 0,-1 2-51 15,0 2-28-15,0-2-19 0,0 1-25 0,-1 0-21 16,-2 0-24-16,1 3-7 0,-2 1-3 16,-2 5-3-16,1-1 1 0,-1 2 2 0,-1 1 0 15,4-1 0-15,-1 0 5 0,-1 0-3 0,4 0 0 16,1 1 0-16,0 0-7 0,1-2 1 0,1 1-4 16,1-3 0-16,2 3 2 0,-3-2 1 0,5-1 2 15,-1 2 0-15,-1-3 1 0,4-2 3 16,0 1 4-16,-1-3 0 0,-1 1-1 15,1-3-6-15,0 1-4 0,4-1-3 0,-4 0-3 16,0 1 2-16,1 0-2 0,-3-1-4 0,3 0-1 16,-4 3-1-16,0-1 1 0,4-1-2 15,-5 2 4-15,4-2-5 0,-3 3 0 0,2 0-1 16,1 0 3-16,-3 1-1 0,1-1 1 0,-2 2 1 16,3 2-7-16,-3-2 7 0,2 1-3 0,-1 3 2 15,-1-1 0-15,0 1-1 0,1-1 1 0,-4 2-2 16,5-2 2-16,-1 3-2 0,-4-3 0 0,3 2 1 15,-1-2 1-15,-3 0 1 0,0 0-1 16,-1-3 1-16,-2 1-3 0,-1 2 6 0,-1-2-1 16,-2 1-1-16,0-1 5 0,0 0-5 0,-2 0 1 15,1-1 0-15,-1 1-2 0,-1 0 2 0,1-2-1 16,-4 0 0-16,3 0 0 0,-3 0 2 16,0-1-2-16,1-1 3 0,1 1-5 0,1-1 7 0,-2-2-2 15,3 1-2-15,-1-1 3 0,0-1-6 16,-1-1 0-16,2 0-1 0,-1 0-2 15,1-1-3-15,0-1-9 0,-1-1-5 0,2 1-16 0,2-3-11 16,-2 0-20-16,3 1-35 0,-2-4-35 16,0 2-58-16,5-1-82 0,-2-2-98 0,3 0-122 15,0-2-610-15</inkml:trace>
  <inkml:trace contextRef="#ctx0" brushRef="#br0" timeOffset="-162252.37">24060 12048 1668 0,'1'-5'43'0,"0"1"26"15,3-1 17-15,0 0 15 0,1 3-2 0,1 1-26 16,1 0 0-16,7 1-3 0,-1 1-16 0,3 2-17 15,2-2-9-15,1 2-7 0,3 0-3 0,-2 1-7 16,3-1-6-16,-2 1-3 0,3-1-5 16,-5 2-7-16,1-2-17 0,-3 1-33 0,3-1-37 15,-2 0-49-15,1-1-45 0,1-1-59 0,1 1-93 16,-1-2-63-16,0 0-518 0</inkml:trace>
  <inkml:trace contextRef="#ctx0" brushRef="#br0" timeOffset="-161767.95">24616 12114 1159 0,'0'1'106'15,"-1"0"13"-15,-3 2 19 0,-1 1-8 0,3 3-31 16,0 0-13-16,-2 0-5 0,1 3-6 0,2-2-10 16,0 0-4-16,-1 2 0 0,0-1-3 15,2 2-6-15,-1-2-10 0,2 3-6 0,-1-3-8 16,2 1-3-16,0 0-5 0,0 0 0 0,4-1 0 16,-3-1-3-16,4 0-1 0,-3 0-1 0,3-1-5 15,-3 1 1-15,4 0 2 0,2 0-2 0,-4 0 2 16,3 1-4-16,-1-2-3 0,1 2 1 15,1-2-4-15,-2 1 3 0,0-1-3 0,-3-1-2 16,2 2 4-16,-4-2-3 0,1 0 0 0,-1 2 0 16,-2-2-2-16,1 1 2 0,-2 3 4 15,0-2-2-15,-1 1 3 0,-1 2-2 0,-2-3-1 16,0 4 0-16,-1-2-2 0,0-1 3 0,-3 1-3 16,1-2 0-16,0-2 2 0,-2 2-3 0,-1-4 1 15,1 1-1-15,0-1 0 0,-3-1-1 16,3 0-2-16,0-2 2 0,0-1-5 0,-1 0-4 15,1-1-8-15,0 1-10 0,1-3-13 0,0 2-19 16,2-2-19-16,0 1-20 0,-1-2-31 16,5 1-52-16,0 0-84 0,1-2-107 0,-1 0-67 15,2-1-524-15</inkml:trace>
  <inkml:trace contextRef="#ctx0" brushRef="#br0" timeOffset="-147043.99">24885 12347 1 0,'2'0'233'15,"-1"0"-183"-15,5-1 41 16,-1 1 26-16,-1 0 20 0,1 0-13 0,0 0-11 0,1 0-4 16,1-1 1-16,-3 1 3 0,3 0 9 15,-2-1 12-15,2 1 1 0,-4 0-7 0,3 0-10 0,-4 0-8 16,2-1-11-16,0 1-11 0,-2 0-9 15,0 0-15-15,2 0-5 0,-1-2-7 0,-1 2-7 16,4-1-6-16,-4 1-6 0,0-2-4 0,4 2-6 16,-3-1 0-16,4 0-6 0,-3 0-1 15,5 1-3-15,-1-2-1 0,-1 4-5 0,1-2-2 16,2 1 1-16,0 0-6 0,6 0 5 0,-3 1 0 16,5-1-2-16,-2 1 1 0,1-1-5 15,1 0-1-15,-1 1-4 0,0-1 0 0,2 1-11 16,0-1-8-16,0 0-13 0,0-1-18 0,-1 1-19 15,2-1-25-15,-1 0-51 0,-1 0-116 0,-5 0-178 16,0-1-170-16,-8 0-251 0</inkml:trace>
  <inkml:trace contextRef="#ctx0" brushRef="#br0" timeOffset="-145769.66">24867 12186 269 0,'-2'-2'73'0,"-2"-2"28"0,1 0 27 16,3 1 8-16,0 0 1 0,0 2-6 0,0-2 0 15,0 1-4-15,0 0-7 0,0 0-4 16,0-1-4-16,0 2 3 0,2 0 1 0,-2 0-6 16,1 0-8-16,1 1-11 0,0-2-11 0,0 2-9 15,0-1-5-15,-1 0-8 0,2-1-9 0,1 1-7 16,-2-2-6-16,2 2-2 0,1 1-4 0,0-1-1 15,2 1 0-15,1-1 1 0,1 1 1 16,0-1 3-16,1-1-3 0,2 2 1 0,-2 0-1 16,1-1-5-16,0 1 2 0,1 0-4 0,-1 0-5 15,4 0-2-15,-3 0-4 0,-1 0-2 0,0 0-1 16,-2 0 0-16,2 1-4 0,-1-1 1 0,-1 0 0 16,-2-1-1-16,-2 1 1 0,4 0-1 15,-6 0 0-15,2 0-3 0,-3 0 1 0,-1 0-1 16,-1 0 0-16,1 0 0 0,-2 0 0 15,1 0 0-15,0 0-4 0,0 0 0 0,0 0-9 16,-1 0-4-16,1 0-13 0,0 0-24 0,-1 0-32 16,0 0-53-16,0 1-44 0,1 1-60 0,-4 0-92 15,4 1-107-15,-1 4-64 0,0-1-532 0</inkml:trace>
  <inkml:trace contextRef="#ctx0" brushRef="#br0" timeOffset="-143936.97">24786 10950 1 0,'-8'-7'216'0,"-1"-4"-167"16,-3-1 45-16,2 0 31 0,0 3 16 0,0 0 6 15,-1-3-18-15,2 2-12 0,-1 0-7 0,1 1-4 16,-1 0-7-16,3 0-1 0,0 1-14 0,0 2-7 16,3 0-6-16,-2 1-5 0,4 0-1 15,-2 1-5-15,3 0-4 0,-2 2-9 0,3 0-5 16,0 0-12-16,0 1-6 0,3 0-9 0,-2 0-6 15,3 0 1-15,-2 0-3 0,3-2 6 0,-1 1-4 16,3 0 1-16,-1-1 2 0,1 3-1 16,1-2 3-16,2 1 0 0,-2 0 1 0,3-2-3 15,0 3 2-15,2-1-3 0,4 1-1 0,3 1-1 16,1-1-2-16,2 3 3 0,1-2-5 0,3 0 3 16,0 0-3-16,3 2-1 0,-2-2 3 15,1 1-3-15,-2 0 3 0,1 1-4 0,-4-1 2 16,2-1-4-16,-3 1 2 0,-1 0 0 0,-2 1-3 15,1-2 5-15,0 2-6 0,-1-2 3 0,-1 2 0 16,-4 0-4-16,0 0 1 0,-4 1-2 0,1-2 3 16,-1 3 0-16,-3 0 0 0,1-2 1 15,1 2 0-15,-5 0-1 0,0 2 2 0,-2-2 1 16,3 2-1-16,-4 3 4 0,-1-2-4 0,6 3 3 16,-4 2 0-16,-1-1-4 0,4 1 3 15,-5 2-4-15,1-1 2 0,3 1 1 0,-3 2 1 16,0 0 3-16,0 3-3 0,2 2 4 0,-2-1-5 15,-1 4 3-15,0 0-1 0,-1 3-1 0,-1-1 4 16,0 3-1-16,0 0 2 0,-3 0 2 16,0 0-1-16,3 2 1 0,-1-2 0 0,-1-1 1 15,1 0 3-15,2 2 1 0,-1-2-1 0,1 0 1 16,-1-3-5-16,1-1 1 0,-1-3-1 16,0 0-1-16,0 0 3 0,1-2-1 0,-4 1 3 15,8 0-2-15,-3 1 0 0,1-2 2 0,-1 1-3 0,2 1 1 16,1 0 0-16,-2 1-1 0,2-1-1 15,1 1 0-15,-3-2-3 0,2-1 0 0,0 2-2 16,-2 0 0-16,2 1 2 0,0-2 1 0,-2 3 0 16,1 0 1-16,1 0 0 0,-2-1-2 15,0 1-1-15,-1 0-1 0,3-2 1 0,-2 3 1 16,0-1-3-16,0 0 3 0,2-1-3 0,-2-1 2 16,0-1 0-16,-1-3-1 0,2 0 0 0,-1 0 0 15,1-1 0-15,-1-1 1 0,-2-2 2 16,1 1-1-16,-1 0-3 0,-1-1 4 0,1-1-2 15,0 0 0-15,1 1 2 0,-1-2-4 0,3 2-2 16,-1 0 2-16,-1-1-2 0,1-1 0 16,-1 0 6-16,1 1-6 0,2-3 1 0,-1 2-1 15,-2-2-2-15,3-1 1 0,0 1-1 0,-1-1 0 16,-2 0-2-16,3-1 1 0,-2-1 2 0,-1 1 0 16,1-1-4-16,-1-2 6 0,1 0-1 0,0-1 0 15,-2-1 10-15,1-2-11 0,-1 2 3 0,0-3 3 16,0 0-8-16,0 0 10 0,1 0 1 15,-2 0 3-15,2 0 2 0,-2 0 4 0,1 0-1 16,0 0 0-16,0-2 1 0,0 2-1 0,-1 0 0 16,-1 0-5-16,-1 0 0 0,1-1-6 0,0 1-5 15,-3-1 2-15,2 1-3 0,-5 0 3 16,5 0-1-16,-5 0-2 0,2 1-3 0,-3-1 2 16,0 1 1-16,0 2-2 0,-1-3 4 0,0 2-4 15,-1-1 1-15,2 0 2 0,0 0-2 16,0 2 3-16,1-2-2 0,3 0-1 0,-3 1-3 15,5-2 4-15,-3 2 0 0,2-2-1 0,-2 0 3 16,2 1-4-16,-4-1 1 0,6 0-1 0,-4 0 4 16,4 0-5-16,1-1 1 0,-1 1 3 15,0 0-5-15,-1-2 5 0,2 1-3 0,1 0 0 16,-1 1-3-16,0-2 0 0,1 1-2 0,0-1-7 16,-1-1-3-16,1 2-16 0,0-1-16 15,0-1-22-15,0 2-26 0,2-5-34 0,-1 2-34 0,5-1-48 16,-2-1-100-16,5 0-127 0,1 3-114 0,0 0-668 15</inkml:trace>
  <inkml:trace contextRef="#ctx0" brushRef="#br0" timeOffset="-127093.14">24873 13090 1519 0,'0'-4'-13'0,"0"0"21"0,2-3 16 15,1 4 15-15,-1 1 14 0,3 1-1 0,-2 0-13 16,0 1-11-16,4 0-3 0,-2 2-1 15,1 0 2-15,4 2 0 0,0 3 5 0,0 0 3 16,0 0 1-16,2 3 3 0,-1 0-1 0,4 2-3 16,-4-1 0-16,-1 2-4 0,1-1-6 15,0 3-3-15,-2-1-3 0,0 3-5 0,-4 0 0 16,3 1-1-16,-1 1 3 0,-3 1 1 0,4 2 2 16,-4 1 1-16,2 0-4 0,-2 1 0 0,4 1-3 15,-6 3-2-15,6-1 1 0,-5 2-1 16,3-1 0-16,-3 2-1 0,2-1-1 0,-1 2-3 15,-3-2 0-15,3 0 1 0,-2-1-1 0,-1 4 4 16,-1-4 0-16,0 1 4 0,0-1 4 16,-1-2 3-16,1 0-3 0,-2 1-3 0,2 1-2 15,-1-2-1-15,-2 0 1 0,2 2-1 0,1 0-1 16,-2 1-3-16,0 2-4 0,0-1 0 0,1-1-2 16,-1 4 2-16,1-3-1 0,0 0 2 15,-1 1-2-15,-4 0-1 0,3-1-1 0,-5 0-1 16,3-2 1-16,-3 4 1 0,-1-3 0 0,-3 2 2 15,-3 2-1-15,0-3-4 0,-3-1 4 0,-2-2-2 16,-1-2 3-16,0 2 3 0,-6-3-4 0,3 3 0 16,-5-3 3-16,0 0-2 0,-1-1 2 0,-1 1 0 15,-2-3-1-15,-3 2 0 0,2 0 0 16,-3-1 0-16,-1-2-3 0,0 0 3 0,-2 1-4 16,-3-1 3-16,-4 1-1 0,-1-1 0 0,-1-1 0 15,-4 2-4-15,-2-2 4 0,1 4-6 16,-3-4 4-16,-2-2 2 0,1 2-3 0,-2-2 4 15,1 0-2-15,-2-1-2 0,-3 2 2 0,-1-2-1 16,2-1 1-16,-7 2-1 0,3-2 2 0,0 1 1 16,-3-2 1-16,1 1-2 0,1-5 1 15,-2 0-2-15,2 2 0 0,-6-3 4 0,1 1-4 16,-1-2 4-16,-2 0-2 0,0-2-1 0,-1 1-2 16,-1-2 0-16,-3 2 1 0,3 0-5 0,-2-1 7 15,0-1-9-15,-2 0 6 0,0 2 0 0,2-1-4 16,0-1 10-16,0 2-7 0,0 0 2 0,0-1-1 15,0 0-4-15,-4 2 1 0,3 0 1 16,-2 0 1-16,-1 2 1 0,0-2 2 0,2 3-1 16,1-1 0-16,0 2-1 0,2 0 2 0,-5 0-1 15,0 0-1-15,3 0 3 0,-2 2-2 16,-1-1 2-16,2 0 0 0,-1 0-1 0,3 0 2 16,-3-1-8-16,4-1 8 0,-7 3-6 0,4-2 6 15,-3 1 4-15,-3-3-3 0,2 1 6 0,-1 0-6 16,1 0 0-16,1-1-3 0,0-1 1 15,-5 1-1-15,0-3 1 0,-1 2 1 16,1 1-3-16,2 0 1 0,-2 0-2 0,0-1 1 0,1 2-5 16,-2-2 6-16,4-1-3 0,-3 3-1 15,1-3 7-15,7-1-5 0,2 1 3 0,6 1-3 16,0-3-1-16,5 1-4 0,1-1 0 0,4-1 5 16,-4-2-5-16,5 0 7 0,-4 0-3 0,5 0-3 15,0-2 5-15,0 0-3 0,-3 1 5 0,2 0-4 16,1 0 6-16,0-2-7 0,0 0 0 0,-3 1 0 15,1-3-2-15,0 2 3 0,1-1-1 16,2-1 7-16,2-2-6 0,0 1 5 0,5 0-4 16,-1-1-4-16,2 2 4 0,1-3-1 0,1 2 3 15,0-2-3-15,0 0 2 0,-4 1-2 0,-1 0-1 16,2 1 4-16,-5-2-4 0,4 3 2 16,-2-2 2-16,-3 1 2 0,3 1 1 0,1-1 1 15,-3 2-1-15,2-2-8 0,2 1 5 16,-2 0-4-16,0-1 3 0,-3 0 1 0,3 0-1 15,1 2 2-15,-4-1-5 0,7 0 4 16,-3-1-4-16,2 1 2 0,-5 1 0 0,3 0 0 0,-2 1 2 16,4 1 0-16,-2 0 1 0,1 2-4 0,-3 1 5 15,0-1-7-15,0 2 2 0,4 1 1 16,-1 0-2-16,1 0 2 0,-2 3-2 0,3-2 4 16,-1 1-5-16,-3 3 7 0,4-1-3 0,2 1-3 15,-2 1 4-15,-3 1-8 0,1-1 6 0,1 1-1 16,-2 0-1-16,1 2 4 0,3 2-3 0,2-2 4 15,4 1-2-15,1 0 0 0,3-2 0 0,2 1 0 16,3 0 0-16,0 1 1 0,5 0 3 16,1-1-7-16,2 0 7 0,2 0-5 0,3 0 2 15,1 1 3-15,5-1-3 0,-1 0 0 0,6 2-3 16,1-2 6-16,3 0-7 0,5 3 5 16,1-2 1-16,4-1-6 0,4 1 5 15,-1 0-2-15,8-2-1 0,2 1 0 0,-1-3 0 0,5 1-1 16,-3-2 2-16,5 2 3 0,1-4-2 0,0 3 6 15,4-2-6-15,0-1 5 0,3 1-3 16,2-2 0-16,2 1 9 0,0-2-9 0,4 1 12 16,-1 1-6-16,5-3 1 0,1 2-2 0,1-1-1 15,3 0-6-15,-3 0 1 0,1 0 10 16,0 1-11-16,2-2 10 0,-1-1-7 0,-3 1-5 16,1-1 4-16,-2 0-3 0,-1 0 4 0,0-2-4 15,1 0 4-15,-3-2-6 0,0-1-5 0,-3 0 4 16,-3-1-6-16,-1-1 1 0,-1 1 1 0,-1 0-1 15,-3-1-5-15,1-2-3 0,-4 2-8 16,-1-2-10-16,-1 1-4 0,0-3-14 0,-4 2-13 16,-2 1-13-16,1-3-15 0,-3 2-15 0,-1-2-14 15,0 2-6-15,-3-1-23 0,-2 1-12 0,0-1-20 16,-2 0-22-16,0 2 6 0,-2-1 0 0,-1 0 3 16,1 0-2-16,-4-2 11 0,1-2 29 15,-2 1-171-15</inkml:trace>
  <inkml:trace contextRef="#ctx0" brushRef="#br0" timeOffset="-126792.83">14351 16530 241 0,'-9'0'137'0,"-2"0"42"0,-4 0 38 15,1 3 8-15,4 0-23 0,0 0-26 0,3 2-24 16,0-1-26-16,2 1-26 0,2 2-28 16,3-2-12-16,0 0-10 0,6 1-3 0,0 2 6 15,2-1 0-15,2 2-1 0,4 3-4 0,0-3 3 16,1 3-10-16,1-2-1 0,3 2-9 15,-2 2-11-15,2 1 0 0,1 0-6 0,-1 0 1 0,1 1-10 16,1 2 4-16,-1-3-7 0,2 2 0 16,-2 0 6-16,-1-3-5 0,0 2 3 15,-7 0-3-15,3-3 0 0,-5 2 0 0,-5-5 3 0,0 3 5 16,-7-2-2-16,-2 3 5 0,-4 0-7 0,-4 0 0 16,-2 2-3-16,-5-2-4 0,-1 0 0 15,-3-1-8-15,-3 0 3 0,-2-1-10 0,4-2-2 16,2-1-14-16,1 0-20 0,2 0-28 0,1-3-38 15,5 0-41-15,1 1-72 0,4-4-66 16,1 2-75-16,4-1-22 0,3 1-359 0</inkml:trace>
  <inkml:trace contextRef="#ctx0" brushRef="#br0" timeOffset="-126135.05">15295 16552 406 0,'-5'-5'139'0,"-3"-2"35"15,1 0 22-15,6 1 9 0,1 2 2 0,0 1-16 16,1-1-29-16,0 2-15 0,5-1-4 0,-1 0-17 16,4 0-3-16,0 0-19 0,2 0-13 15,5 1-10-15,0-2-15 0,3 2-8 0,6-1-13 16,0 0-5-16,0-2-10 0,2 3-7 0,-2 0-4 15,5-2-10-15,-4 1-1 0,1 0-4 0,-2 0-1 16,0 2-9-16,-4-2-1 0,1 0-13 16,-4 1-15-16,0 0-13 0,1-1-29 0,-2 0-31 15,0 1-60-15,-1-2-99 0,-1-2-151 0,-2 3-104 16,-1-3-601-16</inkml:trace>
  <inkml:trace contextRef="#ctx0" brushRef="#br0" timeOffset="-125585.52">15344 16515 1552 0,'-8'9'50'0,"-3"5"45"0,-3 6 15 0,8-1 20 15,-2 4-4-15,3 5-18 0,-1 3-4 16,-1 4-8-16,2 2-10 0,0 5-14 0,1 0-14 15,1 5-12-15,1 2-5 0,-2 4-9 0,3-2-1 16,-5 3-3-16,1-1-2 0,0 3-3 0,1 0-7 16,0 0 6-16,2 0-8 0,0 0 3 15,1 4-2-15,1-5-9 0,0 3 3 0,0-5-4 16,1-1-1-16,2 1-4 0,-1-5 2 0,1 3-5 16,2-5 1-16,2 1 8 0,1-2-9 0,-3 0 8 15,0 1-2-15,2-5-2 0,0 3 2 16,-4-23 10-16,2 4 0 0,0-1-13 0,-1 8 11 15,2-3-27-15,-1 4 14 0,3 1-6 0,-4 1 5 16,3-2 1-16,2-1-13 0,-4-2 22 16,2-3-18-16,-3-3 21 0,1-2-11 0,-2-3 3 15,1 0-4-15,-1-7 2 0,-2 2 14 0,3-5-28 16,-3 1 30-16,-1-6-10 0,0 0-4 0,0-1 25 16,0-2-18-16,0 1 3 0,0-2-4 0,0-2 11 15,-1 2-14-15,1 0 14 0,0 0 6 0,0-1-20 16,0 2 11-16,0-1-13 0,0 0 7 15,0 0-23-15,1 2 25 0,-1-1-30 0,0 0 5 16,2 1 32-16,0 2-30 0,0 0 29 0,2 0-30 16,1 2 14-16,2 0-18 0,2 0 22 15,5 0 11-15,-2 0-30 0,6-1 31 0,0 1-33 16,4-1 14-16,1-2-6 0,2 0 6 0,1 0-15 16,4-1-14-16,-4-2 9 0,3 0-58 0,-1-1-8 15,1-2-76-15,0 1-90 0,-1-1-203 16,-2-2-270-16,1-1-526 0</inkml:trace>
  <inkml:trace contextRef="#ctx0" brushRef="#br0" timeOffset="-124610">14869 17547 1958 0,'-6'-4'140'16,"-3"-1"-109"-16,0-3 36 0,8 5 27 0,1 2-5 16,0-2-28-16,0 3-32 0,0-2-32 0,0 1-4 15,0 3-4-15,1-1-2 0,2 2-7 16,-2-2-21-16,5 1-20 0,-1 2-77 0,1 0-118 16,-2 2-191-16,1-2-86 0,-2 6-405 0</inkml:trace>
  <inkml:trace contextRef="#ctx0" brushRef="#br0" timeOffset="-124393.58">14826 17854 1247 0,'-16'12'769'0,"2"2"-732"0,-3 4 41 16,10-8 25-16,4 2 8 0,3 3 4 0,1 2-38 15,3 2-5-15,1-2-25 0,-1 2-6 0,0 1-13 16,-2 1-13-16,1 1-1 0,-2-1-14 0,-1 0 11 15,-3-2-13-15,0-9 13 0,1 4-12 16,-2-1-1-16,-3 3-13 0,1-1-12 0,0 1-19 16,-2 0-58-16,-1 2-33 0,1-4-139 0,-2 0-157 15,0-1-142-15,2-2-582 0</inkml:trace>
  <inkml:trace contextRef="#ctx0" brushRef="#br0" timeOffset="-123708.92">15771 17043 1613 0,'-9'-3'91'0,"0"0"-16"0,-2-2 28 0,7 2 10 15,7 0 5-15,1 0-21 0,4-1-19 16,2 0-2-16,5-2-4 0,1 0-12 0,4 1-3 16,2 3-11-16,-1 0-15 0,3 1 6 0,-1 1-11 15,-2 0-5-15,1 2-7 0,-1 0-7 0,-3 2-6 16,2 1 3-16,-8 1 2 0,2 0-5 0,-6 1 4 16,-2 0-9-16,-4 0 2 0,-2 2-1 15,-3 2 3-15,-5 1 5 0,-2 1-6 0,-4 0 5 16,-2-1-7-16,-3-1 2 0,2 3 3 0,0-2 0 15,-2 3 5-15,2 0-5 0,3-1 8 16,0 0-6-16,3-1 1 0,1 1 3 0,5-4-9 16,1 3 4-16,3-6 0 0,2 4-2 15,3-3-2-15,-1-1-2 0,5 4-1 0,3-4 1 0,4 0 3 16,0-3-7-16,4 1 1 0,2 0-11 16,0-3-13-16,3 0-18 0,0-1-33 0,-2-2-31 15,4-1-61-15,-2-2-81 0,2 0-141 0,-1-3-141 16,1 1-586-16</inkml:trace>
  <inkml:trace contextRef="#ctx0" brushRef="#br0" timeOffset="-123337.24">16445 17119 1596 0,'-3'-1'203'0,"-3"-1"-113"0,3-2 38 0,2 0 27 15,1-2-19-15,1 2-34 0,-1-1-40 0,1-1-10 16,0-1-2-16,2-3-7 0,0 1 3 16,-1-3-6-16,-1 3-8 0,1 2 1 0,4-2-4 15,-4 3-11-15,3-2 5 0,0 1-10 0,3 0 4 16,-1 1 1-16,-1-1-4 0,2 1 1 0,-5 3-11 15,1 1 7-15,-1 2 2 0,-3 1 6 0,0 2 5 16,-3 1-11-16,0 6-4 0,1 2-9 16,-3 3 2-16,0 7-4 0,-4 1 2 0,1 3-1 15,-1 2-3-15,3 1 9 0,-4-1-6 16,2 5 2-16,-1-2-7 0,1-3-4 0,2-1-9 0,1-5-5 16,2 1-7-16,2-6-45 0,1-1-49 0,0-5-116 15,2-5-207-15,2 4-195 0,0-8-741 16</inkml:trace>
  <inkml:trace contextRef="#ctx0" brushRef="#br0" timeOffset="-122591.74">17041 17074 1203 0,'2'-2'165'0,"1"1"-83"16,3-1 73-16,-2-1 38 0,1 3 13 16,-2-1-36-16,-3 0-41 0,0 1-13 0,1-1-4 15,2 0-21-15,-3 1-7 0,0-1-19 0,0-1-16 16,0 0-9-16,-3-5-16 0,2 5 2 16,1-3-11-16,-2 1 4 0,1 1-5 0,-2-6-6 0,-1 6 5 15,2-5-10-15,-4 4 7 0,2 1-8 16,-5-1 0-16,3 2-1 0,-4 1-10 0,1 1 11 15,-2 1-8-15,-1 1 5 0,0 3 6 0,2-2-11 16,1 3-3-16,2 0-5 0,-1 3-2 16,-1 2-1-16,1 0 9 0,-3 1-6 0,2-2 5 15,-1 2-6-15,3-3-1 0,1 2-1 0,0-3-5 16,4 4 9-16,1-4-9 0,2 1 12 0,1 0-9 16,4-2-1-16,-2 0 3 0,4-1-7 0,2-2 6 15,0-3-4-15,1-1 7 0,1-2-1 16,5-1 5-16,-4-2 4 0,6-2 0 0,-2 1 3 15,-2-6-4-15,3 2 10 0,-2-2-5 16,-1 0 5-16,2 1-1 0,-5-2-4 0,-1 2 8 16,0 0-9-16,-2 2 12 0,-1 2-5 0,-5 4 0 15,-1 2-1-15,0 2 2 0,-2 0 2 0,0 0-5 16,0 6 11-16,-2-2-15 0,1 5 6 0,0 4 2 16,-1 1-3-16,-1 3 4 0,-3 2-3 0,5 0-1 15,-1 0-8-15,-2 2 8 0,3-3-4 16,1 2 2-16,0 1 9 0,1-1-7 0,1 0 3 15,-2-2-1-15,-2 0 3 0,-1-1-2 0,-2-1 8 16,-1 1 5-16,-4-5-11 0,2 3 9 0,-1-3-12 16,-3-3 8-16,1-2-9 0,-1 0 6 15,-4-2-4-15,3-2-10 0,-2 0 13 0,1-2-17 16,-2 0 5-16,2 3-9 0,2-5-9 0,0 1-15 16,0-2-29-16,3-2-52 0,1 1-108 15,-1 1-155-15,6-2-178 0,-2 0-614 0</inkml:trace>
  <inkml:trace contextRef="#ctx0" brushRef="#br0" timeOffset="-121960.18">16088 17823 1047 0,'-11'-1'135'0,"2"-3"13"0,-2-1 45 16,0 1 13-16,7 3-33 0,0-2-50 0,3 0-32 15,2 4-13-15,0-5-23 0,2 2 4 0,1 0-12 16,4-3 2-16,-2 1-6 0,4-1 4 0,3 3 7 15,2-1-13-15,1 0 2 0,-1-1-14 16,5 0-6-16,-4 2-9 0,3 1-3 0,-3 3-4 16,4-3-2-16,-1 2 6 0,-3 0-9 0,0 0 6 15,-1 4-7-15,-1-3-5 0,-2 4 9 16,-3-1-10-16,-4 1 7 0,1-4-6 0,-5 5-1 16,-2-2 1-16,-1 1 0 0,-7 7 2 0,0-4-3 15,-1 6 2-15,-5-4-5 0,0 3 13 16,-1-5-9-16,1 4 9 0,-2-1-4 0,2 0-6 15,-2 2 7-15,5-1-6 0,-1 1 10 16,4 0-12-16,0 0 11 0,5-2-10 0,-1-2-1 0,5 1 6 16,0-2-9-16,6 1 12 0,-1 0-8 15,3 0 6-15,2-2-4 0,5-1-7 0,-1-1 2 16,1-5-19-16,3 4-8 0,2-4-21 0,0 0-17 16,-1 3-24-16,3-3-33 0,-2 3-76 0,-1-4-124 15,-2 0-131-15,-2-3-69 0,3-3-193 0</inkml:trace>
  <inkml:trace contextRef="#ctx0" brushRef="#br0" timeOffset="-121552.72">16556 17955 1686 0,'-1'-2'73'15,"0"-2"17"-15,0 1 31 0,2-1 19 16,0 6-32-16,0-4-29 0,0 4-16 0,2-1-15 0,0 1 0 16,-1 0-22-16,-1 3 0 0,1 0-9 15,1-1-8-15,-3 2 1 0,0-2-11 0,0 3 1 16,0 1-8-16,2 2 10 0,1-1-9 0,-2-1 10 16,3 0 3-16,0-4-8 0,1 3 7 0,1-2-10 15,2-3 6-15,2-1-8 0,-2 1 9 0,1-2 0 16,3 0-6-16,0 1 8 0,-1-1-12 15,0 2 10-15,-1 0-4 0,0 1 2 0,1 3 2 16,-1-4-7-16,2 3 10 0,-1-3-11 0,-1 4 10 16,-1 2-6-16,0-1-1 0,-2 3 0 0,-4-2 2 15,-1 0 12-15,-2-1-17 0,-1-2 12 0,-1 3-15 16,-5-4 5-16,0 3 5 0,-4 0 2 16,-1 0 7-16,0-1-16 0,-1-1 13 0,-2 4-17 15,1-4 3-15,0 2-1 0,0-4-15 0,2 3-4 16,0-5-39-16,3-1-47 0,0 0-92 15,1-4-110-15,1 1-94 0,1-2-79 0,2-1 57 16,0-4 3-16</inkml:trace>
  <inkml:trace contextRef="#ctx0" brushRef="#br0" timeOffset="-121372.35">16611 17958 1446 0,'-2'0'86'0,"0"1"2"0,2-2 24 0,4 1 5 0,2 0-20 16,3-2-15-16,3 1-23 0,7-1-11 16,1 2-13-16,2-2-20 0,2 0-5 0,2-1-16 15,4-2-17-15,-4-1-36 0,1 1-87 0,0 0-134 16,-5 0-136-16,2 3-67 0,-2-1-298 16</inkml:trace>
  <inkml:trace contextRef="#ctx0" brushRef="#br0" timeOffset="-121035.2">17069 17942 427 0,'-4'0'262'15,"1"2"-39"-15,-1-2 18 0,2 1-22 0,2 1-42 16,2-1-44-16,1 4-3 0,0 0-9 16,4-1-24-16,-2 1-16 0,4 0-8 0,-1 1-6 15,3-1-15-15,0 3 3 0,-2 0-13 0,2 0-4 16,-1 5-6-16,0-3-6 0,3 0-10 0,-3-3-8 15,1 5 7-15,0-5-12 0,-1 3 9 0,0 2-13 16,1-5 2-16,1 6 4 0,-1-5-8 16,-1 2 6-16,2 1-8 0,0-1 4 0,-1 2-2 15,2-1 5-15,0 1-1 0,-3-4-4 0,0 2 5 16,-5-4-4-16,3-2 7 0,-1 0-6 0,-5-2-1 16,-1 1-4-16,-1-5-14 0,-1 4 5 0,-3-4-18 15,-2 2 3-15,-3 0-14 0,-1 0-9 16,-3 0-18-16,-5-2-28 0,3 4-14 0,-1-3-38 15,-2 4-22-15,3-2-52 0,-2-4-40 16,2 6-38-16,1-6-23 0,0 2 32 0,1 0 68 16,3-1 126-16</inkml:trace>
  <inkml:trace contextRef="#ctx0" brushRef="#br0" timeOffset="-120800.61">17149 17994 1196 0,'-7'-2'724'15,"-1"-2"-616"-15,-2 2 14 0,10-3 5 0,0 5-16 16,6-2-31-16,0-1-17 0,3 0-11 0,7-3-10 16,1 3-12-16,8-2-10 0,-2 2 3 0,5-1-15 15,-1 1 3-15,0 1-8 0,4-3-6 16,-1 4-5-16,0-6-8 0,-1 6-10 0,0-2-41 15,-3 2-37-15,2-1-101 0,0-1-155 16,-5 4-154-16,-3-2-64 0,-2 2-260 0</inkml:trace>
  <inkml:trace contextRef="#ctx0" brushRef="#br0" timeOffset="-79890.19">15988 18448 1 0,'0'0'0'0,"0"1"0"0,0-1 0 16,3 1 0-16,-3-1 0 0,0 1 0 0,0 0 0 15,1-1 0-15,0 2 8 0,1-2 31 16,-1 1 17-16,0-1-26 0,0 1 20 0,0-1-25 16,1 0-4-16,0 2 22 0,1-2-34 0,-2 4 26 15,0-4-28-15,0 1 12 0,1 0-13 0,-1 1 7 16,0 1 22-16,-1-3-20 0,2 2 28 16,0-2-9-16,-2 1 19 0,0 1 16 0,0 0 30 15,0-2 15-15,0 1 15 0,0 1 28 0,0-2-24 16,0 2 13-16,0-1-27 0,0 0-2 0,0 1-21 15,0 0 5-15,-2-1 0 0,4-1-39 0,-2 0 24 16,0 0-43-16,0 0 13 0,0 1-5 16,0-2 2-16,0 2-7 0,0-2-8 0,0 2 20 15,0-2-29-15,0 2 27 0,1-1-20 0,-1 0-3 16,1 0 0-16,2 0-10 0,-3 0 12 0,1 0-27 16,0 1 19-16,1-1-19 0,-1 0 8 15,-1 1 5-15,0-1-1 0,1 1 5 0,0-1-29 16,0 2 34-16,1-4-40 0,-1 4 34 15,2-1 3-15,-2-1-22 0,1 1 28 0,2-2-29 16,-1 1 21-16,3 0-29 0,-1 0 24 0,-2-1-24 16,4-1-3-16,-2 1 40 0,0 0-41 0,5 0 43 15,-3 0-21-15,-1-2 0 0,2 0-6 16,2 1-13-16,-4 1 27 0,3-1-22 0,-2 1 26 16,2-3-12-16,-1 2-7 0,-1 1-9 0,0-2-1 15,2 2 0-15,-1-1-4 0,-2 1 35 0,0-2-37 16,1 3 36-16,-1 0-26 0,1-2-17 0,1 2 16 15,-5-1-14-15,6 2 23 0,-4-2-20 16,1 2 42-16,-1-1-44 0,0 1 2 0,3 3 24 0,-5-3-43 16,2 1 42-16,-1 0 0 0,2 0-1 15,-2 0-2-15,1-1-1 0,1 1-10 0,-2 0-19 16,1 0 16-16,-3-1-13 0,2 0 10 0,-1 1 7 16,-1 1 10-16,1 1-8 0,-1-2-15 15,2 2 19-15,-3-1-31 0,-1 2 23 16,0 0 12-16,0-1-13 0,0 2 4 0,-2 0 4 0,-2 0-32 15,1 1-2-15,1 1 44 0,-2-1-46 16,-1 1 42-16,1 1 2 0,-1-4-24 0,0 4 24 16,-1-2-4-16,3-2-1 0,-3 1-24 0,3-1 22 15,-3 1-13-15,3-1 4 0,-5 0 17 0,5-2-15 16,-6 3-7-16,4-2-12 0,-1 1 24 16,-4 0-20-16,4-1 24 0,-3 2 11 0,1-2-25 15,0 1 23-15,1-2-9 0,1 1-7 0,0 1-11 16,1-2 13-16,-2 1-33 0,2-1 17 0,1-1 35 15,-1 1-41-15,0-1 46 0,2 2-23 0,-2-3-11 16,4 2 16-16,-1-3-14 0,-1 1 20 0,2 0-23 16,1-1 24-16,0 2-30 0,0-1 0 15,1-1 29-15,1 0-26 0,-1 0 24 0,1 2-14 16,-1-1 9-16,4 0-11 0,-2 0 14 0,0-1 4 16,3 2-31-16,-1 0 29 0,0-1-16 0,2 0 15 15,-2 2-19-15,1-1 18 0,-1 1-27 16,3 0 2-16,-3-1 40 0,2 0-38 15,2-1 40-15,0 1-32 0,-1 0 1 0,0 1-4 16,0-2 3-16,2 2 20 0,1 0-22 0,0-1 27 16,-1 3-25-16,2-3 1 0,-2 2 2 0,4 0-6 15,-3-1 5-15,0 3-10 0,1-1 27 0,0 1-28 16,2-2 27-16,-3 3-11 0,0-1-15 0,0-1 14 16,-11-5-12-16,0 0 49 0,0 0-37 15,22 14 40-15,-22-14-46 0,0 0-21 0,0 0 36 16,27 8-55-16,-27-8 49 0,13 4-48 0,0-3 0 15,0-1-19-15,0-1-39 0,-3-3 20 0,1 0-62 16,-2 0 13-16,0-3-43 0,-2 1-39 0,1 0-54 16,0 0-91-16,1-1-43 0,2 2-74 0,-3-2 93 15,1-2 274-15</inkml:trace>
  <inkml:trace contextRef="#ctx0" brushRef="#br0" timeOffset="-78869.08">16736 18520 401 0,'0'0'212'16,"-2"0"29"-16,2 2 40 0,0-2-1 0,0 0-1 16,0 0-77-16,2 1-34 0,0-1-41 15,-1 1-19-15,1 0 1 0,3-1-40 0,-3 1 14 16,3-1-20-16,-1 1-1 0,0 1-21 0,0-1 9 16,1 2-21-16,-1-2-11 0,1 1 28 0,-1 0-38 15,1 1 33-15,-1 0-27 0,2-2-3 16,-2 2 2-16,3-1-13 0,-1 0 25 0,1 0-34 15,1 1 25-15,-1-1-20 0,0-1 9 0,4 2 7 16,-3-2-13-16,1 1 10 0,0-1-32 0,2 2 38 16,0-2-31-16,0 1 32 0,-1-1-3 15,-1 1-20-15,4 0 20 0,-6 1-31 0,2-1 32 16,-1 0-35-16,-4 0 30 0,4-1-21 0,-6 2-10 16,1-2 38-16,-2 1-34 0,-1 0 38 0,0 0-27 15,-3-1 7-15,1 4-8 0,0-3 4 0,-6 3 26 16,4 0-36-16,-3-1 34 0,-1 1-33 15,0 1 9-15,-1 0 9 0,-1-1-9 16,0 1-12-16,-1 1-7 0,1-2 35 0,-1 1-32 16,-2 0 52-16,3 2-30 0,0-3-15 0,-2 2 9 15,2-1-10-15,2-1 41 0,0 1-46 0,2-3 31 16,0 1-28-16,3-1-11 0,1 0 32 0,0-1-14 16,2-1 16-16,2 0-12 0,-1-1 21 0,1 1-17 15,0-2 14-15,3 1-4 0,-1-1-31 16,3 0 22-16,-2 1-20 0,2-4 30 0,0 3-7 15,0-1 13-15,2 1-9 0,-1 0-35 0,1-1 34 16,1 0-33-16,0 1 27 0,1 0 7 0,-1-2 5 16,1 3 4-16,-2 0-20 0,2-3 24 15,0 3-45-15,-1 0 38 0,0-1-21 0,1 2 4 16,-2 1 20-16,-1-2-21 0,3 1 21 0,-5 1-36 0,1-1 30 16,1 1-27-16,-6 0 30 0,5 1 0 15,-5-1-17-15,2 0 17 0,-1 2-15 0,-1-2 7 16,-2 2-23-16,1-2 23 0,-1 1-19 15,0 1 8-15,0-2 23 0,0 4-24 0,0-2 18 16,-1 0-24-16,1 1 16 0,0 0-19 16,-2 1 20-16,0-1 13 0,1 0-36 0,-1 1 40 0,0 0-42 15,2 1 16-15,-2-2 3 0,1 0-4 0,-2 1 8 16,-1 2-17-16,3-4 35 0,1-4-14 16,0 0 22-16,0 0-2 0,0 0-21 0,0 0 2 15,0 0-9-15,0 0 18 0,-13 26-22 0,13-26 21 16,0 0-22-16,0 0-8 0,0 0 30 15,0 0-26-15,0 0 20 0,0 0-17 0,-26 26 10 16,26-26-19-16,0 0 23 0,0 0 7 0,0 0-33 16,0 0 22-16,-24 14-42 0,24-14-6 0,0 0-23 15,0 0-28-15,0 0-14 0,0 0-40 16,-23 6-21-16,23-6-82 0,0 0-79 0,0 0-99 16,0 0-118-16,0 0-175 0</inkml:trace>
  <inkml:trace contextRef="#ctx0" brushRef="#br0" timeOffset="-77967.92">17630 18515 233 0,'0'0'239'15,"-1"0"6"-15,1 0 17 0,0 1 22 16,-2-1-34-16,2 0-47 0,-2 0-74 0,4 0 9 15,-2 0-41-15,0-1-15 0,0 2 14 0,0-2-38 16,0 2 9-16,0-1-15 0,2 0 18 0,-2 0-23 16,0 1 23-16,0 0-14 0,0-1-29 0,-2 1 16 15,0-1-22-15,1 3 30 0,0-2-20 0,0 1 19 16,-4 0-27-16,1 0-10 0,0 2 19 16,-3-1-26-16,4 2 22 0,-4-2-3 0,-1 2-3 15,2 1-20-15,-2-1 17 0,-1 2-10 0,-1-1-18 16,0 4 34-16,0-2-35 0,-2-2 20 0,2 5-8 15,-2-2 5-15,-2 3-6 0,4-3-21 16,-1 0 42-16,3 2-47 0,-1-3 41 0,0 4-6 16,1-3-17-16,0 1 19 0,4-1-21 0,-2 0 16 15,3 1-27-15,-5-2 33 0,6 1-23 0,0 1 6 16,-2-2 18-16,2-1-27 0,2 2 13 16,-1-2-22-16,1 0 27 0,0 2-22 0,0-3 27 15,1-1-8-15,0 2-32 0,-1-7 42 0,0 0-37 16,0 0 35-16,0 0-20 0,0 0-3 15,13 27-3-15,-13-27-18 0,0 0 31 0,0 0-27 16,0 0 31-16,0 0-16 0,25 25-3 0,-25-25 7 16,0 0-10-16,0 0 27 0,26 12-27 15,-26-12 30-15,0 0-18 0,24 6 2 0,-24-6 17 16,0 0-11-16,25-1 7 0,-25 1-18 0,0 0 29 16,28-7-36-16,-18 5 29 0,8-5-3 0,-1-1-23 15,-3 2 24-15,-1-1-42 0,-2 2 45 0,0-1-31 16,-3 1 34-16,0 4-8 0,-4-1-27 0,4-2 38 15,-1 3-32-15,-4-1 34 0,1 1-20 0,1-1 9 16,-3-1-13-16,1 2 11 0,0 0 14 16,-2 0-21-16,0 0 28 0,-1 2-13 0,0-2 2 15,-1 1-9-15,0 0 4 0,-2 0-11 0,-1 0-3 16,2 0 45-16,-4 0-40 0,3-1 39 16,-6 2-26-16,3-1-15 0,0 1 12 0,-2 0-21 15,0-1 53-15,2 1-50 0,-2-1 49 0,-1 4-46 16,1-3-17-16,0 0 46 0,2 0-50 0,-3 0 50 15,1 1-21-15,0-1 9 0,1 3-6 16,7-4 5-16,0 0 7 0,0 0-29 0,0 0 19 16,0 0-36-16,-29 14 25 0,29-14-18 0,0 0 9 15,0 0-10-15,0 0-43 0,-29 18 19 16,29-18-46-16,0 0 14 0,0 0-18 0,0 0-31 16,-27 20-33-16,27-20-60 0,0 0-55 0,0 0-122 15,0 0-101-15,0 0-46 0,0 0 12 0</inkml:trace>
  <inkml:trace contextRef="#ctx0" brushRef="#br0" timeOffset="-76396.13">17583 16731 19 0,'-1'-5'106'0,"-3"-7"-39"0,-2 0 22 0,0 0 35 15,2 3 27-15,-3 0 24 0,3 3 23 16,-3-1 13-16,2 2-3 0,-3 2-5 0,0-1-25 15,3 1-12-15,-2 2-13 0,3 0-12 0,-2 0-14 16,0 2-22-16,2 0-12 0,2 0-22 16,1 0-10-16,1 1-10 0,0-2-14 0,1 4-2 15,0-2-2-15,1 0 6 0,5 1-2 0,-4 0 8 16,5-1-12-16,1 1-2 0,3 0 5 0,0 0-11 16,4 1 7-16,1-1-5 0,1-2-4 15,4 2-3-15,1-2-6 0,2 2 1 0,4-2-5 16,2 0 0-16,1 0-4 0,4-1 4 0,-2 1-9 15,0-2 3-15,0 0-8 0,0-1 0 0,2 1 4 16,-7-2-5-16,3 1 12 0,-3-2-10 0,-4-1 7 16,2 2-4-16,-4 1-2 0,-3 0 5 15,-1-1-8-15,-3 2 9 0,1 0-8 0,-2 1 5 16,-3 2 0-16,-7 1-5 0,5 0 5 0,-2 4-2 16,-5-2 4-16,3 2-2 0,-4 1 3 0,-1 1-4 15,1 1-1-15,2 4 4 0,-4 0-3 16,1 2-3-16,0 1 2 0,1-1 3 0,-2 2-7 15,2 2 9-15,0 2 0 0,1 1-6 16,-1 1 7-16,-1 2-2 0,-1 0-3 0,2 1-4 16,3-1 3-16,-2 1-6 0,-2 2 2 0,3 3 11 15,-1-1-6-15,-2 2 6 0,1-2-7 0,3 0-2 16,-1 0-2-16,4-1 3 0,0 1 8 0,1-3-9 16,-2 2 6-16,1-4-7 0,-1 0-3 0,-2 3 4 15,2-2-2-15,-5 2 4 0,4 0-6 16,-4 0 16-16,0-2-13 0,-1 3 12 0,2 0-1 15,-1-3-13-15,1 3 14 0,-2-3-10 0,0 3 9 16,-1-1-7-16,1 4 10 0,2-1-5 0,0-4-11 16,0 3 14-16,-1-6-16 0,3 1 9 0,-2 5 3 15,-1-4-1-15,5 2 5 0,-4 0-3 16,4 0-1-16,-3-3-8 0,2-11 4 16,-3 1-4-16,5 3 16 0,0 1-9 0,-3 2 13 0,3 2-17 15,3 2-19-15,-1 2 19 0,1 0-24 16,0-1 32-16,2 2-4 0,-3-2 20 0,3 1-23 15,-3-4 19-15,-1 0 1 0,1-1-56 16,-1 0 54-16,-3-1-52 0,1-2 36 0,-2-2 15 16,0-1-13-16,-3 0 8 0,0-2-36 0,-1 0 34 0,2-1-30 15,-2-3 29-15,0 1 1 0,-1-3-8 16,0-1 4-16,1 0-7 0,-1-2 13 0,0 1-31 16,-1-2 32-16,1 1-28 0,-1-2 7 0,0 1 18 15,1-1-17-15,-3 1 16 0,3 3-27 16,0-4 14-16,0 3-15 0,0-2 33 0,3 2 12 15,-3-1-36-15,2 0 34 0,0-1-50 0,0 1 20 16,1-1 9-16,0 0-2 0,-3-5 23 0,0 0-29 16,0 0 33-16,0 0-35 0,0 0 9 15,0 0 3-15,13 27-22 0,-13-27 23 0,0 0-19 16,0 0 18-16,0 0-13 0,0 0 22 0,11 27-18 16,-11-27-2-16,0 0 22 0,0 0-27 0,0 0 25 15,0 0-17-15,0 0 25 0,10 27-29 0,-10-27 31 16,0 0 0-16,0 0-37 0,0 0 42 15,0 0-53-15,0 0 29 0,0 0-10 16,0 0 7-16,0 0 4 0,0 0-12 0,0 0 25 0,0 0-25 16,0 0 21-16,-23-2-15 0,23 2-4 15,0 0 4-15,0 0-3 0,-29-4 24 0,29 4-29 16,0 0 27-16,-29-1-3 0,29 1-21 0,0 0 14 16,-34 2-17-16,34-2-7 0,-28 5-3 0,28-5 42 15,-30 3-42-15,30-3 41 0,-26 5-2 0,26-5-56 16,-29 6 47-16,29-6-31 0,-28 6 21 15,28-6-5-15,-24 6-3 0,24-6-36 0,0 0-31 16,-34 7 20-16,34-7-56 0,0 0 4 0,-22 4-32 16,22-4-42-16,0 0-43 0,0 0-114 15,0 0-165-15,0 0-163 0,0 0-297 0</inkml:trace>
  <inkml:trace contextRef="#ctx0" brushRef="#br0" timeOffset="-72948.81">18804 16225 1266 0,'-7'-6'151'15,"-3"-1"-17"-15,2 0 36 0,5 0 36 0,0 3-9 16,3 0-34-16,0 2-49 0,3-1-25 0,0-1-11 16,-1 1-2-16,4 1-1 0,4-3-4 15,0 2-4-15,1-1-8 0,2 1-5 0,3 1-8 16,-1-1-5-16,4-1-5 0,0 0-6 0,0 3-2 16,0-1-9-16,-3 4 3 0,2 0-9 0,2 1 2 15,-2 1 2-15,-1 2-11 0,1 1 7 16,3 2-10-16,-3 0 3 0,0 2-5 0,-4 1 1 15,-4 5-3-15,3 0-2 0,-3 1 9 0,-1 3-9 16,2-2 10-16,-3 3-5 0,2 2-3 16,-1 1 4-16,-6 2-4 0,3-1 4 0,-5 3-5 15,-2 1 4-15,0-1-10 0,-5 2 5 0,3 0 1 16,-5 4 1-16,3-2 3 0,-1 2-1 0,-1-2 5 16,4 2-5-16,-4-5 10 0,4 3-6 15,1 0-6-15,-3 0 4 0,3 2-12 0,1 1 15 16,-1-2-6-16,2-3 5 0,2-2 0 0,1-5-10 15,4 1 9-15,4-5-11 0,-1 0 8 0,2-3 0 16,2-1-1-16,-1-1 2 0,4-2-3 0,-2-2 0 16,6-2-6-16,0-1 3 0,5-3-5 0,-3-2 7 15,6 2 1-15,0-4-1 0,-5 0 7 16,3-3-13-16,-3 0 8 0,1-4-7 0,0-1 2 16,1 3 5-16,-2-7-5 0,-2 1 3 15,-2-1-2-15,-2-4 2 0,-2 3-4 0,-2-2 6 16,-4-3-6-16,-2 2 4 0,0 0 8 15,-2-1-7-15,-4 5 10 0,-2 1-8 0,-1 0 1 0,-1 3-1 16,-5 1-5-16,3 0 9 0,-3 2-5 16,2 4 5-16,-2 0-5 0,-1 1-4 0,1 4 0 15,-1 0 2-15,0 4-3 0,0-1 1 0,-2 6 6 16,2-2-4-16,2 4 8 0,-1 1-4 0,1-4-2 16,2 5-3-16,2-3-6 0,0 2 7 15,-2 2-3-15,4 3 9 0,0-2-6 0,4 4-1 16,-1-1 2-16,-1 1-5 0,4 2 5 0,-1 2 3 15,3 0-1-15,2 1-10 0,1 2 11 0,0-1-11 16,5 2 3-16,-2 3 9 0,3-2-11 0,2 5 9 16,-2-4-6-16,3-1 7 0,-1 1-2 0,2 0-2 15,-3 0 4-15,0-6-5 0,-3 7 7 16,1-6-1-16,-5 0 1 0,-2 6 0 0,0-6-1 16,-5 1-2-16,-2-2-6 0,0 4 9 15,-4-4-8-15,0 0 7 0,0 3-2 0,-5-4-3 16,6-11 2-16,-3 2-11 0,-2-1 33 0,-3 2-17 15,3 0 19-15,-4 4 3 0,-2 0-31 16,-3 3-1-16,2-2-5 0,-4-1-9 0,-1-1 4 16,2-1 33-16,0-1-33 0,-3 0 31 0,4-3-7 15,-3-1-23-15,-1 2 21 0,0-4-22 0,4 0 34 16,-3-2-38-16,0-1 33 0,5-3-33 0,-5-1-35 16,6-1 31-16,-1-3-68 0,-1-1 16 0,3-2-43 15,1-1-36-15,4-3-88 0,-2 0-129 16,0-2-175-16,3-1-108 0,-1 0-232 0</inkml:trace>
  <inkml:trace contextRef="#ctx0" brushRef="#br1" timeOffset="-37506.53">19611 8160 263 0,'-7'0'70'16,"2"0"-58"-16,-3 0-1 0,4 0 24 16,2 0 14-16,1 0 23 0,1-2 12 0,0 2-3 15,-1-1 0-15,1 1 2 0,-1-1 5 0,0 0 8 16,0-1 10-16,-3-1-3 0,2 2-2 0,0-1-2 16,0-2-3-16,-4 3-3 0,2 0-4 0,-2 0-9 15,3-1-17-15,-3-1 0 0,3 1-5 16,1 0-2-16,-3 0 1 0,2 1-5 0,-3 0-5 15,2-1-6-15,-4 1-3 0,5 0-4 0,-4-1-2 16,2 1-4-16,-2-1 2 0,2 1-5 16,-2 1-6-16,-1-1 0 0,-2 1-14 0,2-1 5 15,2 0 0-15,-3 1-4 0,-2-1 6 0,2 2-9 16,0-1 0-16,-1 1-3 0,-2 0 2 0,2 0-2 16,-3 0 1-16,-1-1 0 0,0 0-1 0,-2 0 1 15,1 0-1-15,-2 2 1 0,-3-2-5 0,-1 1 4 16,1 1 0-16,-4-1 0 0,-3-1 9 15,4 0-8-15,-3-1 4 0,5-1-1 16,0 1-4-16,1-2 8 0,-1 2-2 0,1-1 3 16,-1-1-1-16,0 2 0 0,-2 0-2 0,2 0 0 15,-4 0 2-15,4 0-3 0,0 1 1 0,3-3 0 16,1 2 2-16,0-1 1 0,4-2 2 0,-1 1 0 16,2 0-1-16,3 0-1 0,0-1-4 0,-3 1 2 15,2-1-4-15,0 0 1 0,-1 0 1 0,1 2-4 16,0 0 6-16,0 1-5 0,0 0 4 15,0 1-3-15,-1 0-4 0,-1 0 1 0,-2 1-3 16,-3 0 2-16,-1 2-2 0,-2 1 3 0,-1 0-1 16,0 1 1-16,-1-3 4 0,1 2-3 15,0-1 2-15,-1 1-3 0,-2 3 2 0,-1-1 0 16,-3-2 3-16,-1 1 4 0,0 1-1 0,1 0 2 16,0 1-1-16,-1-1 2 0,-1 1-2 0,1-1 0 15,0-1 1-15,4 1-3 0,-2-1 4 16,3 1-3-16,3-2 0 0,2 0-1 0,0 1-5 15,0 2 3-15,3-2-3 0,1-1 1 0,2 0-1 16,-1 1-1-16,2 0 0 0,1-1-3 16,0-1 2-16,2 1 0 0,-1 0 0 0,0 1 2 15,0 0-1-15,0-1 0 0,-1-1 1 0,2 2-2 16,-2 0 1-16,0-1 0 0,1 2-3 16,0-1 4-16,-1-1-2 0,1 1 1 0,1-1-1 0,0 1-2 15,-1-2 3-15,4 1-3 0,-2 0 5 0,-1 1-2 16,1 1-1-16,4 0 1 0,-4-1 0 15,0 2-1-15,3 2-1 0,-3-2 3 0,-1 1-3 16,0 3 2-16,-1-3 3 0,1 4-6 0,1-3 4 16,-3 1-2-16,-1 1-5 0,3 1 5 0,-2 1 0 15,1-3 0-15,-1 3 5 0,1-2-5 16,1 2 0-16,-1-2 0 0,-1 2-4 0,1 1 4 16,2-2-1-16,-2 2 0 0,0-1 3 0,2 2-3 15,-3-2 5-15,1 3-3 0,-4 0-3 16,2 0 4-16,1 1-3 0,0 1 2 0,-2 0 1 15,1-3 2-15,-1 3-5 0,3 0 2 0,-2-2 0 16,0 3-3-16,2 1 4 0,-4 2-2 16,4 0 2-16,0 0 0 0,-1 2 1 0,1 0 0 15,4 0-3-15,-2 0 2 0,-2 0-3 0,1 1 3 16,0 0-2-16,3 1 2 0,-3 0 0 0,1 0-2 16,2 0 3-16,-1 0-3 0,-2-1 6 0,2 1-5 15,2 0 2-15,-1 0-1 0,1-1-1 0,-1 0 5 16,5 0-5-16,-1 1 2 0,-1 0-2 15,3 0-2-15,0 0 2 0,1-2 2 0,2 1 2 16,-1 0-1-16,0 0 0 0,5 2-6 0,-4-1 4 16,3 0-2-16,-2 0 1 0,4-1 4 0,1 0-4 15,-3-1 4-15,1 2-3 0,1-3 2 16,0 1-3-16,-2 0-1 0,2 0 3 0,0 2-3 16,-3-1 5-16,2-1-6 0,0-2 1 0,-2 1-3 15,3-1 2-15,1 1 5 0,0-1-7 16,-2 1 8-16,0-1-5 0,4 0 0 0,-2-3 4 15,1 2-4-15,1-2 1 0,0 1-2 0,0-2 1 16,1 2-1-16,-1-3 4 0,2 0 1 0,-3 1 1 16,0-2 0-16,1 0-3 0,0 1 0 15,-1 1-3-15,1-3 8 0,-1-1-7 0,4 0 1 16,-2 0 5-16,0 0-9 0,2-2 9 0,2 0-5 16,-2 0 3-16,4-3 1 0,-2 3-1 0,3-5-1 15,-1 2-1-15,1 0 5 0,1-4-6 16,-2 1 4-16,-1 1-2 0,0-2 1 0,2 1-1 0,-2-2 0 15,-1 1 1-15,2 0-9 0,-1 1 8 0,-1-1-2 16,2-1-2-16,-1 2 10 0,-1-1-9 16,1-1 2-16,1 1 0 0,-4 2-4 0,5-2 2 15,-1 0-1-15,-3 0 0 0,3 0 1 0,-2 2 2 16,-1-1-3-16,1 0 4 0,-1 0-5 16,2 2 4-16,0-2 2 0,0 1-7 0,2 1 6 15,-2-2-5-15,-3 1 2 0,6-2 1 0,-4 3 0 16,1-3-1-16,1 0-2 0,0 0 4 15,1 0-4-15,-3 0 4 0,4 0 0 0,-1-1-2 16,2 1 0-16,1 2 0 0,1-1 0 0,-1 0-2 16,-1 1 2-16,-2 0-2 0,2-2 1 0,-1 1 1 15,1 2-2-15,-1-2 4 0,2 0-3 16,-1-1 3-16,0 1-4 0,0 0 1 0,4 0 2 16,-5-1-5-16,4 2 6 0,-2-3-4 0,1 0 2 15,2 1 0-15,-2-2-1 0,-1-1 0 0,-1 1-2 16,3 0 3-16,-4 1-3 0,2-2 4 0,-4-1-1 15,0 0 0-15,0-2 0 0,2 2-2 16,-2-1 2-16,-4 2-2 0,4 0 2 0,-6-1-2 16,4 0 2-16,-3 0-1 0,-2 0-1 0,4 1 2 15,-4-1-4-15,1 0 2 0,0 2 0 0,-2-1 2 16,8 0 2-16,-4-1-3 0,1 0 2 0,-1 1-6 16,-1 0 1-16,2 1 0 0,-1-1 2 15,2 0 0-15,-1-1 1 0,2 1 4 16,1-1-6-16,-1 0 4 0,1-1-2 0,3 0-2 15,-1-1 3-15,1 0-4 0,0 1 3 0,2-2 1 16,-2 1 0-16,2 0 0 0,-2-1-2 0,0 0-1 16,1-1 3-16,4 0-2 0,-3 1 2 0,0-2 3 15,2-1-3-15,-1-1 0 0,4 0 0 16,-4-2-4-16,3 2 3 0,-3-1-3 0,4 0 4 16,-3 0 0-16,1 0 0 0,1 0 1 0,-2-2-3 15,2 1 3-15,-4 0-3 0,-1-1 4 0,-2 1 0 16,-1 0-2-16,1-1 4 0,-6 0-4 15,1-2-2-15,-3 2 2 0,0-2-3 0,3-1 2 0,-4 1 4 16,2-3-2-16,-4-2 3 0,0 4-1 16,0-4-4-16,-2 3 4 0,0-2-2 0,1 1 2 15,0 0 0-15,-3-2-2 0,4 2 1 0,0 0-4 16,0 0 0-16,-1 0-1 0,0 1-4 0,-1 1 9 16,3-1-1-16,-2 2 5 0,-1-2-3 15,-2 2 0-15,3-1-2 0,-4 1-2 16,4-2 4-16,-2 0-3 0,-1-2 1 0,2 0 0 15,0 1-1-15,0-3-1 0,2 0 2 0,2 0 1 16,-1-3-1-16,1 0 1 0,5-4-1 0,-4 0 2 16,1 1 2-16,2-2-3 0,-1 0 0 0,1-2-1 15,0 1-3-15,-3 0 3 0,3 0 2 0,-1-2-1 16,-4 2 5-16,1 0-4 0,-2-2 4 16,0 3 1-16,-4-1-5 0,2 1 5 0,-3 0-3 15,-1 1 0-15,0 0 3 0,-3 0-3 0,3-1-2 16,0-5 1-16,-1 3-4 0,0-2 0 0,1-1 3 15,4 0-1-15,-6-1 0 0,5 2-2 0,-3-3 1 16,-2 0 1-16,4 0 1 0,-3 1 4 16,0-3-7-16,-1 3 5 0,1 1-1 0,-1 2 0 15,-1-2 5-15,0 2-5 0,-1 0 8 0,-2 1-6 16,0 0 1-16,-3 0-1 0,2 0-6 16,-3 3 6-16,-3 0-6 0,0 2 6 0,3-2-1 0,-4 3-3 15,0 0 0-15,1-2-4 16,-2 2 2-16,2 1 0 0,-3 0 2 0,2 1-2 15,-2 3 3-15,-1-3-3 0,3 3 1 0,0 2 0 16,-1-2-3-16,1 1 3 0,0 1-4 0,-1 0 5 16,3 0-2-16,-4-2 0 0,5 0 2 0,0 4-5 15,-2-2 7-15,-1 1-5 0,2 1 4 0,1-1 1 16,-1 1-6-16,0 0 3 0,-1-2-3 0,-2 0 0 16,2 3 0-16,0-3 2 0,-4 1-2 15,0 1 3-15,1-2 4 0,-2 1-6 0,1 2 4 16,2-1-3-16,-1 3-3 0,-2-2 2 0,2 0-1 15,-4 0 2-15,5-2 0 0,-3 1 2 16,-1 2-4-16,-2-2 2 0,5 2-2 0,-6 0-1 0,6-1 3 16,-4 2-2-16,3 0 4 0,-3 0-3 15,1 0 2-15,0-1-1 0,-3 1-3 0,0-2 3 16,0-1-4-16,-3 0 4 0,1-2-4 0,-1 0 0 16,-5 2 0-16,4-2-3 0,-4-1 2 15,3 2-2-15,-5-2 2 0,-1 2-2 0,0-1-1 16,-1 3 0-16,-1-2-1 0,-2 2 2 15,-2 1 2-15,4 0-1 0,-2 1-4 0,3 3-1 16,-1 1-7-16,7 1-10 0,-3 1-11 0,6 2-19 16,-1 1-16-16,-2 0-21 0,5 1-21 0,-2 1-24 15,2 2-44-15,1 2-59 0,1 2-89 0,3 3-114 16,0 4-723-16</inkml:trace>
  <inkml:trace contextRef="#ctx0" brushRef="#br1" timeOffset="-36106.36">17429 10056 714 0,'2'-2'129'0,"1"-1"7"0,1 2 45 0,-3 0 5 15,-1 1-11-15,0 1-47 0,0 0-30 0,0-1-20 16,-1 2-12-16,-1-4-11 0,0 2-12 0,-1 2-10 16,1-2-13-16,-1 3-1 0,-4-1-4 0,0 1 1 15,0 1 5-15,-3-1 1 0,1 1-1 0,-1 3 0 16,-5-1-1-16,2 1-7 0,-3 2 4 15,1 0-4-15,-3-1 3 0,6 2 7 0,-7 1-3 16,5 2 7-16,-4 0-8 0,-2 0 0 0,2-1 0 16,-3 3-6-16,4 0 8 0,-3 0-5 15,2 2 2-15,-1-1 1 0,-1 2-6 0,1-1 2 16,-1 0-2-16,0-1 0 0,-1 2 3 0,2 1 1 16,-1 0 1-16,2 0 1 0,-4-1-3 0,3 3 0 15,-5 0 1-15,4 0 1 0,-3 1 3 16,1-1 3-16,3 1-2 0,0 0 0 0,-1 1-2 15,3-1-4-15,3 2 0 0,-3 0-3 0,4 1-3 16,-1 0 4-16,-1-2-6 0,4-4 1 0,-1 3-1 16,-2 0-5-16,5-1 5 0,-1 1-3 15,0-2 1-15,0 2 2 0,0 0-3 0,1 0-1 16,1 0-3-16,-2-1-2 0,1-1 2 0,2 0 1 16,1-1 1-16,-2-4 2 0,1 0-4 0,-1 1 2 15,3-4 2-15,2 1-3 0,-3-4 4 0,3 0-4 16,-3-2-1-16,4-1 1 0,-4 0 0 15,2 0-1-15,3-2-3 0,-5 0 1 0,3-1-5 16,1 0 4-16,-4-1-5 0,3 2-5 0,1-1-7 16,-5 1-12-16,5-1-9 0,0 0-14 0,-1-1-13 15,0 0-27-15,2 1-31 0,0-2-40 16,0-1-35-16,1 2-41 0,1-2-34 0,0 0-57 16,0-2-49-16,5 1-503 0</inkml:trace>
  <inkml:trace contextRef="#ctx0" brushRef="#br1" timeOffset="-35763.89">16373 10986 1452 0,'-9'1'99'0,"-3"1"36"0,-3 1 16 0,4 1-12 16,3 1-22-16,1 2-24 0,-2 3-18 0,1 1 4 15,3 2-9-15,-1 3-8 0,4 0-8 0,0 3-10 16,0 0-1-16,4 2-10 0,0 1-2 16,0-2-11-16,4-1-6 0,0 0-1 0,2-2-3 15,1 2 0-15,2-4-2 0,3 0-1 0,1-1-5 16,0-4 4-16,0-1-2 0,4 1 0 16,-3-6 6-16,2-1-8 0,0-2 3 0,-3-1-1 15,2-1 1-15,1-2 2 0,2-1 0 0,-4-4-1 16,5-2-1-16,-3 0 1 0,0-2-3 15,2 1 0-15,-5-2-5 0,2 3 2 0,-1-1-3 16,-4 2-5-16,-1 1 0 0,-1 0-23 0,1 0-23 16,-1 1-30-16,2-2-44 0,-1 3-39 0,-1 2-50 15,0 1-76-15,0 2-109 0,-2 1-55 16,1 1-526-16</inkml:trace>
  <inkml:trace contextRef="#ctx0" brushRef="#br1" timeOffset="-32774.31">14036 11698 330 0,'-4'-4'171'0,"-2"1"52"0,-3-2 46 0,4-1-12 16,2 2-35-16,0-3-34 0,1 2-42 0,2-2-24 16,3 0-22-16,0-3-22 0,3 1-7 15,2-3-7-15,1 1-8 0,2-3-5 0,5 2-9 16,-1-5-5-16,4 3-6 0,3-2-1 0,0-1-4 16,0 0-1-16,4 0-1 0,-2 1-8 0,2-2 2 15,-3 5-4-15,3 0-2 0,1 4-2 0,-2-1-4 16,-1 3-4-16,-3 3-2 0,-3 0-2 0,-2 4 1 15,-3 3 1-15,-3-1-3 0,-3 4-1 0,-2 0-1 16,-1 3 0-16,-2 1 2 0,-1 4 3 16,-2 4 0-16,-1 1 0 0,-2 1 1 0,0 1-2 15,-1 0 1-15,-3 0 2 0,2 1-4 0,0-1 3 16,-3-2-1-16,4 1 0 0,0-3 2 16,1-1-1-16,-1-4 1 0,3 0-1 0,-1-4 0 15,3-3-3-15,0-3 5 0,0-2 1 16,0-1 11-16,1 1 18 0,1-2 4 0,-2-3 1 15,5-3-7-15,-2-6-15 0,5-2-8 0,1-4-4 16,3 0-2-16,1-2 2 0,-2-1-2 0,1-2 0 16,2 2 1-16,0-4-4 0,1-2 1 0,1 1 0 15,1-1-2-15,2 1 2 0,1 2-2 16,-5 2 1-16,2 5-2 0,-6 5 0 0,-3 6 0 16,-1 3-3-16,-2 4 0 0,-3 2-4 0,0 4-1 15,2 3 2-15,-2 6 4 0,0 3 1 0,-2 5 4 16,0 2 0-16,-3 4 0 0,2 0 0 0,-3 1-1 15,2 0 1-15,0 0 0 0,2-4 0 16,0-1 2-16,2-1-1 0,1-5 0 0,2-2-1 16,-1-2 0-16,2-3 1 0,1-3 1 0,0 0 1 15,0-4 5-15,0-3 2 0,3-2 6 0,-2-4 5 16,3-3-4-16,1-2 0 0,0-3-6 0,0-2-3 16,-1-2-2-16,0 0-2 15,-2-1-1-15,2-1-1 0,-1-1 1 0,-1 1-3 16,3-2 0-16,-3 0 0 0,1 3-3 0,-2 0 2 15,1 6-2-15,-3 3 0 0,-1 4-2 0,-2 4-4 16,0 1 0-16,0 3-5 0,-1 2 4 0,0 3 0 16,0 3 4-16,1 6 2 0,-3-1 1 0,1 4 3 15,-2 0-3-15,1 1 3 0,-2-2-2 16,2 2 0-16,2-2 3 0,0 0-4 0,2-1 4 16,2 0-1-16,2-4-1 0,0 0-1 0,1-3 0 15,3 0-2-15,2-4 0 0,-1-2 1 0,0-3-1 16,1 0 6-16,0-4 0 0,-4-1 4 15,2-1-2-15,1-3 2 0,-3-3 1 0,-2 1-2 0,5-5 3 16,-4 1-4-16,2-2-1 0,-3 0 0 0,1-2-3 16,2 0 2-16,0-2-2 0,-2 1 1 15,1-3 0-15,0 2 1 0,-1-2 1 0,-4 1-1 16,-1 7 1-16,-3 0 0 0,-1 5 5 0,2 4 1 16,-4 1 4-16,2 3-7 0,0 5-4 15,-1 0-1-15,-4 4-5 0,-2 9 6 16,0 2 0-16,-4 1 2 0,1 2 1 0,2-1-2 15,1 0 2-15,1-2-1 0,2-1-1 0,-1 1-4 16,5-3-3-16,4-2-12 0,-1 0-17 0,1-4-41 16,5-1-72-16,-1-3-120 0,4-3-186 0,3-2-145 15,0-5-730-15</inkml:trace>
  <inkml:trace contextRef="#ctx0" brushRef="#br1" timeOffset="-32614.55">15267 11244 2065 0,'-12'-9'444'0,"-7"-1"-351"0,1-4 5 16,9 6 8-16,5 2-30 0,3 2-46 15,1 1-49-15,0 2-42 0,2 1-67 0,2 1-133 16,2 3-191-16,5 2-195 0,1 2-696 0</inkml:trace>
  <inkml:trace contextRef="#ctx0" brushRef="#br1" timeOffset="-32289.19">15458 11436 2181 0,'6'-8'38'0,"4"1"10"15,1-3 32-15,-1 6 9 0,1 2-35 0,-3 4-20 16,-2 3-8-16,3 4 7 0,-6 5 2 0,3 5 3 15,-3 6 0-15,-3 6 1 0,0 4 1 16,-3 3-7-16,-3 2 1 0,-1 5-8 0,0 2-3 16,-3 3-3-16,-3 0-2 0,1 1 3 0,0 1-4 15,-1-4 2-15,-1 2-1 0,-1-1-1 0,1-3 4 16,-2-1 3-16,4-5 1 0,-4-1 1 0,1-5-1 16,3-5-4-16,0-3-4 0,-1-5-5 0,1-5-2 15,3-1-3-15,1-6-2 0,-3-3 1 16,2-4-4-16,3-4-5 0,-2-4-14 15,1-2-25-15,2-5-32 0,1-4-48 0,1-7-62 16,5-6-104-16,3-7-182 0,4-5-145 0,3-4-789 16</inkml:trace>
  <inkml:trace contextRef="#ctx0" brushRef="#br1" timeOffset="-32145.51">15698 11276 2622 0,'-7'-4'70'15,"-2"0"29"-15,-2-3 2 0,8 4-5 0,2 2-46 16,1 1-38-16,0 0-27 0,1 0-28 16,1 1-23-16,-1 2-46 0,1 1-76 0,3 5-160 15,0 4-253-15,1 2-871 0</inkml:trace>
  <inkml:trace contextRef="#ctx0" brushRef="#br1" timeOffset="-31174.87">15658 11822 2639 0,'3'-2'48'0,"4"-5"15"16,3-1 26-16,8-4 8 0,3-2-38 0,0-4-27 16,6-1-10-16,3-1-3 0,-1-2-2 0,1-1-4 15,0-1 1-15,-6 0 1 0,3 0-2 16,-6-3 1-16,0-1-4 0,-1-4-1 0,-4-2-5 15,-2-2 0-15,-3-1-3 0,-3 1-3 0,0 1 5 16,-5 0-5-16,-3 5 4 0,-4 4-2 16,-3 4-2-16,0 5 2 0,0 5-2 0,-1 2 0 15,1 4-1-15,-2 4-5 0,0 2-6 0,2 3 1 16,-3 4-3-16,-1 7 6 0,-4 4 0 0,4 2 3 16,-2 2-1-16,-1 2-1 0,4 0 3 0,3 4 0 15,-2 1-2-15,3 3 6 0,0 5-2 16,1 1 4-16,1 1 1 0,3 0 0 0,2-2 1 15,3-2-4-15,1 1 2 0,0-4-4 16,4 0-3-16,2-4-2 0,0-2-6 0,7-3 1 16,-4-1 0-16,5-6 5 0,0-3 5 0,1-2 4 15,0-7 1-15,-3-1 4 0,3-4 0 0,-6-4 4 16,7-4 1-16,-6-3-1 0,0-3 4 0,-3-2-5 16,-1-2 0-16,-2-2-1 0,-2-4-2 0,-3 0 0 15,4-1-1-15,-6-2 0 0,-1 4-3 0,1 1 0 16,-2 6 0-16,0 2-1 0,-2 5 2 15,0 3 1-15,2 5 0 0,-1 2-7 0,0 1-3 16,-1 5-1-16,1 3 0 0,-3 5 7 0,2 1 0 16,1 6 2-16,-2 1-1 0,2 2 0 15,1 1 4-15,0 0-6 0,1 1 4 0,3 0-3 16,2-4 0-16,-1 3 1 0,3-5-1 0,-1 0 1 16,2-2 0-16,0-5 1 0,2-1-1 15,-1-2 3-15,-1-5-1 0,0 1 7 0,0-5 4 16,1-1 5-16,-2-2 7 0,-1-5-2 15,1 0-1-15,0-2-5 0,1-4-3 0,-3 1-4 0,-1-4 0 16,3-3-2-16,-6 0-2 0,1-1-1 16,0-1-1-16,-3 0-2 0,0-2-3 0,-3 0 2 15,0-3-3-15,-2 2 2 0,-1-1-2 0,-3 0-3 16,0 4 4-16,0 2-4 0,1 3 0 0,1 3 1 16,-1 2-2-16,0 3 2 0,5 3-2 0,-1 1-1 15,3 2-13-15,-1 2-10 0,2 2-11 0,2 0-3 16,-1 0 8-16,0 2 9 0,5 2 12 15,2-1 0-15,0 4 5 0,2-2 2 0,3 0-1 16,2 2 6-16,1-3 1 0,2-1 1 0,0 1 1 16,1-3 3-16,2 2-4 0,2-3 2 0,-1 0 1 15,3 0-1-15,0-2 3 0,4 1 0 16,-1 0 3-16,-1-1 3 0,2 1 3 0,0-1 3 16,-5 0-2-16,2 1 3 0,-4-1-4 0,-1 0-2 15,-2 0-3-15,-3 1-3 0,-2-1-1 16,-4 1-2-16,-4 1 3 0,-3-2 0 0,-3 1 10 15,0 1 5-15,-3-1 0 0,0 0-2 0,-1 2-7 16,-4 0-2-16,-2 1-5 0,0 0 2 16,-5 2-4-16,4-1-2 0,-2 1-1 0,1 1 0 15,1 2 1-15,-3 1 1 0,1 2 5 0,3 3-2 16,-2 0 6-16,5 0 1 0,-1 2-1 0,2 0 3 16,4-2-6-16,4 2-1 0,4-2-4 0,3-1 0 15,3 0-1-15,2-1-2 0,5 0 2 0,3-2-2 16,6 1-1-16,2-3-6 0,0 0-19 0,4-3-33 15,4-3-58-15,-5 0-130 0,5-2-269 16,-6-1-952-16</inkml:trace>
  <inkml:trace contextRef="#ctx0" brushRef="#br1" timeOffset="-30523.66">14071 12523 2376 0,'-3'-7'-3'0,"0"-2"31"15,3-5 45-15,8-2 14 0,4 1-22 0,1-2-26 16,5-3-12-16,4 2 2 0,0 2 0 0,0 1-1 16,0 4-5-16,-5 3-1 0,0 4-9 0,-1 3-2 15,-3 2-2-15,-2 3-4 0,-1 3 3 16,1 1-2-16,0 4 1 0,-4 2 2 0,0 2-5 16,-2 2 2-16,-2 4-4 0,0 0-1 0,-2 0 3 15,0-1-2-15,-1-1 3 0,-1-1-2 0,0-4 0 16,-1-1 1-16,0-2-3 0,2-3 1 0,-3-2-3 15,3-3 1-15,0-2 2 0,0-2 1 16,1-1 8-16,-1-1 2 0,2-2 0 0,2-3 0 16,0-4-5-16,3-3-4 0,3-4-1 0,2-2-1 15,-1-1-2-15,2-1 0 0,3-1-2 0,-2 0 1 16,1 0-1-16,1 3 3 0,-2 1-1 0,-2 5 4 16,2 4 3-16,-4 1 1 0,-1 4 2 15,1 2 0-15,-1 2 2 0,-1 2-2 16,-1 1 1-16,1 4 1 0,-2 2-5 0,2 2 2 15,-4 3-5-15,4 0-2 0,-4 1-1 0,2 3-9 16,-2-2-16-16,3 1-28 0,1-3-48 0,-1 0-73 16,2-2-121-16,2-1-175 0,1-4-137 0,6-2-769 15</inkml:trace>
  <inkml:trace contextRef="#ctx0" brushRef="#br1" timeOffset="-30383.04">14585 12095 2173 0,'-15'-10'132'0,"-3"-3"1"0,-1-1-3 0,7 6-28 16,6 5-62-16,3 2-61 0,3 2-36 0,0 3-64 15,3 7-115-15,2 0-154 0,1 6-165 0,3 2-774 16</inkml:trace>
  <inkml:trace contextRef="#ctx0" brushRef="#br1" timeOffset="-30213.23">14406 12822 2431 0,'-20'20'127'0,"-4"4"1"15,-5 7 9-15,10-4-26 0,4-3-44 0,3 0-15 16,3-2-15-16,2 0-16 0,3-1-12 16,3-3-11-16,3-3-12 0,1 0-29 0,2-3-47 15,0 0-84-15,4-4-146 0,3 1-209 0,4-4-898 16</inkml:trace>
  <inkml:trace contextRef="#ctx0" brushRef="#br1" timeOffset="-29826.76">14802 12693 1513 0,'-3'-5'268'16,"2"-3"-56"-16,1-5 7 0,1 1-23 15,3-2-65-15,1 0-42 0,4-4-21 0,2 0-13 16,3 0-8-16,1-1-10 0,3 0-2 0,-1-1 0 15,3 3 1-15,-2-1 2 0,2 6-1 0,-6 1-2 16,0 4-5-16,-1 1-4 0,-3 3-4 16,2 2-5-16,0 2 0 0,0 2-6 0,-1 1-1 15,0 3 0-15,0 4 1 0,1 0-2 0,-1 5-1 16,1 2 1-16,0 2-1 0,0 1 0 0,-1 2-3 16,-1 1-3-16,4-2-10 0,-4 0-7 15,2-3-20-15,1 0-30 0,1-3-28 0,-2-4-70 16,0 1-98-16,3-3-154 0,-2-3-226 15,-3-2-815-15</inkml:trace>
  <inkml:trace contextRef="#ctx0" brushRef="#br1" timeOffset="-28058.35">15937 12644 1679 0,'-1'-2'397'15,"1"-3"-295"-15,1 1 28 0,0 3 30 16,1 1-17-16,-2 1-45 0,-2 0-38 0,1 1-10 16,0 3-16-16,-4 4-7 0,-3 2 3 0,-3 8-1 15,0 1 7-15,-3 3 0 0,2 2-3 0,0 0-4 16,0 3-7-16,4-1-8 0,-1 1-5 0,4-2-3 16,5 0-4-16,3-2 0 0,5 0-1 0,-1-2-2 15,3-2 1-15,4-1-5 0,1-4 2 16,4-4-3-16,2-4 3 0,1-2 1 0,3-5 1 15,-1-5 2-15,1-1-2 0,-1-2 2 0,-1-6-3 16,3-1 2-16,-2-4 0 0,-2-1 1 16,0-1 2-16,-1-1-2 0,-5-2 2 0,4-2-2 15,-9 1 0-15,5 0 3 0,-6 1-1 0,-2 2 0 16,-2 4 3-16,-5 7 1 0,0 3 3 0,-2 3 1 16,0 4-1-16,0 2-7 0,-2 3-3 0,-1 3 0 15,-3 2-2-15,0 5 6 0,-3 3-3 16,-1 3-2-16,2 1-1 0,-1 3 0 0,0-2 0 15,2 4 4-15,3-2-2 0,-1 0 0 16,4 0 0-16,2-1-4 0,1-1 2 0,4-1-5 16,2-2 4-16,2-4-2 0,3 1 3 0,5-5 5 15,-3-2-6-15,3-2 1 0,3-4 0 0,-2-1-4 16,1-4 6-16,1-2 2 0,-3-3 0 16,2-3 3-16,0 1-2 0,-4-5 0 0,2 0 0 0,0-3-1 15,-2-2 3-15,3 2-1 0,-3-3-2 0,-2 1 2 16,0 0-5-16,-3-1 2 0,0 5 1 15,1-3-5-15,-3 4 5 0,-1 4-2 0,-3 5 0 16,-2 1 1-16,-1 4-1 0,-2 0 0 0,0 2 0 16,0 2 1-16,-1 2-1 0,-4 6 1 15,0 1-2-15,-2 4 2 0,-1 1-2 0,0 1 1 16,0 2 1-16,0 0-2 0,6 1 0 0,-1 0 1 16,1-2-1-16,2-2 3 0,2-1-1 15,5-3-5-15,-3-3 0 0,7-1-3 0,0-4 3 16,1-3 2-16,6-2 1 0,2-3 2 0,0-3-1 15,5-1 3-15,0-6 0 0,1 0-1 0,0-2 1 16,-1-4-2-16,0 0 2 0,-4-5 3 16,1-1-1-16,0-3 1 0,-1 1-3 0,1 0-1 15,3-4-1-15,-1-2 0 0,-1-2-1 0,-1-2-2 16,1-4 1-16,-2-1 1 0,0 1 1 0,-2 2-2 16,-6 5 4-16,-4 4-5 0,-5 6 2 0,-2 7 2 15,-3 5 4-15,-1 4 1 0,-4 3-2 0,-1 6 3 16,-3 3-8-16,-1 5 0 0,-6 4-1 15,1 6-4-15,-6 2 6 0,5 5 0 0,-2 2 3 16,0 3 0-16,5 1-1 0,1 1-3 0,4 3-1 16,3-2 1-16,5-2 0 0,0 0 0 0,5-1 0 15,2-2 0-15,3 0-2 0,8-1 0 16,-3-1 0-16,6-2 1 0,1-3 1 0,-3-4-1 16,5-4 0-16,-4-2 0 0,3-4 1 0,1-4 0 15,-4-3 0-15,3-2-1 0,1-2 2 16,-4-3 1-16,5-1 0 0,-5-5 1 0,1-1-3 15,-1-1 2-15,0-1 0 0,3-5-2 0,-1 0 2 16,0 0 0-16,-2 0 0 0,-5 3 1 16,0 2-3-16,-3 4 0 0,-2 2 0 0,0 3-1 15,-5 3 1-15,0 1 1 0,-3 2-2 0,0 1 5 16,-2 2-3-16,0 5 1 0,0 1 2 0,-3 5-2 16,1 2 2-16,-1 3-3 0,0 0 1 0,0 1 0 15,0-2-2-15,5 0 2 0,0-1-2 0,2 0 0 16,5-2 0-16,-1-1 0 0,3-1 1 15,3-2 0-15,1-1 1 0,1-2 0 0,3-1 2 16,-1-1 1-16,2-4 6 0,0-1-2 0,2-4 1 16,-2-1 0-16,-3-3-4 0,2-2 6 0,-5 0-3 15,-1-2-1-15,-2-3-1 0,1-2-3 16,-1 1 2-16,-5-5-3 0,1-1 0 0,-3-1-1 16,-2-1 0-16,-2-4-3 0,-5 0 2 15,-1-2-5-15,-3 1-4 0,-1-1 0 0,1 3-7 16,-7 0 5-16,5 5 1 0,-5 4-1 0,3 4 2 15,-1 3-4-15,4 3 0 0,-3 5 0 0,3 2 1 16,3 4 0-16,0 4 1 0,-1 1 2 0,4 4-1 16,0 0 1-16,4 1-2 0,4 2 4 15,3 0-2-15,-2 1 5 0,5 0 2 0,1 1-3 16,2-2 5-16,0-1-2 0,2-3 1 0,3-2-1 16,-3-3 3-16,6-1-1 0,-5-4 1 0,3-2 4 15,3-2-1-15,-3-2 1 0,0-4 1 0,0-1 0 16,0-1-1-16,-3-3 3 0,3 0 1 0,-3-1-1 15,4-1 5-15,-5 2-9 0,6-2 0 16,-2 1-3-16,-3 0-2 0,4 0 1 0,-2 1 0 16,0 3 0-16,-3 2-6 0,1 1 5 0,-2 4-2 15,-1 2 0-15,-2 2 4 0,-2 1-2 0,-1 4 0 16,4 0-2-16,-2 0 2 0,0 4-2 16,-3-2-1-16,3 3 3 0,-1 0-2 0,0 3 1 15,1-1 0-15,0 2 0 0,1 2-6 16,0-1 6-16,-1 0-1 0,0-1-1 0,1-2 9 15,1 1-8-15,-1-2 1 0,1 0 2 0,-1 1-6 16,0-2 5-16,1-1-2 0,2-1 2 0,-1 2 0 16,-2-4 0-16,3 0 1 0,-2 0-1 0,-1-3-3 15,3-1 3-15,-2 0 0 0,2-3-1 16,4 0 10-16,-3-1-11 0,4-2 2 0,-3-2 2 16,2 0-5-16,-3-3 7 0,4-2-2 0,-5-1 0 15,0-1-2-15,-2 0 2 0,-2-2 2 0,1-1-1 16,-3-2 2-16,3 1-4 0,-2 1 0 0,1-2-1 15,-4 2 4-15,2-1-2 0,-2 0 0 16,-3 5 0-16,0-1-4 0,-1 5 7 0,0 4 0 16,-1 1-1-16,0 2 1 0,1 3-3 0,-3 4-2 15,-3 1 0-15,2 3 4 0,-4 2-2 0,4 2 0 16,-2 0 3-16,-2 3-3 0,5-1 2 16,0 1 0-16,-2 0-2 0,5-4-4 0,7 2 1 15,-3-1-1-15,5 0-7 0,3-2-4 16,3-2-26-16,1 0-33 0,3-5-57 0,2 0-99 15,3-4-171-15,0-1-279 0,2-6-836 0</inkml:trace>
  <inkml:trace contextRef="#ctx0" brushRef="#br1" timeOffset="-27908.29">18346 12843 1876 0,'-11'-11'609'0,"-4"-2"-482"16,-1-2-1-16,12 6 1 0,2 3-47 0,2 3-41 15,3 1-26-15,0 2-9 0,5 3-8 0,3 0-18 16,6 3-47-16,-2 1-96 0,4 1-213 16,0 3-293-16,-2 1-837 0</inkml:trace>
  <inkml:trace contextRef="#ctx0" brushRef="#br1" timeOffset="-27011.91">14084 13420 1349 0,'-9'2'898'0,"-1"-2"-788"15,-1 1 24-15,5 1 18 0,4-1-17 16,0 0-44-16,2 0-49 0,0-1-19 15,0 1-12-15,2 2-7 0,3 0 2 0,-1 1 1 16,4 0-1-16,2 0 2 0,5 1-4 0,5 0-7 16,4-1-15-16,2 0-31 0,3-1-46 0,-2 0-63 15,3 0-95-15,1 2-120 0,0 2-137 0,2-3-313 16,0 2 126-16</inkml:trace>
  <inkml:trace contextRef="#ctx0" brushRef="#br1" timeOffset="-26775.1">13859 13769 2529 0,'2'1'-50'0,"3"0"33"0,3 0 61 15,8 2 26-15,3-1-2 0,5-1-24 0,3 1-10 16,5 0 0-16,2-1-10 0,3-1-11 0,2 1-9 15,-3-1-1-15,3 1-6 0,0 1-18 16,-2-1-25-16,-2 0-51 0,0 3-77 0,-4-2-107 16,-3 1-166-16,0 0-108 0,-4-2-620 0</inkml:trace>
  <inkml:trace contextRef="#ctx0" brushRef="#br1" timeOffset="-24356.74">15030 13512 1544 0,'-1'-10'306'0,"1"-1"-240"0,0-1 53 16,3 2 37-16,1 6-2 0,-2 1-25 0,-2 3-55 16,0 0-24-16,-1 2-14 0,0 0-18 0,-5 4-9 15,2 6-6-15,-5 2 2 0,-2 7 1 0,-3 3 4 16,2 1 5-16,-1 2 2 0,4 0 1 15,1 2 2-15,3-3-4 0,1 0-3 0,4-2-3 16,4-2-5-16,-1-1-2 0,2-3-1 0,2-1-4 16,3-3 2-16,3-3-3 0,3-5 1 15,3-4 1-15,2 0 0 0,2-8 3 0,-1 1-2 16,1-3 2-16,-1-5-2 0,-3 0-1 0,-1-3 2 16,-1-1 1-16,-3 1 2 0,2-3 1 0,-4 0-2 15,-1-1 1-15,4 0-3 0,-5-2 1 16,0-2-1-16,-2 5 2 0,0-2 0 0,-2 3 1 15,-3 4 1-15,-3 4 4 0,0 2 3 0,-1 3 1 16,-2 3 1-16,2 2-5 0,-2 1-4 16,1 3-3-16,-2 2-3 0,-2 2-1 0,0 6 2 15,0 1 0-15,-2 2 0 0,3 3 2 0,-1-2-1 16,5 0-1-16,1-2 1 0,0-1-3 0,5-2 4 16,3 1-2-16,2-3 1 0,3-1 0 0,3-2-1 15,3-2 1-15,1-2-1 0,-2 0 2 0,0-3 0 16,-2-3-4-16,-1-3 6 0,0 1 1 15,-3-1 2-15,1-2 5 0,-5-1 2 0,1-1 2 16,0-1 4-16,-4-1-2 0,0 0-2 0,-2 0-1 16,0 2-4-16,1-3 3 0,-4 3-4 0,2 1 1 15,-1 0-1-15,-1 4-3 0,0 0 1 16,0 3-3-16,0 0-1 0,0 2-3 0,-1 0-3 16,1 2-1-16,-1-1 1 0,0 3 4 0,1 4-2 15,-1 2 0-15,-2 3 0 0,0 0-3 16,3 1 2-16,0 3 2 0,3-3-1 0,1 3 1 15,-1-1-1-15,6 1-1 0,1-2 0 0,4 0-1 16,3 0 3-16,4-2-2 0,3-2 3 0,1-4 2 16,4-1-3-16,-1-1 3 0,0-3-3 15,0-3 0-15,2-2 1 0,-1-2 0 0,3-1 2 16,-2-2-3-16,-1-2 4 0,-3-3-1 0,-4-5 1 16,-4 0 4-16,-4-2 0 0,-1-2 2 0,-3-1-2 15,-1-1 0-15,0-3-5 0,-3-2-1 0,0-5-2 16,0 1-4-16,-2-3 4 0,-2-3-1 0,3 1 1 15,-5 3 1-15,-1 2-2 0,-4 4-3 16,2 2 1-16,-5 6 0 0,0 5 3 0,2 1 2 16,-1 7-4-16,-1 2 6 0,3 4-9 0,-2 3-1 15,0 4 0-15,-1 5-5 0,-1 2 8 0,1 7 0 16,-3 1 4-16,3 1 2 0,-1 4-2 16,4-1-2-16,0 2-2 0,4 1 0 0,2-2 0 15,4 0 2-15,0 3 1 0,4-3 0 16,1-1-2-16,1-2-1 0,1-3 1 0,5-1-2 15,-4-1 2-15,5-1 0 0,-1 1 1 0,2-4 0 16,1 0 0-16,-2-3 1 0,0 0-2 0,2-3 1 16,-4-2-1-16,0-2 0 0,-1-2 1 15,-1-2 0-15,3-5-1 0,-3 0 0 0,4-2 3 16,-6-5-1-16,0 2 1 0,-2-3 0 0,1 0-1 16,0-2 0-16,-3 2-1 0,1-2 1 0,0 0-1 15,-3 1-1-15,0 2-1 0,-1 2 2 16,-1 2 1-16,-3 1 0 0,2 4 0 0,-2 0 1 15,-2 3-2-15,1 2-2 0,-2 1 3 0,0 1-5 0,2 5 2 16,-3 1 4-16,1 6-3 0,-1 1 3 16,1 2-2-16,1 0 1 0,-2 1-2 0,2 2 0 15,1-2 2-15,2 1-1 0,2-2 2 0,0-2 1 16,2-1-2-16,4-2 2 0,0 0-1 16,2-2-2-16,3-2 2 0,-2-2 1 0,3-4-1 15,-1 1 4-15,-3-3 1 0,2-2 3 16,-4-2-1-16,0-3 0 0,-3 1 2 0,1-3-2 15,1-3 3-15,-3-1 0 0,0-1-4 0,-2-2-1 16,-1-3 1-16,-2 2-5 0,-2-5-1 0,-4-2 1 16,2-1-4-16,-6 0 2 0,0-2 3 0,-2 3-3 15,0-2-1-15,-2 2 0 0,-5 0-4 16,0 2 0-16,1 2 6 0,2 3-5 0,0 3 0 16,4 4 1-16,2 2-3 0,3 4 2 0,4 0-7 15,-2 2-7-15,4 0-8 0,1 1 0 0,3 1 8 16,-1 3 7-16,4 1 6 0,3 2 1 0,2-3-2 15,2 2-2-15,4-1 5 0,0 2-4 16,3-2-5-16,-1 1 4 0,2-2-7 0,4 2 7 16,3-2 6-16,3 0-1 0,0-2 3 0,1 1-1 15,3-1 0-15,0-2 0 0,1 0 4 0,-3-1-3 16,2-1 0-16,-3 0-1 0,-2-2-2 0,-1 0 4 16,-7-1-1-16,0 0 0 0,-7 0-2 15,-1-1 4-15,-3 0 3 0,-9 2 6 0,1-1 4 16,-6 0-2-16,0 1-1 0,-3-1-5 15,-1 0-2-15,-6 0-4 0,1 4-4 0,-5 0 1 16,-1 2-3-16,1 3 5 0,-5 0 0 0,0 2-1 16,0 1-2-16,0 4 0 0,2 0 2 0,1 2 0 15,5 0 6-15,-3 1-3 0,5 2-2 0,5-1 1 16,1 0-2-16,4-3 0 0,1 1-2 16,3-1 3-16,5 1-3 0,2-4 1 0,3-1 1 15,3 1-2-15,-1-7-1 0,5 1 2 0,-2-4 0 16,3-2 0-16,-2-1 7 0,0-3-6 0,-6-2 0 15,1-2 3-15,-3-1-8 0,-1 0 8 16,-3-4 0-16,0 1-2 0,-1-3 2 0,-1 0-1 0,4 0-2 16,-5 0-1-16,3 0 1 15,1 3 0-15,-4-1 0 0,3 1 0 0,-5 5 1 0,0 4-1 16,0 1-1-16,-1 3 0 0,-1 1-5 0,0 1 3 16,0 3 0-16,0 1 0 0,0 5 3 15,-1 4 0-15,1 1 1 0,-2 2-1 16,2-1 3-16,2 4-2 0,1 0-2 0,1-2 2 15,5 1-3-15,1-2 2 0,0 1 0 0,5-3 0 16,0 1 0-16,1-3 1 0,1-5 1 0,2 0-1 16,1-7 1-16,0 1 0 0,-1-2 0 0,-3-2-1 15,0 0 0-15,-1-5 2 0,0-1-1 0,-4-2 3 16,3-3-2-16,-3-3 2 0,1 0-1 16,-4 0-2-16,5-1 0 0,-3 1-1 0,0-2 1 15,1 2-4-15,0-4 4 0,0 6-4 0,-2 2 0 16,-1 2 2-16,-4 5-2 0,5 0 1 0,-7 4 0 15,-1 0 0-15,0 0-2 0,1 2 0 16,-2 1-1-16,0 2 0 0,2 2 1 0,-2 0 1 16,0 3 2-16,-2 0 0 0,0 2 0 0,1 1 0 15,2 2-3-15,3-3 3 0,-1 3-3 0,6-3 4 16,2 2 0-16,4 0-2 0,2-2 3 0,3 2-3 16,4-4 2-16,2-1-2 0,2 0 2 15,2-4 0-15,0-1-1 0,-1-2 2 0,-2-1-2 16,1-1 0-16,1-2 0 0,-5-4 1 15,2 0 0-15,-4-3 0 0,-1-2 2 0,-2 1-2 16,-2-5 2-16,-2 3-3 0,-4-4-2 0,3-1 1 16,-6 0-2-16,0-2 4 0,1 1 0 0,-6-5 0 15,2 3 0-15,-4-1-3 0,-2 0 0 0,-5 3 2 16,0 1-2-16,-2 4 2 0,0 2 2 0,-3 6-3 16,0 0 5-16,2 6-5 0,-2 1-2 15,-3 5 0-15,2 2-6 0,0 5 6 0,2 2 2 16,-1 2 2-16,0 2 2 0,2 2-1 0,1 3-4 15,6-4 0-15,2 1 0 0,2-2-1 16,6 0 1-16,2 0 0 0,5-1 2 0,3 2-4 0,4-4 3 16,4 1-2-16,3-3-4 0,0-3 3 15,4 0-1-15,1-4 5 0,3-2 1 0,5-2 0 16,-2 1 0-16,1-2-2 0,0-1 2 16,-1-1-2-16,1-1 3 0,-1-2 0 0,-2-1-4 0,-4 0 3 15,-2-2-2-15,-2-5 2 0,-3 1 1 16,-4-3 0-16,-3 1-2 0,-1-1 1 15,-8 3 2-15,-3-2 0 0,-5 4 1 0,-4 0 1 16,-7-1-5-16,-2 1 1 0,-1 1-1 0,-8 2-1 16,0 2 1-16,-4 2-1 0,0 2 0 0,-4 2 0 15,3 2 0-15,-3 1 2 0,5 2-1 0,0 1 0 16,3 0 2-16,6 0-4 0,5 2 1 0,4-2-1 16,4 1-4-16,3 0 2 0,0-3 1 0,4 4 1 15,2-4 3-15,2 0-1 0,2-1 0 16,3-3 0-16,1 0-2 0,1-1 4 0,0-1-2 15,1 0 1-15,-5-1 2 0,5 1-3 0,-7 0 2 16,3 0-2-16,-3 2-1 0,-2 1 4 0,2-1-5 16,-1 1 4-16,5-1-2 0,-3 2-1 15,0 1 1-15,2 2-3 0,-3 0 1 0,1 3-7 16,7-2-11-16,0 2-27 0,7 1-40 0,-2-1-65 16,5 1-123-16,1-3-273 0,0 0-928 15</inkml:trace>
  <inkml:trace contextRef="#ctx0" brushRef="#br1" timeOffset="-23607.83">19609 13800 2371 0,'6'-12'173'16,"10"-3"-141"-16,4-4 23 0,0-1 14 15,-3 0-3-15,0-1-19 0,0-3-20 0,-4-1-8 16,-1-1-6-16,1-1-7 0,-5 1-4 0,3 1-2 16,-6-1 1-16,-4 5 2 0,-4-1 0 0,-5 3 1 15,-3 3-2-15,-5 2-2 0,-5 5-2 16,0 1 1-16,-8 4-1 0,4 4-2 0,-6 3 2 15,1 2-2-15,0 6 1 0,3 2 0 16,-3 4 0-16,5 2 0 0,-3 3 1 0,0 1 2 16,6 2-2-16,2-2 4 0,2 2-2 0,6-1 0 15,2-1 1-15,7-2-3 0,4-1 1 0,1-1 1 16,8-2-2-16,1 1 2 0,6-6 2 0,2 1 0 16,3-5 3-16,3-4-1 0,3 0 0 0,3-5 3 15,0-5 0-15,0-2 4 0,-1-5 1 0,0-2 0 16,-2-3 2-16,-5-3-3 0,3-2 1 15,-6-2-4-15,-1-3-1 0,-4-3-4 0,-1-3-2 16,3-2 2-16,-5-3-4 0,6 0 3 0,-6-3-4 16,4-1 0-16,-3 0-1 0,-3-1 1 15,0 5 0-15,-2 1 0 0,-5 5 1 0,-2 4-2 16,-1 6 5-16,-2 8 0 0,-2 3 1 0,-3 8-1 16,-2 2-5-16,0 7 1 0,-2 6-3 15,-1 4 5-15,0 5 3 0,-5 6-1 0,7 1 1 16,0 3-2-16,6 1-1 0,0 2 0 0,7 1 0 15,1 1 0-15,4 1 0 0,3-1 1 0,5 1-4 16,0-3 2-16,5-1-2 0,1-1 0 16,4-3 1-16,-4-3 0 0,4-4 2 0,-3-3-2 15,1-4 2-15,2-4-2 0,-3-3 0 0,5-3 2 16,-5-4-1-16,2-4-1 0,-3-3 2 0,-2-3 1 16,-4-2 0-16,1-3 4 0,-4-5-3 0,-3-2-1 15,-2-2 0-15,1-2 1 0,-6 0 1 0,1 0-3 16,-2-2 4-16,-6 4-4 0,1 1 5 0,-7 2 3 15,1 5 3-15,-1 4 1 0,-2 3 0 16,-1 7-2-16,-3 3-5 0,3 6 3 0,-5 4-5 16,2 6-1-16,-1 1 0 0,1 4-2 0,5 2 0 15,0 1 2-15,2 3-2 0,7-1-6 16,4 1-5-16,8 0-13 0,9 2-22 0,5-3-38 16,9 0-87-16,3-1-144 0,5-1-252 0,6-3-926 15</inkml:trace>
  <inkml:trace contextRef="#ctx0" brushRef="#br1" timeOffset="-22858.13">21093 13419 2080 0,'-13'0'130'15,"-1"-1"-40"-15,2-1 19 0,8 1 8 0,4 0-22 16,3-1-34-16,0-3-22 0,3-2-10 16,5-1-7-16,3-2-8 0,6-3-5 0,2-1-5 15,-2-1-1-15,5-2-1 0,-3-1-1 0,0-1-4 16,-1 2 2-16,-1-2 0 0,-2 0-1 15,-2-3 4-15,0 3-4 0,-1-3-1 0,-2 0-3 16,2 1-4-16,-5-4-3 0,0 3-4 0,2-2 2 16,-8 2 0-16,-2 4 4 0,-3 0 4 0,-3 7 1 15,-4 2-2-15,0 4-1 0,-3 5-1 16,-4 5 0-16,-3 3 8 0,0 3-1 0,-2 5 3 16,-3 1 1-16,1 4 0 0,0 2 2 0,2 3 0 15,4 1 3-15,1 1-1 0,4 1 3 0,4 0 1 16,4 1-1-16,6 1 1 0,4 1-4 0,6-4 1 15,1 1-4-15,6-1 0 0,2-2-1 16,1-1-1-16,4-4 2 0,0-2 2 0,0-3-1 16,4-4 0-16,4-4 0 0,-2-2-3 0,-1-2 3 15,1-4 0-15,-4-1-1 0,1-4 3 0,-4-1-3 16,-2-4 0-16,-5-1 2 0,1-5-6 16,-4-1 4-16,-2-1 0 0,-2-4-2 0,-1 1 4 15,-3-2-3-15,-5 0 1 0,-3 1 1 16,-2-1-1-16,-6 5-1 0,-3 1 0 0,-2 3-1 15,-3 3 4-15,0 2-2 0,-6 4 4 0,4 4 1 16,-3 2 1-16,-1 3 3 0,4 4 1 0,-1 0 5 16,2 4-2-16,4 1 4 0,4 2-2 0,3 0-6 15,4 1 0-15,5 0-8 0,3 0 2 16,3 0-2-16,3 0-3 0,3-4 5 0,0 1 1 16,3-1 2-16,-1-2 6 0,1-1-5 0,3-1-3 15,0-1-2-15,-1-1-3 0,-1-3 0 0,-1 2 2 16,-4-2 1-16,-2 1 4 0,-3 1 1 0,-1-2 2 15,-3-1 1-15,0 2-5 0,1-1 2 16,-4 1-5-16,6 3 2 0,-5 2 1 0,5-1-5 16,-3 2-1-16,4 1-1 0,-1 0 0 0,2 0-3 15,3 1-2-15,-2-2-12 0,3 2-26 0,2-4-37 16,-1 1-63-16,4-1-113 0,-1-1-227 0,0-1-562 16,2-1 59-16</inkml:trace>
  <inkml:trace contextRef="#ctx0" brushRef="#br1" timeOffset="-21924.76">22522 13341 2391 0,'7'-11'-3'0,"1"-1"34"16,2-6 12-16,1 5 18 0,-6 4 16 0,3 3-8 16,-6 0 3-16,0 4-7 0,-2 3-16 0,0 0-11 15,-1 4-6-15,-1 1 1 0,2 2-3 0,-8 6-3 16,5 1-6-16,-1 0-4 0,0 2-2 0,3-2-3 16,1 3-3-16,0-3-1 0,0 4-2 15,4-4 0-15,1 1 1 0,-3-1-2 0,7-2 2 16,-3-2-2-16,4-3 0 0,-1-3 2 0,2 0-2 15,3-4 0-15,-3 1-3 0,4-4 0 16,0 0 0-16,0-4 1 0,0-2 1 0,1-2-2 16,-1-1 1-16,2-3-4 0,-2 0 1 0,2-2-1 15,2-1-2-15,-4 0 0 0,3 1 1 0,0-4-2 16,-2 0-3-16,4 1-1 0,-2-3-5 16,2 3 2-16,-3-1 0 0,-3 2 2 0,-2 2 6 15,-5 6 0-15,-4 3 5 0,-4 1-2 0,0 3-1 16,-7 3-3-16,-2 0-1 0,-6 3 2 0,-1 4 2 15,-3 1 4-15,0 1 0 0,1 4-1 0,3 1 0 16,3-1-2-16,0 1 0 0,3 0 0 16,5 3 2-16,0-1 0 0,5-2-2 0,0 5-2 15,2-2 2-15,6 1 0 0,1-1 0 0,4 1 4 16,2 1-4-16,4-1 1 0,2-2-3 0,5 0-1 16,2-3 1-16,2 1-5 0,-1-5-1 0,-1-2-9 15,0-5-14-15,0-1-18 0,-2-3-17 16,-1-3-15-16,-1-3-5 0,-2-2 0 15,-8-2 3-15,4-2 13 0,-8-4 13 0,-1 0 17 16,-3 0 19-16,-1-2 12 0,-1 0 6 0,-2 1 5 16,0-2 1-16,-2 1 2 0,0 2 6 0,0 1 2 15,0-1 4-15,1 3 1 0,3 1 3 0,-1 0 4 16,5 4-1-16,-1 2 3 0,3 3 1 0,4 4-3 16,-4 1-1-16,2 2-2 0,2 2-1 15,-1 6 0-15,1-2 3 0,2 4 2 0,-3 1 2 16,0 1 7-16,-3 3 1 0,2 0 2 0,-3 4-1 15,-2 1-4-15,1 0-6 0,-2 0 4 0,-1-2-12 16,0 3 0-16,-2-5-2 0,-1 1-12 16,-2-2 10-16,-1-5-3 0,-2-1-1 0,-3-4 3 15,1 2-4-15,0-6 1 0,-5-1-2 0,2-2-1 16,0-1-2-16,-4-1-3 0,0-2-1 0,3 0 2 16,-2-1-5-16,2 0-2 0,5 2 1 15,-2-1-11-15,4-1 7 0,0 2-2 0,0-2-5 16,2 0 5-16,2 1-7 0,0-3-1 15,3 1 0-15,2-2 4 0,5-1 0 0,3 2 1 16,0-1 2-16,4 1-3 0,1-2-1 0,3 1-1 16,1-2-3-16,-1 1-1 0,5-1 4 0,-4 0 5 15,4 2 3-15,-4-2 5 0,3 6 0 0,2 0 0 16,-7 3-1-16,-1 3 4 0,-6 2-2 0,-3 2 0 16,-1-2 5-16,-5 2-5 0,-1 0 4 0,-3 1 2 15,-1 2-4-15,-2-3 1 0,0 4-5 16,-1-2-13-16,-5 1-33 0,4-1-56 0,-3-1-95 15,4-1-150-15,2-3-167 0,0 3-85 0,4-4-498 16</inkml:trace>
  <inkml:trace contextRef="#ctx0" brushRef="#br1" timeOffset="-21783.33">23885 13063 2395 0,'0'-12'71'0,"2"0"16"15,0-4-21-15,2 7-15 0,4-1-24 0,-3 2-19 16,3 3-15-16,-1 3-31 0,1 2-78 0,1 4-173 16,-3 0-286-16,-1 7-899 0</inkml:trace>
  <inkml:trace contextRef="#ctx0" brushRef="#br1" timeOffset="-21577.26">23390 13952 2980 0,'-16'12'18'0,"-3"2"1"0,-2 5-7 16,3-3 7-16,4-5-14 0,-3 1-9 0,4-3-12 16,3 1-36-16,0 0-36 0,7-2-43 0,5 3-48 15,1-3-60-15,6 0-108 0,1-1-155 16,7-1-603-16</inkml:trace>
  <inkml:trace contextRef="#ctx0" brushRef="#br1" timeOffset="-21382.35">23054 13024 2795 0,'-4'-5'27'0,"1"1"-8"0,1-2-13 0,2 5-15 16,2 1-9-16,1 0-17 0,1 3-40 15,2 2-67-15,4 3-122 0,7 6-185 0,2 2-145 16,6 1-666-16</inkml:trace>
  <inkml:trace contextRef="#ctx0" brushRef="#br1" timeOffset="-20549.93">24193 13551 1127 0,'2'-8'364'0,"1"-1"-229"0,2-4 6 15,6 5 0-15,2 0-35 0,-2 1-28 0,5 2-6 16,-1 1 2-16,4 3-7 0,-2 1-16 0,-2 0-17 16,4 2-6-16,-1 1-7 0,-4-1-4 0,0 3-1 15,0 0-4-15,-6 2-2 0,-2 0-1 16,0-1-2-16,-4 2-1 0,0 0-2 0,0-1 1 16,-1 4-1-16,-1-1 0 0,3 3-1 0,-3 0 0 15,3 1-2-15,-2-2-2 0,5 3 2 16,-1 0-2-16,4-2 5 0,4-1 1 0,2-1 3 15,1 0 3-15,-1-4 1 0,4-3 3 0,-2-2 0 16,3-2 0-16,-3-3-1 0,2-2 0 0,-3-4 0 16,-1-3-5-16,3-1-1 0,-6-4-2 15,0-1-1-15,-1-1-1 0,-2-2 1 0,0 0-3 16,1-1-1-16,-2-1-1 0,2 0-3 0,1-1 0 16,-1 0-6-16,-1 2 0 0,-1-1-5 0,-3 2 0 15,-3 3 3-15,-2 2-1 0,-1 2 6 0,-2 2-2 16,-5 3 1-16,-1 1 0 0,0 5-1 0,-1 1 2 15,-3 6 0-15,1 3 4 0,-4 1 1 16,4 4 1-16,-1 1 1 0,2 3 1 0,2 1 1 16,1 2 3-16,4 2 0 0,4 0 3 0,4 3 1 15,3 1 1-15,3 0 1 0,3 1 0 16,3-2 2-16,4-2 2 0,2 0 0 0,1-3 1 16,2-2 2-16,2 0-2 0,3-3 3 15,2-1-1-15,5 0-1 0,0-2-1 0,2 0 1 16,-1-4-3-16,0-1 2 0,-3-2-2 0,4-5-4 15,-2-4-1-15,-3-2-2 0,-2-1-2 0,-2-4-2 16,-1 0-3-16,-2-2 0 0,-5-1 0 0,0-1 1 16,-5-2-1-16,-5 0 0 0,-2 1-1 15,-8 0 0-15,-1 1-2 0,-4 1 2 0,-5 0-1 16,0 2-1-16,-2 4 2 0,-2 2-2 0,-2-1-1 16,-3 5 0-16,-4 2 1 0,4 1-2 0,2 2 3 15,-2 5 1-15,5 2-2 0,1 0 4 0,2 1-2 16,0 2-1-16,5 0 1 0,-2-2 3 0,6 2-1 15,1-2 1-15,4 0 1 0,-1-1-2 16,2-1 4-16,0 2 1 0,1-1 4 0,1-2 1 16,2 1 4-16,-1-1 2 0,2-2 0 0,0 2 3 15,-1-3 0-15,0 2-1 0,3-1 3 0,-3 0 1 16,1 2-5-16,7-2-3 0,-6 4-4 16,6 0-11-16,-3 1 3 0,2-1-1 0,2 3-3 15,0-2 4-15,2 3-6 0,2 0-6 16,3 5-14-16,-2 0-15 0,5 2-28 0,-5-1-33 15,3 0-36-15,-4 2-61 0,0 1-74 0,0 1-135 16,-8-3-174-16,-2-1-794 0</inkml:trace>
  <inkml:trace contextRef="#ctx0" brushRef="#br1" timeOffset="-20023.95">24157 13652 221 0,'-2'-2'121'0,"-4"0"17"0,3 0 30 0,1-2 1 16,2 3-16-16,0 0-12 0,0-2-6 0,0 2-1 16,1-1-2-16,-1-2 1 0,1 1-6 15,-1-3-12-15,2 1-19 0,2 1-22 0,0-1-19 16,-1 0-18-16,4-2-8 0,-1 1-11 0,5 0-7 15,-4-1-3-15,2 2-5 0,1-1-5 16,4 0-9-16,0-1-18 0,0 2-46 0,4 0-67 16,1 0-106-16,3 0-137 0,-2-2-237 0,2 1-81 15</inkml:trace>
  <inkml:trace contextRef="#ctx0" brushRef="#br1" timeOffset="-18918.45">21439 13983 1105 0,'-6'2'143'0,"3"0"-100"0,-2 1 27 16,6-3 44-16,3 1 33 0,-1-1 4 16,5 0-4-16,2-1-18 0,2-2-27 0,7-1-23 15,3-2-19-15,1-1-12 0,6-1-1 0,-3-1 3 16,1 1 0-16,-1 0 4 0,1-4-3 0,-4 1-10 16,-1-4-9-16,2-2-11 0,0-3-9 15,1-1-7-15,-5-5 1 0,2-2-7 0,-1-2-2 16,-3-1 0-16,-5-1-5 0,-7 3 8 0,-3 5 3 15,-6 5 6-15,-8 6 4 0,1 2-4 16,-6 7-2-16,0 1-6 0,-6 6-3 0,-2 1 2 16,-3 6 0-16,-3 2 1 0,-1 5 4 0,1 7-3 15,1 3-1-15,6 8 3 0,0 3-7 0,7 4 6 16,1 2-1-16,1 0-1 0,3-2 2 0,2 4-2 16,0-2 1-16,2 2-2 0,0-2 0 0,2-3-2 15,0-2-2-15,-1-2-3 0,4-3-12 0,0-2-25 16,-2-5-32-16,1-3-45 0,-2-4-46 15,-1-5-65-15,0-1-71 0,1-5-63 0,-3-2-57 16,3-3-12-16,-1-2-119 0</inkml:trace>
  <inkml:trace contextRef="#ctx0" brushRef="#br1" timeOffset="-18641.15">21469 14286 1168 0,'4'-5'316'0,"2"-1"-197"0,-1-3 23 0,7 3 20 15,2 0-25-15,-3 2-35 0,3-3-24 0,-2 1-7 16,5-1-9-16,-1 0-11 0,2-1-2 16,1 0-3-16,3-1 1 0,1-2-4 0,0 0-5 15,4-3-4-15,1-1-8 0,0-2-5 0,1-1-5 16,0-2-4-16,-2 1-2 0,-1 5 1 0,-2-1-4 16,-5 3 5-16,-2 2-1 0,-4 3 4 15,-2 4 0-15,-1 3 0 0,-3 1 2 0,-3 3 1 0,0 1 6 16,-2 0 3-16,-2 6 2 0,-1-1-6 15,-1 4-3-15,-2 0-8 0,1 2-6 0,0-1 0 16,-1 0-8-16,1 0-5 0,0-1-10 0,3-1-28 16,1-5-32-16,4 1-54 0,2-4-79 0,3-2-125 15,4-1-201-15,5-4-780 0</inkml:trace>
  <inkml:trace contextRef="#ctx0" brushRef="#br1" timeOffset="-18509.5">22217 13819 2099 0,'-15'-14'126'0,"-4"-4"5"0,-4-3-30 0,2 6-24 16,7 4-33-16,1 4-34 0,4 3-21 15,3 1-53-15,5 4-78 0,1 2-118 0,6 7-174 16,-1 4-110-16,3 4-588 0</inkml:trace>
  <inkml:trace contextRef="#ctx0" brushRef="#br1" timeOffset="-17362.59">22275 14180 2048 0,'-6'-5'437'0,"4"-1"-288"16,2-1 8-16,8 2-17 0,2-2-40 0,3-3-33 16,8 0-19-16,1-2-11 0,6 1-12 0,3-2-5 15,1 2-6-15,2-1 1 0,-1-1-2 0,1-2-2 16,-4-2 2-16,4 0-8 0,-1-2-2 15,-2-3-2-15,2-2-7 0,-3-3 4 0,1-1-2 16,-5-5-1-16,-2 2-3 0,-4-4-2 0,-4 1-2 16,-2 2 0-16,-7-1 1 0,-2 8 0 15,-6 6-1-15,-6 5 0 0,-2 3-1 0,-4 5-3 16,-4 5 1-16,-3 4-3 0,-5 5-1 0,-5 2 2 16,0 8-3-16,-1 1 2 0,1 5-2 0,1 5 3 15,1 3 4-15,4 4 2 0,3 0 7 0,1-1 0 16,4 0 0-16,5 1-1 0,3-3-4 0,3 0-1 15,6 2-2-15,3-4-3 0,4-1-6 16,2-1-3-16,4-3-5 0,0-3-1 0,4-4-2 16,3 0 6-16,-1-1 6 0,6-5 9 0,1-4 9 15,2-2 2-15,2-4 4 0,-1-5 1 0,-2-1 3 16,0-4 3-16,-2-4 4 0,-2-2 4 16,1-4 2-16,-3-1 5 0,0-1 0 0,0-4 0 15,-2-5-1-15,-3-2-7 0,3-3-7 0,0-2-3 16,0 0-6-16,-2-3-3 0,2 0 0 15,-3 1 1-15,-1 3-2 0,-5 1 5 0,-3 7 2 16,-5 4 5-16,1 6 5 0,-7 0 1 0,1 9-2 16,2 2-2-16,-6 3-5 0,1 3-5 0,-4 6-1 15,-2 3-1-15,-2 7 2 0,-3 3-2 16,2 3-2-16,-2 0 3 0,4 1-3 0,2 1 2 16,0 3-1-16,2 0-2 0,3 2 3 0,2-2-3 15,-1 4-2-15,3-3-2 0,1 1-4 0,1-3-2 16,5-2-2-16,-1-1 1 0,3-2 1 0,0-1 1 15,2-4 2-15,0-1 3 0,1-5 2 0,-3-3 3 16,-1-2 0-16,1-3 2 0,2-4 2 16,0-1 1-16,-3-3 4 0,4-2-1 0,-1-1 4 15,3-2 0-15,-3-2 0 0,1-2 1 0,4 1-2 16,-2-4-1-16,-2 0-2 0,6 1-3 0,-3-1-1 16,-1-2-2-16,1 2 1 0,0 2-2 15,-5 2 1-15,-1 5 0 0,-3 2 0 16,-1 5-2-16,-4 2 2 0,-4 3-1 0,4 3 0 15,-2 3 2-15,-2 2 0 0,-2 3-1 0,0 1-2 16,-1 2 2-16,-1 2-5 0,1 1 4 0,1-1-1 16,4-2-3-16,-1 2 5 0,4-1-3 0,5-1 1 15,-2-1 3-15,5-2 0 0,0 2-1 16,1-6-3-16,0-1 4 0,2-2-6 0,-2-3 3 16,1-3 3-16,3-2 0 0,-1-1 4 0,1-2 2 15,3-2-3-15,-4-2 0 0,1-2 1 0,1 1-1 16,0-1 1-16,0-2 1 0,1 1-2 0,-1-2-4 15,1 1-1-15,2-1 1 0,-3 0-3 16,1 0 3-16,-2 2 1 0,-2 0-2 0,-2 4 3 16,0 0 2-16,-5 3-4 0,0 2-4 0,-4 1 0 15,-1 1-5-15,0 2 7 0,0 3 3 0,-1 0 0 16,-4 5 0-16,0-1-1 0,-1 3-1 0,0 0 0 16,-1 0 2-16,2 1 1 0,1 0-2 15,2 0 0-15,3-2-1 0,2 1-1 16,3-1 1-16,0-1 1 0,2 0 1 0,3-1-1 0,4-1 5 15,1-1-3-15,5-1-1 0,2-3 2 16,0-2-2-16,2-1-1 0,-5-2 9 0,1-1-5 16,-5-2 0-16,3-3 2 0,-5 1-8 0,0-2 7 15,-4-2 1-15,1-1-1 0,0-2 5 0,-2 1-6 16,0-2 0-16,0 3-2 0,1-3-3 16,0 3 1-16,-1-2-1 0,-2 1 0 0,0 4 5 15,-2 2-2-15,-4 4-2 0,0 0 2 0,-1 4-4 16,0 0 5-16,-1 1 7 0,-2 5 0 0,1-1 4 15,-2 3 0-15,0 2-4 0,2 1-1 0,-2 1 0 16,1-1-3-16,2 2-3 0,1 0 0 16,3 0-3-16,2-1-2 0,1-1 3 0,4 3-4 15,4-2-6-15,1-1-13 0,6 2-27 0,-1-3-43 16,3-2-72-16,-4-2-116 0,1-2-215 16,-4-3-173-16,-2-2-724 0</inkml:trace>
  <inkml:trace contextRef="#ctx0" brushRef="#br1" timeOffset="-17142.82">23141 13808 2737 0,'1'4'-20'0,"7"3"21"0,4 1 1 16,12 2 18-16,4 1-3 0,7 0-11 0,1 1 0 15,9 0-6-15,0 2-2 0,5 0-5 16,2 1-10-16,-2 2-22 0,3-1-37 0,2 0-55 16,-3 2-82-16,0 1-129 0,-3 0-154 0,-1 1-506 15</inkml:trace>
  <inkml:trace contextRef="#ctx0" brushRef="#br1" timeOffset="-16190.25">24342 14367 1811 0,'-1'0'127'0,"0"0"30"0,2-2 21 0,4-1 2 15,0 0-42-15,4-1-48 0,2-4-14 0,-1 0-15 16,5-3-14-16,1 1-4 0,1-3-8 0,0-2 1 16,0 0-7-16,2-3-6 0,-3-2-7 15,-1-1-6-15,3-1-5 0,-6 0-4 0,6-3 2 16,-5 1-3-16,-1-1 0 0,4-1-2 0,-3-2-6 15,1 1-2-15,2 0-3 0,-1-1-2 0,0 3-3 16,-3-3 0-16,-2 5-2 0,-3 2 5 16,-4 2 0-16,-3 2 5 0,-3 3 0 0,-3 6-4 15,-1 3 0-15,-6 5-5 0,-1 3 4 0,-4 7 4 16,-3 4 4-16,-1 3 3 0,-4 5-1 0,3 2 3 16,1 5-1-16,1 1 3 0,3 4 1 0,5 0 0 15,3 2 5-15,3 1-8 0,6 1 1 16,2 0 0-16,6 0-4 0,0-2 5 15,0-1-1-15,4-3 2 0,1 0 0 0,2-6 0 0,-2-2-1 16,-1-3 1-16,6-5-2 0,-4-2 3 16,1-5 1-16,1-3-1 0,-3-1 6 0,0-5-6 15,2-5 1-15,0 0 1 0,-4-2-6 0,1-2 6 16,1-4 0-16,-2 0 0 0,2-1 3 0,-2-2-5 16,1-2 0-16,2 0-4 0,-2-1 0 0,1-2 1 15,0-1-1-15,1 1 1 0,1 1-1 16,-3 4-2-16,-3-1 2 0,-1 4 0 0,-2 5 0 15,-4 3 3-15,-1 4-7 0,0 1 1 0,-1 3-3 16,-3 3 3-16,-2 4 3 0,-3 4 0 16,0 2 2-16,-1 2-1 0,-1 1 2 0,1 4-2 15,-1 1 1-15,2 1-1 0,0 1 0 0,6-2 2 16,1 1-3-16,2-3 2 0,3 3 0 16,3-5-1-16,0 1 2 0,6-3-1 0,-1-2 2 15,1-3 1-15,1-3 1 0,-1-3 2 0,2-3 0 16,-1-2 1-16,-1-3 1 0,1-2 1 0,3-2 4 15,-2-2 3-15,2-4-2 0,-4 0 4 16,1-3-5-16,0-2 0 0,0 1 0 0,-1-2-4 16,1 1 1-16,2 2-6 0,2-2 0 0,-3 0-5 15,1 0-1-15,2-1 3 0,-2 1-2 0,-1 2 1 16,-1 0 0-16,-3 2 2 0,0 3 1 0,-5 3 0 16,0 2-4-16,-5 3-2 0,0 1 0 0,-2 3 1 15,-2 1 3-15,-2 4 1 0,-2 2 2 0,-1 0-2 16,-3 3-4-16,2-1 2 0,1 2-4 15,2 1 3-15,2 2 1 0,2-3 0 0,-2 4 1 16,8-2 0-16,-1-1 0 0,1 1-5 0,-1-1 4 16,6-1-2-16,0-3 2 0,3 0 1 15,2-1-1-15,3-2-1 0,-1-2 0 0,3-3 1 16,1-1-1-16,3-2 2 0,-3-1 0 0,0 0 0 16,-4-4 0-16,1 1 1 0,-3-6 0 15,-1 2-2-15,0-4 0 0,2-1 0 0,-3-1 2 16,-1-1 0-16,0 1 1 0,1-1-2 0,-2 1-3 15,2-3 3-15,-2 4-2 0,-2-1 4 0,2 1-1 16,-2 4-2-16,-4 1 4 0,0 2-1 16,-2 4 0-16,-2 3 4 0,-4 0-2 0,2 4 1 15,-6 2 2-15,-2 1 1 0,0 5-2 0,-1 1-1 16,-1-1-4-16,4 3-1 0,3-1-1 0,-1 3 1 16,4-1-1-16,1 0-4 0,0 2-5 0,5-1-10 15,1-2-15-15,4-1-23 0,2-1-45 0,2-4-80 16,4 2-127-16,-2-5-206 0,7-3-303 15,-3-2-191-15</inkml:trace>
  <inkml:trace contextRef="#ctx0" brushRef="#br1" timeOffset="-15490.8">24430 14686 832 0,'-9'-1'198'0,"1"-1"18"15,0-1 12-15,4 2-18 0,3 0-47 0,1 0-49 16,1 0-31-16,0 0-27 0,4-2-28 0,3 0-17 16,3-2-1-16,5 3-6 0,3-4 0 0,-1 2-5 15,-2 0-6-15,2-1-12 0,1-1-46 16,-1-1-89-16,3-4-157 0,-1 1-152 0,0-2-673 16</inkml:trace>
  <inkml:trace contextRef="#ctx0" brushRef="#br1" timeOffset="-244.91">3191 7804 121 0,'0'-1'70'0,"0"-3"-14"0,0 0-6 16,0 0-18-16,0-1-6 0,-1 3-7 16,0-1-7-16,0 2-1 0,0-1-6 0,-2-1 2 15,2 2-1-15,0 0 0 0,1 0 0 0,0 1-4 16,-1 0-4-16,1 0-7 0,0 0-10 0,1 0-46 16,1 1-268-16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2.47342E-6" units="1/dev"/>
          <inkml:channelProperty channel="T" name="resolution" value="1" units="1/dev"/>
        </inkml:channelProperties>
      </inkml:inkSource>
      <inkml:timestamp xml:id="ts0" timeString="2021-03-23T14:41:44.957"/>
    </inkml:context>
    <inkml:brush xml:id="br0">
      <inkml:brushProperty name="width" value="0.05292" units="cm"/>
      <inkml:brushProperty name="height" value="0.05292" units="cm"/>
      <inkml:brushProperty name="color" value="#C00000"/>
    </inkml:brush>
  </inkml:definitions>
  <inkml:trace contextRef="#ctx0" brushRef="#br0">2099 1392 225 0,'3'0'107'0,"-6"-1"60"0,3 1 55 16,0-1 48-16,-1 1-19 0,1 0-36 15,1-2-40-15,-1 1-36 0,0-2-16 0,0-1-19 16,-1 1-4-16,1-1-18 0,0-2-8 0,0-2-3 15,1-1-11-15,-1-3-1 0,3 2-11 16,-2-2 0-16,0 1-15 0,-1 2 0 0,2-3-9 16,-1 4-16-16,2-4 4 0,0 3-14 0,-1 0-4 15,4-1-1-15,-3 5 3 0,-1 0-7 0,5 0 8 16,-4-1 1-16,3 3-19 0,-3 0 13 16,4 1-14-16,-3 2-9 0,5 0 1 0,0 2-3 15,-1 1 1-15,3 1 5 0,1 2 16 0,-1 1-9 16,2 0 10-16,1 6-1 0,0 0-11 15,-3 1 10-15,1 4-1 0,3-3 11 0,-4 3-4 16,0 1 7-16,-2 2-7 0,2 0-4 0,-3-6 15 16,2 3-9-16,-4-4 10 0,1-1-2 0,4 4 1 15,-4-4-3-15,-2 0 3 0,2 1 4 0,0-2-12 16,-1-1 9-16,1-1-11 0,-3-3 5 0,2-1 6 16,-3 1-5-16,2-2 4 0,-1-2-8 15,-2 1 4-15,1-2 4 0,-1-1 1 0,-2-2 8 16,1-2-4-16,-1 0 3 0,0 2 7 0,1-2 18 15,0-3 5-15,3-1 2 0,2-7-11 0,1-2-18 16,-1-1-1-16,1-4-11 0,0 2 6 16,-4-4-7-16,-1 3 1 0,1-7-5 0,3 1 0 15,-4-3 8-15,3 3-16 0,-2 4 12 0,-2 3-9 16,2 5-2-16,-1 1 8 0,0 5-2 16,-1 1-1-16,0 3-7 0,0 3 2 0,0 0-14 15,1 1 1-15,-1 0 1 0,1 1-5 0,0-1 10 16,6 0-1-16,0 0 8 0,0-2-3 0,7 1 7 15,-3-2-4-15,7 2-6 0,-6 0 3 16,6-2-17-16,-6 0-9 0,5 1-25 0,-1 0-38 16,3-2-90-16,1 2-139 0,-1-1-118 0,2 1-32 15,0-1-244-15</inkml:trace>
  <inkml:trace contextRef="#ctx0" brushRef="#br0" timeOffset="582.67">3293 739 336 0,'0'-2'195'0,"0"2"61"0,0-2 37 16,0 2-12-16,0 0-43 0,0 0-75 15,-1 0-44-15,-1 4-46 0,-3-3-15 0,3 3-21 16,-5 0 5-16,2 1-1 0,-4 6-13 0,-2-1 11 15,0 6-13-15,-1-1 16 0,-3 6-10 0,3 7 0 16,-12 19-5-16,4-2-1 0,3-5 21 16,7-7 3-16,0 2 11 0,0 1-9 0,0 4-4 15,0-2-12-15,2 2-3 0,2 1-3 0,0-2-15 16,5-5 2-16,0-1-17 0,2-3-2 16,2-5-3-16,4-1-3 0,3-5-6 0,0 0-15 15,1 1-23-15,2-1-50 0,4-3-62 0,3-5-112 16,0-3-134-16,0-2-100 0,2-1 20 0,-1-2-220 15</inkml:trace>
  <inkml:trace contextRef="#ctx0" brushRef="#br0" timeOffset="1740.3">3650 1041 1 0,'0'1'33'15,"0"1"58"-15,0 0 59 0,0-2 53 16,0 0 46-16,0 2 5 0,0-4 18 0,1 2-11 16,-1 3-33-16,3-4-33 0,-3 4-45 0,1-3-20 15,-1-2-31-15,1 4-16 0,0-5-27 16,0 4-21-16,0-1 3 0,-1 2-18 0,0-4 4 15,1-1-11-15,0 3-9 0,2-1-4 0,-2 2 0 16,1 1 4-16,0-1-6 0,6 1 10 0,-3-1-9 16,3 0 2-16,1 0 2 0,1 3-3 15,-2-2 2-15,2 1-6 0,0 1 9 0,-1 2-9 16,-2-2 7-16,2 0 0 0,2 2-8 0,-3-5 3 16,0 6-4-16,-4-2 1 0,3-2-4 15,-5 4 3-15,0-3-7 0,1 2-2 0,-2-3 8 16,-1 2-5-16,-1-2 12 0,-3 2 2 0,2 3 8 15,-1-3 3-15,-6 4 3 0,3-1 5 0,1 0-10 16,-2-1 7-16,-4-1-12 0,2 2 3 0,0-2 2 16,0 0-5-16,-2 0 5 0,1 0-9 0,1 1 6 15,-2-3-7-15,0 2 10 0,5 1 1 0,-4 0-7 16,3-2 5-16,-1-1-9 0,4 3 7 16,-4-5-10-16,4 3 8 0,-1-3-9 0,3 0-8 15,-1 1 17-15,-2-1-11 0,4 0 12 0,-1 1-2 16,1 0-10-16,0-1 1 0,-2 3-1 15,2 0 4-15,-1-2-10 0,1 1 12 0,1 0-15 16,0 0 3-16,0 0 6 0,0 2-8 0,0-3 5 16,0 3-10-16,0-1 8 0,1-2-5 15,1 2 9-15,-1-2 3 0,3 1-12 0,-2 0 6 16,0 0-8-16,4 2 5 0,-3-4-2 0,4 1 4 16,0-1-5-16,0 1-9 0,-1 0 14 0,0-2-8 15,2 0 14-15,2-1 4 0,2 3-5 16,3-4-5-16,-3 3-12 0,1-1 0 0,3-2-14 15,-3 2 9-15,5-2-21 0,-4 1-23 0,4 0-16 16,1 1-49-16,-1-1-49 0,3 0-82 0,-5 1-73 16,4 0-66-16,-1 3-377 0</inkml:trace>
  <inkml:trace contextRef="#ctx0" brushRef="#br0" timeOffset="2045.7">4170 1270 2100 0,'3'0'33'0,"-2"0"-38"15,-1 0 67-15,1 1 57 0,0 3-21 16,-1-4-51-16,0 2-14 0,1 1 9 0,-1 0-3 16,1 6 9-16,0 3-13 0,3 7-12 0,-3 0-5 15,0 5-3-15,-3 1-3 0,-4 2-10 0,-2 4-7 16,-4 3-29-16,0-1-30 0,-2 1-55 16,-1 3-102-16,-4 0-150 0,5-1-147 0,-4 3-15 15,1-6-322-15</inkml:trace>
  <inkml:trace contextRef="#ctx0" brushRef="#br0" timeOffset="2740.63">4666 1108 577 0,'0'0'247'0,"0"0"-61"0,0 0 46 16,0 1 51-16,1-2-19 0,1 2-103 16,-2-2-57-16,2 0-34 0,-1 2-18 0,-1-1-14 15,1 1-4-15,1-2-22 0,-2 2-7 0,2-2-1 16,3 2-3-16,-1 2 11 0,5-3-11 0,1 3 4 15,1-2-3-15,1 4-10 0,2-2 9 16,-1 3-6-16,-3-1 0 0,1 2 1 0,0 2-3 16,-2-1-4-16,-1 4 1 0,-1-2 1 0,-1 0 0 15,-4 1 10-15,0 0-4 0,-2 3 10 0,-3 3 1 16,0-1 1-16,-7 2 0 0,2 0-5 0,-5 0 5 16,-4 2-9-16,3-2 8 0,-5 2-3 15,0-1-5-15,-1-2 5 0,1-4-5 0,2 2 4 16,-5-1-5-16,5 1 3 0,-2-1-4 0,1-3 2 15,1 0 6-15,5-3-7 0,5-3 7 0,2-1-4 16,0-2 0-16,2-2-2 0,1 0-1 16,2 1-7-16,2-2-11 0,-1 1 4 0,1 0-15 15,1-1 8-15,-1 0 10 0,0 2 7 0,5-2 14 16,1 1 5-16,2-1 0 0,2 1-7 16,-1 0 3-16,1-1-5 0,3-2-4 0,-1 3 6 15,-2 0-9-15,6 0 2 0,-5 3 0 0,4-1 1 16,-3-1-1-16,3 0-1 0,-3 0 1 0,4 3-12 15,-4-3 3-15,2 3-9 0,-5-1-10 16,3-2-25-16,0 4-42 0,-3-3-67 0,3 1-127 16,0 2-113-16,0-2-38 0,-3 2-307 0</inkml:trace>
  <inkml:trace contextRef="#ctx0" brushRef="#br0" timeOffset="3133.68">5203 1102 1283 0,'0'0'9'15,"0"-1"45"-15,0 2 58 0,1-1 46 0,-1 1-36 16,3 1-32-16,-1 0-9 0,1 1 12 16,-1 3 12-16,4 6 0 0,-2 0-17 0,4 3-16 15,0 4-15-15,0 1-27 0,0 1-2 0,0 0-12 16,2 6 1-16,-3-1 0 0,-3 4-2 0,1 0-4 15,-4 3-4-15,-4 3-6 0,-3-1-17 0,-3 2 1 16,-4-1-27-16,-4-3-28 0,-2-3-21 16,-1 2-59-16,1-4-84 0,2-5-128 0,0-1-138 15,2-7-590-15</inkml:trace>
  <inkml:trace contextRef="#ctx0" brushRef="#br0" timeOffset="3730.68">5891 1474 1246 0,'-4'0'229'0,"0"0"42"0,2-1-10 0,1 0-27 16,1 0-76-16,1 1-67 0,-1 0-26 16,1 0-35-16,0 1-5 0,2-2-14 0,2 1-6 15,-2 0-3-15,3-2-3 0,4 0 6 0,3 0-11 16,5-1 8-16,2-1-19 0,3 2-7 0,-1-1-14 15,2 0-24-15,0 1-19 0,-1-2-33 0,0 3-31 16,0-3-61-16,-1 3-63 0,1 0-85 0,-2-2-80 16,-1 0-420-16</inkml:trace>
  <inkml:trace contextRef="#ctx0" brushRef="#br0" timeOffset="3976.12">5951 1614 2400 0,'2'-1'-51'0,"0"1"27"0,1-2 67 16,2 2 33-16,3-1-5 0,-1-4-20 15,4 3-14-15,2-3-18 0,1 1-11 0,0-1-4 16,1 3-13-16,-1-1 2 0,2-2-22 0,-3 4-29 15,5-4-53-15,-3 5-72 0,1-1-86 0,1 1-132 16,-2 0-72-16,0 0 17 0,-2 1-181 0</inkml:trace>
  <inkml:trace contextRef="#ctx0" brushRef="#br0" timeOffset="4526.84">7323 841 821 0,'-1'0'497'0,"1"-1"-309"15,-2 1 24-15,1 0 21 0,0 0-19 16,1 0-74-16,0 1-64 0,1-1-28 0,0 0-18 15,2 1-15-15,0-1 15 0,0 2-1 0,2-1 14 16,1 0-6-16,2 1-2 0,2-1-18 0,3 2-4 16,0-1-8-16,3 0-8 0,-1-2 2 0,1 2-21 15,1-2 1-15,1 0-36 0,-2-2-35 0,4 1-67 16,-1-1-122-16,-1 0-162 0,0-1-132 0,-2 1-453 16</inkml:trace>
  <inkml:trace contextRef="#ctx0" brushRef="#br0" timeOffset="5234.53">7269 769 1077 0,'-1'1'11'0,"0"0"108"0,1 0 33 16,-3 3 49-16,0-1-19 0,-1 4-54 15,1 0-20-15,-1 2-23 0,1 4-12 0,-3 0-14 16,1 5 13-16,0 5-23 0,-3 17 8 0,2-1-5 16,3 0-18-16,-1-9 18 0,1 5-19 0,0 0 12 15,1-1-16-15,0-1 3 0,-2 2-9 16,2 3-15-16,-1-1 9 0,0 5-11 0,-1 0 9 16,0-3-6-16,0 1 4 0,1-2-6 0,-2 0 4 15,1-2 3-15,2 1-11 0,-2-1 12 0,3 3-13 16,0-2 9-16,-1 0 0 0,2-1-9 0,0-1 6 15,0 1-12-15,2 1 9 0,-2 0-1 0,1-1 5 16,-1-3 2-16,1 2-6 0,1-1 2 16,0-1-3-16,-1 2 0 0,0 1-2 0,2-1 4 15,0 2-4-15,-3-2-2 0,0-2 6 0,0-1-4 16,-2-1 3-16,0 0-2 0,-1 3 3 16,-2-1-3-16,0 2 4 0,-2-3 2 0,3-2-5 15,-2 1 8-15,0 1-6 0,-1 0 6 0,-1 1 2 16,-1-1-1-16,4-3 2 0,-1 0-4 15,-1-1 3-15,3 0-3 0,-2-2 2 0,2 1 0 16,-1 0-5-16,1 1 1 0,1 2-4 0,1-3-3 16,-2-1 3-16,3-3-1 0,1-2 0 0,1-1 4 15,2-1-5-15,-2-1-3 0,1-2 2 0,0 1-6 16,-1-3 4-16,3 0-3 0,-1-1 2 0,0 0 3 16,1-3-4-16,-1 0 4 0,-1 1-3 15,4 0-2-15,-4 0 5 0,1 1-1 0,-2-2 1 16,0 5 3-16,1-1-1 0,-2 3-2 0,0 1 4 15,-2-2-4-15,1 1-1 0,0 0 3 0,1 0-4 16,0-2 3-16,-2-1-2 0,4-1 2 16,-2-1-1-16,0-3 1 0,1-2 2 0,2 0-6 15,-1-2 3-15,0-1-4 0,1 0-1 0,1-1 0 16,1 1-2-16,2-1 1 0,-1-1 0 16,2-1 4-16,2 0-1 0,2 0 1 0,1-2 3 15,2 1-5-15,1-2 1 0,-1 1-5 0,1-2-5 16,0 0-4-16,-1 1-11 0,0-3-15 0,1 3-28 15,-1-1-31-15,3 0-48 0,-2 1-57 16,-1-1-77-16,3 1-148 0,-3-1-118 0,2 3-694 16</inkml:trace>
  <inkml:trace contextRef="#ctx0" brushRef="#br0" timeOffset="5950.74">8186 860 35 0,'0'0'56'15,"0"0"72"-15,1 0 92 0,-1 0 76 0,0 0 24 16,1 0-36-16,-1 2-58 0,2-1-22 16,-2-2-21-16,0 1-25 0,1 0-34 0,-1 0-33 15,1-2-14-15,0 1-22 0,-1-2 12 0,5 1-9 16,-2 0-6-16,-2-3-15 0,2 0-6 0,3 0 2 16,-2-2-24-16,2-2 23 0,-2 1-31 15,3-1-14-15,-2 0 18 0,0 0-14 0,0-3 15 16,0 2 4-16,1-2-2 0,0 2-18 0,-1-1 14 15,0 1-9-15,0 4-14 0,-1-3 20 16,-2 5-19-16,0 1 16 0,-1 1 1 0,0 2-11 16,-1 0-6-16,0 2-10 0,-1 0-11 0,0 0-6 15,1 0 21-15,0 3-5 0,0 2 29 16,0 0 7-16,1 3-1 0,-1 4 16 0,1 2-25 16,1 1 19-16,-2 4-18 0,2 1-4 0,-2 1 5 15,0 3-35-15,0 17-20 0,0-5-47 0,0-9-59 16,0-11-79-16,0 2-93 0,1 0-105 0,-1 0-30 15,0 1-268-15</inkml:trace>
  <inkml:trace contextRef="#ctx0" brushRef="#br0" timeOffset="6433.38">8546 720 122 0,'0'0'121'15,"0"3"72"-15,0-2 99 0,-2 0 61 16,2 0-13-16,0 0-105 0,0 0-54 0,0-1-33 15,2 0-9-15,-2 0-16 0,1 0-18 16,-1 0-21-16,1-1-38 0,0 0 9 0,2 0-19 0,-1-1 6 16,0-1 6-16,-1 1-9 0,1-1-3 0,1-3-22 15,1 0 9-15,-1 0-21 0,1-2 16 16,0 0 6-16,-1-1-22 0,3-3 11 0,-2 3-21 16,3-2 10-16,-1-1-9 0,-1 0 16 0,0-1-9 15,0-1-13-15,0 1 28 0,0 0-27 16,-2 1 20-16,1 1-4 0,0 1-7 0,-2 1 8 15,1 4 2-15,-3 2 11 0,1 1-18 0,-1 1 10 16,0 1-22-16,0 1-8 0,0 0 16 16,-1 2-21-16,0-3 3 0,-1 2-23 0,2 1 13 15,-1 3-1-15,0 1 24 0,-1 2 24 0,0 6-21 16,1 1 24-16,-2 3-25 0,2 6-6 0,-1 1-35 16,2 3-64-16,0-2-53 0,0 2-106 15,0-1-147-15,0 2-132 0,2-3-559 0</inkml:trace>
  <inkml:trace contextRef="#ctx0" brushRef="#br0" timeOffset="7324.16">7979 1485 826 0,'0'0'162'0,"0"-1"72"16,0 0 68-16,1 1-7 0,2 1-94 0,-2-2-85 15,1 1-37-15,1-2-12 0,1 0-3 16,2 1 13-16,3-3-14 0,1 0 7 0,2-2-9 15,7 2-15-15,-4-1-7 0,3 0-7 0,0 3-3 16,0-1-14-16,-1 2 9 0,-1 1-18 0,-2 1-1 16,3 2 5-16,-6 2-14 0,4-1 5 15,-1 2-11-15,-1 2-5 0,-3 1-9 0,-2 0-1 16,2 0-5-16,-8 5-9 0,2-1 11 0,-4 0-4 16,0 2 11-16,-4-2 8 0,1 4 1 0,-6-2 2 15,0-2 0-15,-1 2 8 0,-2-3-7 0,-2 2 13 16,-1-4-1-16,4 2-1 0,-2-3 6 0,1 0-4 15,2-3 7-15,4-3-1 0,-2-1 4 16,5-2-12-16,3 0-2 0,0-1-9 0,0 0-15 16,1-1-1-16,1-1-24 0,0 1 1 0,1-3 2 15,1 2 9-15,5-2 20 0,0 0-10 16,3-1 4-16,0-1-12 0,3 3-4 0,0 0 7 16,0 4-1-16,-1 0 3 0,1 1 6 15,-1 2 6-15,-2 0-5 0,2 2 12 0,1 0-4 0,-3 1 4 16,-2 1 9-16,1 2-3 0,-2-1 14 15,-4-1-1-15,-1 3 14 0,-4-2 4 0,0 4 7 16,-3-2 17-16,-2 2 1 0,-4 0 4 0,-2 0 2 16,-1 2-2-16,-2 0-4 0,-2-1 4 15,0 0-7-15,-2-1-5 0,0 0-4 0,-2-1-11 16,2-1-4-16,4-1-8 0,-2-1-8 0,3 0-6 16,0-2-7-16,2 0-5 0,-1-1-22 0,3-1-17 15,3-2-49-15,-2 0-84 0,6-2-162 0,1 0-188 16,1-3-35-16,1-1-308 0</inkml:trace>
  <inkml:trace contextRef="#ctx0" brushRef="#br0" timeOffset="7800.61">8695 1526 516 0,'3'-5'74'16,"-2"-2"54"-16,0-2 77 0,-1-1 40 0,0 2-22 15,0-1-49-15,-1 0-49 0,0-1-25 0,-4 0-24 16,1 2-7-16,-3 0-6 0,0-1 4 16,1 3-8-16,-2 1-8 0,1 0 1 0,0 3-23 15,-1-2-5-15,-3 4-14 0,1 2-6 0,0-2-2 16,1 6-1-16,-3-3 10 0,2 4-13 0,-3 3 10 15,-1 3-5-15,1 6-2 0,-4-1 3 16,4 3-4-16,-2-3 2 0,5 3-7 0,0-2 11 16,3 2-10-16,-1 1 9 0,4 2 1 0,0 3-7 15,2-1 9-15,1 2-8 0,2-3 2 16,1-3-9-16,4 0-3 0,-2-2-2 0,5-1-8 16,4-4 8-16,-2-1-6 0,4-6 0 0,0 0 2 15,1-5 5-15,-2-3 9 0,2-1 12 0,-1-5 10 16,1-2-1-16,-2-1 7 0,1-3-1 0,-2-1 7 15,0-5 17-15,-1 3 8 0,-3-2 2 16,1 0-6-16,0-3-1 0,-4-1-19 0,2-1 4 16,-3-3-4-16,1-1-17 0,-1-3 2 0,-3-1-17 15,0 0-2-15,-4-4-10 0,0 5-3 0,-5-2-14 16,-1 6-14-16,-2 3-13 0,-1 6-37 16,-2 1-32-16,1 5-75 0,-3 3-155 0,0 2-155 15,-2 8-613-15</inkml:trace>
  <inkml:trace contextRef="#ctx0" brushRef="#br0" timeOffset="8805.49">8624 448 1 0,'-1'-2'0'16,"-1"1"0"-16,0 0 0 0,1-1 0 16,1 1 0-16,-3-2 5 0,1 2 54 0,0-1-3 15,1 1 16-15,0 0-26 0,0-1 10 16,1 1 15-16,-1 0-13 0,-1-1 6 0,1 1-17 16,0-2 3-16,-1 2-19 0,0 0 14 0,2 0-5 15,-6 0-4-15,6-1 14 0,-3 1 8 0,2 0 26 16,0 0 3-16,0 0 25 0,-2 0-20 0,2-1-3 15,0 1-3-15,-1 0-21 0,1 0 6 0,0 0-19 16,1 0 9-16,0-2-17 0,-1 2 10 0,0-1 6 16,-1 1-26-16,1-1 18 0,-1 1-12 15,1 1 10-15,1-1 7 0,-1-1 10 0,0 1-11 16,1 1-17-16,-2-1 15 0,2 2-32 0,-2-1 11 16,2 0-11-16,0 0-17 0,0 1 7 15,-2 1-15-15,2-1 5 0,0 0-21 0,0 0 10 16,0 0-21-16,0 1 8 0,-2-1 17 0,2 4-4 15,0-1 17-15,0 2-6 0,0 4 10 0,0 1-15 16,-1 2 22-16,1 2 1 0,0 3-23 16,-1 2 19-16,1-1-19 0,-1 3 5 0,1-1 4 15,0-1 2-15,0 1-6 0,-1 0-2 0,1-2 15 16,-2 0-21-16,2 0 14 0,-2-4-3 16,0 3-6-16,1-4 6 0,0 1-2 0,0-2 9 15,1 0-14-15,-1-1 14 0,-1-1-13 0,1 0-1 16,0-1 12-16,-1-2-13 0,2-2 11 0,-1 1-6 15,1-3 0-15,1-1-4 0,-1 0 5 16,2-2 3-16,-2 2-11 0,1-3 14 0,-1 1-13 0,1-1 2 16,-1 0 2-16,0 0 5 0,0 0-4 15,0 0-6-15,0 0 13 0,0 0-20 0,0-1 11 16,0-1-12-16,-1 2-16 0,1-2-1 0,0 2-28 16,0-1-11-16,1 1-57 0,-1-1-57 0,0-2-101 15,2 2-82-15,-1-1-58 0,-1-3-397 16</inkml:trace>
  <inkml:trace contextRef="#ctx0" brushRef="#br0" timeOffset="10116.21">7811 2592 1049 0,'-4'-1'330'16,"0"-2"-144"-16,0 0 34 0,1 2 17 0,3 1-45 15,2-2-64-15,-2 1-48 0,1 1-32 16,1-1-18-16,0 1-12 0,1 0 0 0,-1-2-4 16,3 0 4-16,3-3-4 0,2 1-2 0,2-2 1 15,1 1-9-15,0 2 0 0,0-1-4 16,0 4 1-16,-2 0-5 0,0 2 1 0,-1 1-6 16,-2 3-5-16,0 1 2 0,-2 3-5 0,3 0 4 15,-3 2-1-15,-2 2-1 0,-1 1 1 0,-1-1 3 16,-2 4 7-16,-3-1 1 0,1 1 5 15,-7 0-1-15,3 0 0 0,-4 1 1 0,-1 1 1 16,-2 1 3-16,0 1-1 0,-1 0 5 0,-1-1-1 16,-4-1 6-16,4 2 3 0,-3-1 2 0,1 1 8 15,1-3-2-15,4-2-3 0,3-4-7 16,3-4-10-16,5-2-4 0,1-1-6 0,0-1 0 0,3-1-6 16,1 2-1-16,2-3-1 0,2-1-2 15,2 2 2-15,2-1-3 0,1 0 2 0,3-2-9 16,-1-1-8-16,3-1-19 0,1-2-19 0,1 0-19 15,0-1-32-15,0 0-32 0,0 0-53 16,-2-1-74-16,2 0-45 0,0 1-35 0,3-2 40 16,-3-1-255-16</inkml:trace>
  <inkml:trace contextRef="#ctx0" brushRef="#br0" timeOffset="10607.7">8309 2584 642 0,'3'-2'95'0,"-1"0"-3"0,0 0 104 15,2 1 80-15,-1 0-4 0,-3 1-82 0,1 0-64 16,-1 1-41-16,0-1-11 0,2 0 1 0,-1 1-7 15,3-1-16-15,-1 0-13 0,0 0-9 0,4-1-13 16,-1 1 3-16,1 0-5 0,1 0 2 0,1-1-1 16,-2 2-1-16,3 0 1 0,-3 0-6 15,0 2 4-15,3 1-5 0,-3 1 0 0,1 0 2 16,-3 1-5-16,2-1 3 0,-1 2-6 16,-1 2 0-16,-2-1-4 0,0 1 3 0,-1 2-1 15,-1-1-2-15,-2 2 3 0,-3 0-4 0,2 2 6 16,-6-3-1-16,2 4 3 0,-5-1-2 15,-3 1-1-15,0 0 3 0,-1 0-3 0,-3 0 4 16,2 1 2-16,-3-2 1 0,-1 3 4 0,2 0-1 16,1-2 1-16,3 3-3 0,0-2 6 0,2-1-2 15,2 1 2-15,0-1 0 0,3-3-6 0,3-2-2 16,0-2-7-16,4-1 0 0,0 0-6 0,3-2-2 16,1 0-4-16,0 0-6 0,3-2 2 15,3 3 0-15,-1-2 4 0,1-2-1 0,2 0 0 16,0-2-4-16,1 0-13 0,3-2-9 0,0 0-19 15,-1-2-23-15,5-1-45 0,-5 1-68 0,2-2-121 16,0 1-103-16,-1-2-29 0,0 0-453 16</inkml:trace>
  <inkml:trace contextRef="#ctx0" brushRef="#br0" timeOffset="11268.56">8934 2766 504 0,'1'-2'165'0,"3"-1"7"15,-3 1 76-15,1-1 52 0,-1 1-25 0,0 0-80 16,0-2-58-16,2-1-18 0,1-2-6 0,-2 2-13 16,0-1-10-16,1 1-14 0,0-1-7 15,-2-1-9-15,-1 1-4 0,2 0-9 16,-2 3-8-16,0-2 4 0,-2 1-8 0,2 1 0 16,-1-3-5-16,-3 1-12 0,1-2-4 0,1 2-6 15,-2 1-4-15,0-1-1 0,3-1 0 0,-3 2-4 16,3 0 4-16,-3-1-1 0,1 3-2 0,2-2 0 15,-2 0-6-15,1 1 8 0,0 1-2 0,1 0 4 16,-3-1 5-16,1 2-7 0,0 0 4 0,1 0-6 16,-5 2-2-16,4-1-2 0,-3 1-3 15,0 0-5-15,0-1-4 0,-3 3 6 0,-1-1-2 16,0 1 6-16,-2 2 2 0,2 2 0 0,0-2 0 16,-3 3 1-16,0 2 3 0,-2-2-4 15,4 3 1-15,-5 1-3 0,2 1 0 0,1-1 3 16,-3 4-1-16,4-1 4 0,0 1-4 0,-1 3 3 15,1 1 0-15,1 0 3 0,3 3 5 0,-3 1-5 16,3 0 2-16,5 0-5 0,1-5-5 0,6-2-3 16,0 0-4-16,3-5-2 0,2 2-3 15,-1-5 1-15,5 0-2 0,-1-3 4 0,3-2-2 16,2-1 0-16,1-3 1 0,-3 0-1 16,3-1 2-16,-2-3 2 0,0 0 4 0,2-2 4 15,-4-1 4-15,0-1 5 0,1 0 0 0,-3-3 5 16,2-1-1-16,-4-1 3 0,0-1 1 0,0 0 3 15,-3 0 3-15,1 0-3 0,0-2 1 16,-4-1-6-16,1-1-1 0,-1-3-4 0,-4 1-5 0,0-1-9 16,-1-1-13-16,-3 2-21 0,-3 2-40 15,0 1-49-15,0 2-91 0,-2 4-179 0,-1-1-155 16,-1 5-762-16</inkml:trace>
  <inkml:trace contextRef="#ctx0" brushRef="#br0" timeOffset="13059.53">9634 611 44 0,'-1'0'92'0,"0"-1"52"0,-1 1 31 0,1-1 25 16,-1 0-8-16,1-1-25 0,1 1-38 0,-1 0-7 16,2 1-23-16,-1 0-21 0,1-1-12 0,-1 2-42 15,2-1-6-15,-1 0-10 0,2 1 18 0,0 0 2 16,3 1 4-16,0 0 10 0,4 0-20 16,1-1 17-16,1 2-5 0,3-1-16 0,2 0 1 15,-3 1 4-15,6-2-9 0,-2-1 7 0,1 0 12 16,-1 0-24-16,-1-1 10 0,2-2 3 15,-1 1-11-15,1-1 2 0,-6 0-2 0,1 0-2 16,1 0-14-16,-3 0 14 0,-2 1-3 0,-2-1-8 16,0-1 11-16,-3 2-14 0,2 1-10 15,-4 0 8-15,1 0 4 0,-1 1-5 0,-1-1 5 16,-2 1-6-16,0 1-11 0,0-1-1 0,0 2 0 16,0 1 5-16,-1 2 0 0,0 1 17 0,-2 1-5 15,0 5 1-15,2-1 14 0,-2 4-11 0,-2 0 18 16,3 4-5-16,0 0-10 0,-4 1 10 15,4 1-8-15,-2 1 7 0,-1 0-5 0,3 2 6 16,0 1-7-16,-3 4-5 0,2 20 8 0,-2-3-9 16,0-6 8-16,5-10 1 0,-3 4 5 0,1-3-6 15,-2 3 4-15,3-1 0 0,-4 2-8 0,1 1 7 16,2-1-9-16,-2 4 5 0,-2-1-3 0,6 4 4 16,-5-4-4-16,2 2-4 0,2 0 13 15,0 0-10-15,-2 5 9 0,-1-2-3 0,2 2-9 16,0-1 0-16,-5 2-3 0,3-1 6 0,-2-3-1 15,2 4 9-15,-2-2-2 0,2-1 1 0,-3-1 7 16,3 0 1-16,-4-1 5 0,1 2-4 16,3-3 4-16,-5-2-3 0,4-3-1 0,0-4 7 15,-3 0-10-15,5-1 2 0,-3-1-2 0,2-2-5 16,-1 0 2-16,1-2-4 0,3-1-2 16,-2 1-7-16,-1 0 6 0,2-1-4 15,1-1 2-15,-1-1 4 0,0 0-7 0,1-1 1 0,1 1-3 16,-2-1 1-16,2-3-2 0,0 1 2 0,2-1-3 15,-1 1 1-15,2-1 2 0,-1-1-2 16,-1 2 3-16,4 0-3 0,-3-1 3 0,0 1-2 16,2-2 2-16,0 0 1 0,0 1-2 0,1-3 3 15,-2 1-1-15,2 1 3 0,0-4 2 0,-3 0 1 16,3-3 1-16,-2 2 2 0,0-4 4 0,0 3 0 16,0-2 5-16,-1-1-2 0,-2 4 0 15,2-3 1-15,0 2-3 0,0 1 0 0,0 1-1 16,-1 0-2-16,-1 0-4 0,1 1-1 0,0 1 1 15,0 0-5-15,1-4 3 0,1 3-3 0,-3-2 2 16,0-1 1-16,2 1 2 0,-2-2 6 16,0 0-2-16,-2-2 6 0,2 2 0 0,0-1 4 15,-3-1 4-15,0 0 1 0,1-2 3 16,1-1 4-16,-3 2 2 0,0-2-2 0,1 0 4 16,-4-1-5-16,5 0 1 0,-6-2 2 15,4 3-5-15,-3-3 9 0,2-1-9 0,-1 0 1 0,3 1-1 16,-3-1-10-16,3-2 6 0,-2 2-6 0,2-4-1 15,-2 3 1-15,0-1-6 0,0-1-1 16,0 1-2-16,0 0-6 0,0-2-3 0,-5 1 1 16,4 0-6-16,-3-1 7 0,-1 0-3 0,-2 1-2 15,-2-2 2-15,-6 1-6 0,1-1 0 0,-3 2-6 16,1 1-1-16,-5-2-8 0,0 2-9 16,-2 0-11-16,-1 0-18 0,1 1-23 0,2 1-28 15,-1 0-38-15,4 0-75 0,3 2-114 0,1-2-214 16,6 3-789-16</inkml:trace>
  <inkml:trace contextRef="#ctx0" brushRef="#br0" timeOffset="16549.48">8527 645 1 0,'0'1'0'0,"0"-1"0"0,0 2 0 0,0-1 0 15,-1-1 0-15,1 1 8 0,0 0 5 16,0-1 14-16,0 0 16 0,0 1 26 0,0-1 48 15,0 1 15-15,0-1 9 0,0 2-2 0,0-2-1 16,0 0-4-16,0 1-2 0,0-1 17 0,0 1-16 16,0-1 7-16,0 0-14 0,0 0-14 0,0 0-14 15,0 1-16-15,0-1-8 0,0 0-24 16,0 0 8-16,0 0-16 0,0 0 5 0,0 0 1 16,0 1-4-16,1-1 4 0,-1 0-11 0,0 0 16 15,0 0-18-15,0 0 7 0,0 0-2 0,0 0-14 16,0 0 3-16,0 0-3 0,0 0 7 15,0 1-16-15,0-1 9 0,0 0-21 0,0 2-4 16,0-2 10-16,0 0-12 0,0 0 11 0,0 1-10 16,0 0 4-16,0 0-8 0,-1 3 10 0,1-3 6 15,0 2-24-15,-1 1 25 0,1-1-24 16,-2 3 7-16,1-3 8 0,-1 4-6 0,2-2-1 16,-1 0-7-16,1 1 21 0,-1 2-18 0,1-2 22 15,0-1-6-15,0 1-10 0,0 1 6 16,-1-2-6-16,1-1 13 0,0 2-24 0,0 0 22 15,0-1-21-15,0-1-2 0,0 1 25 0,0 0-22 16,0-1 23-16,0 0-8 0,0-1-1 0,0 2-2 16,-1-1 1-16,1 0 8 0,0 1-20 0,0-1 18 15,-2 0-18-15,2 1 2 0,0-1 13 0,0 1-8 16,0-2 2-16,0 0-12 0,0 0 21 16,0-1-19-16,0 0 24 0,0-2-3 0,0 3-16 15,2-3 12-15,-2 0-9 0,0 1 12 0,0-1-17 16,0-1 18-16,0 1-20 0,0 1 2 0,0-2 21 15,0 2-20-15,0-2 23 0,0-1-15 16,0 2 9-16,0 0-4 0,1 0 1 0,-1 0 10 16,0 0-23-16,0-1 23 0,0 1-20 15,0 0 13-15,0-1 14 0,0 1-10 0,0-1 14 16,0 0-8-16,0 0 3 0,0 1-15 0,0-2 8 16,0 0 1-16,0 2-12 0,0-2 14 0,0 2-14 15,0 0 0-15,0-1-6 0,0-4 5 0,0 3-9 16,0-1-8-16,0-3 23 0,0 3-23 15,0-4 21-15,0-1-7 0,-1 1-3 0,1 1 3 16,-2-3 1-16,2 2 7 0,-1 0-20 0,1-1 18 16,-1 2-19-16,1 2 6 0,-3-1 17 15,3 0-15-15,-1-2 0 0,1 1-5 0,-1 0 8 16,1 1-10-16,0-2 23 0,-1 0-4 0,1 1-16 16,-3-1 12-16,3 2-12 0,-2 1 10 0,2-1-8 15,0 1 2-15,0 1-1 0,0 1-2 0,0 0 12 16,0 1 3-16,0 1-1 0,0-2-12 0,0 2 8 15,0 2-10-15,0-2 13 0,0 0 6 0,0 1-17 16,0-1 17-16,0 0-23 0,0 1 5 16,0-1 9-16,0 0-8 0,0 0 10 0,0 0-13 15,0 0 13-15,0 1-18 0,0-1 15 0,0 0-1 16,-2 2-18-16,2-2 13 0,0 2-16 16,-1-1 11-16,1 0-7 0,0 0 11 0,0 0-15 15,-1 2-2-15,1-1 26 0,0 3-23 16,0-2 31-16,0 3-11 0,0 0 0 0,0 1 4 15,0 3-3-15,1-2 10 0,-1-1-26 0,0 0 20 16,0 0-20-16,0 0 9 0,0-1 11 0,0 1-9 16,0-2 12-16,0-1-20 0,0 2 20 0,1 1-17 15,-1-1 12-15,0-2 11 0,0 2-24 16,0-3 21-16,2 4-19 0,-2-1 5 0,0-3-2 0,0 1 7 16,0-2-5-16,0 1-9 0,0-2 25 15,0 2-31-15,0-3 27 0,0 0-3 0,0 0-9 16,0 1 8-16,0-1-7 0,0 2 4 15,0-2-17-15,0-2 28 0,0 4-21 0,0-1-5 16,0-2 22-16,0 2-18 0,0-2 13 0,0-1 5 16,0 2-4-16,0 2-11 0,0-4 16 0,0 2-13 15,0 2-10-15,0-4 21 0,0 2-24 0,0 0 12 16,0 0 6-16,0 2-6 0,0-2 4 0,0-2-2 16,0 2 10-16,0 0-14 0,0 0 17 15,0 0-12-15,0 2-4 0,0-4 5 0,0 4-7 16,0-2 6-16,0 1-8 0,0-2 14 0,0 2-15 15,0-1 7-15,0 0 9 0,0 1-16 16,0-2 14-16,0 1-3 0,0 1 1 0,0 0-9 16,0-1 10-16,0 1-9 0,0 0-7 0,0-1 20 15,0 2-20-15,0-1 19 0,0 0-10 0,0-1-2 16,0 0 4-16,0 1-5 0,0-1 16 0,0 0-17 16,0 0 14-16,0 0 1 0,0 1-14 0,0-1 9 15,0 0-7-15,0 1 1 0,0-1-5 16,0 2 13-16,0-2-12 0,0 1-1 0,0-1 16 15,0 1-17-15,0-1 18 0,0 0-6 0,0 1-3 16,0 0-5-16,0-1 9 0,0 0-13 0,0 1-3 16,0-1 20-16,0 2-20 0,0-2 18 15,0 0-1-15,0 1-4 0,0-1-3 0,-2 1 11 16,2 1-3-16,0-1-19 0,-1 0 20 16,1 1-23-16,0 1 11 0,-1-2 7 0,0 1-7 15,1-1 4-15,0 2-7 0,0-2 17 0,0 0-17 16,0 0 20-16,-1-1-4 0,1 4-16 0,0-6 15 15,0 4-17-15,0-2 14 0,0 0-10 0,0 0 10 16,0 0 3-16,0 0-18 0,0 0 24 16,0 0-26-16,0 0 10 0,0 0 5 0,0 1-3 15,0-1 3-15,-2 1-1 0,2-1 5 0,0 1-21 16,0-1 24-16,0 0-20 0,0 1 6 16,0-1 9-16,0 1-11 0,0-2 13 0,0 2-18 15,0-1 25-15,0 0-25 0,0 2 18 0,0-2 1 16,0 0-18-16,0 0 22 0,0 1-20 0,0 0 17 15,0-1-18-15,-1 1 13 0,1-1-10 0,0 1-12 16,0-1 34-16,0 1-27 0,0-1 24 0,0 0-4 16,-1 1-18-16,1-1 10 0,0 0-6 15,0 0 15-15,0 2 1 0,0-4 1 0,0 2-17 16,0 0-2-16,0-1-1 0,0 2-1 0,0-2 11 16,0 1-6-16,0 0 6 0,0 0-9 15,0 0 14-15,0 0-7 0,0 1-5 0,0-2 12 16,0 1-16-16,0 0 16 0,0 0-13 0,0 0 10 15,0-1-8-15,0 2-12 0,0-2 26 0,0 2-26 16,1-1 26-16,-1-1-5 0,0 2-16 16,0-2 15-16,0 2-14 0,0-1 12 0,0 0-11 15,0 0 9-15,-1 1-15 0,1-1 0 0,0 0 15 16,0 2-13-16,0-2 15 0,0 1-13 0,-2-1 5 16,2 1-4-16,-1 0 4 0,1-1 5 0,0 2-20 15,-1-2 11-15,1 3-18 0,-1-2 4 16,1-1 0-16,0 1 4 0,0-1 3 0,0 1-3 15,0-1 23-15,0 0-18 0,0 0 21 0,-1 0-8 16,1 0-9-16,0 0 9 0,0 0-13 16,0 0 21-16,0 0-16 0,0 1 13 0,0-1-9 15,0 2-9-15,-2-2 21 0,2 1-12 0,0-1 11 16,0 0-3-16,0 1 1 0,-1 0-7 0,1-1 11 16,0 0-3-16,0 1-6 0,0-2 6 0,0 2-7 15,0 0 11-15,0-2-15 0,0 2 14 16,0-1-14-16,0 0-6 0,0 0 26 0,0 1-13 15,0-1 15-15,0-1-2 0,0 1-15 0,0 0 6 16,0 1-4-16,0-1 14 0,1 0-16 0,-1 0 14 16,0 1-14-16,0 0-3 0,0-1 20 15,0 0-18-15,0 0 14 0,0-1-11 0,0 2 1 16,0-1-6-16,-1 0 5 0,1-1 7 0,0 2-12 16,0-2 15-16,0 2-12 0,0-1 5 15,0 0-7-15,0 1 8 0,-1-1-7 0,1 2-9 16,0-2 23-16,0 1-25 0,0 0 27 0,0-1-4 15,-2 2-7-15,2-2 4 0,0 3-8 0,0-2 5 16,0 0-14-16,0-1 14 0,0 0-11 0,-1 1-1 16,1-1 18-16,0 1-13 0,0-1 10 0,0 0-9 15,0 0 1-15,-1 1 1 0,1 2-5 16,0-2 8-16,0 2-15 0,-1-1 11 0,-1 1-3 16,2-1 1-16,-2 0 1 0,0 1 1 0,2-3-6 15,0 1-3-15,0 0 6 0,0 2-16 16,0-2-4-16,0-2-22 0,0 3-26 0,0-2-14 15,0 1-15-15,0 2 4 0,0-2-9 0,0 0-2 16,0 0-22-16,0-1-34 0,0 1-28 0,0 0-42 16,0 0-18-16,0-1-26 0,0 2 0 0,0-2 57 15,2 4-100-15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23T15:13:34.812"/>
    </inkml:context>
    <inkml:brush xml:id="br0">
      <inkml:brushProperty name="width" value="0.05292" units="cm"/>
      <inkml:brushProperty name="height" value="0.05292" units="cm"/>
      <inkml:brushProperty name="color" value="#FF0000"/>
    </inkml:brush>
  </inkml:definitions>
  <inkml:trace contextRef="#ctx0" brushRef="#br0">6111 3379 313 0,'0'0'11'0,"0"0"-3"16,0 0 12-16,0 0 10 0,0 0 1 0,0 0 2 15,0 0-1-15,0 0 4 0,0 0 7 16,0 0 8-16,0 0-1 0,0 0-2 0,87-32 3 16,-80 31-3-16,-3 0 0 0,4 1-2 0,-3-1-1 15,3 1-5-15,0 0-2 0,-1 0-4 0,-2 0-7 16,4 1-1-16,-2 0-5 0,1 1-3 0,-2-1 1 15,3 0-3-15,-1 1-4 0,-1-2-2 16,2 1 1-16,0 0-1 0,2 1 2 0,-1-1 5 16,4 1-2-16,-1-2 2 0,1 0 0 0,0 1-4 15,0-1-3-15,0 0-1 0,0 0-3 0,1 1 0 16,0 0 4-16,1-1 1 0,-1 1 4 16,0 0 4-16,1 1-2 0,0-1-1 0,0 0-2 15,1-1-2-15,-3 1 2 0,3 0 4 0,-4 0-5 16,4 1-1-16,-4-1-1 0,1 0-4 0,1-1 3 15,-2 2 0-15,1 0-1 0,1 0-2 0,-2-1 0 16,3 1-2-16,-3-1-4 0,4 0 1 16,-4 0-3-16,5 1-1 0,-3 1 4 15,2-1-1-15,-3 0 0 0,3 1 0 0,-2-1-1 16,1-1 0-16,-3 2 1 0,3-1-1 0,-1 0-1 16,2 1 2-16,0-1-1 0,0 0 1 0,-1 2 0 15,2-3 1-15,-2 1-2 0,1 0 0 0,1 1-1 16,-3-2 0-16,3 1 3 0,-2 0-3 0,1 0 4 15,2 0-3-15,2 0 0 0,-2-1-1 0,2 0-1 16,0 0 2-16,1 0-1 0,2 1 6 16,1-1-3-16,-2-1-2 0,3 1 1 0,2-1-5 15,-1-1 4-15,2 1 1 0,3 0 1 0,1 0 1 16,0 0-1-16,0 0 0 0,4 0-2 16,-2-3 0-16,4 1 1 0,0-1 0 0,-1-1 2 15,0 0 1-15,0 2-2 0,0-2-1 0,0 0 1 16,-2 0-3-16,1 0 1 0,-1-1 1 0,2-1 0 15,-5 1 2-15,3 2-2 0,-2-2 1 16,-3 1-1-16,3-1-1 0,-2 0 3 0,-1 1-3 16,-1 1 1-16,0 0 1 0,-2 2-2 0,0-1 0 15,1 1 2-15,-2-2-3 0,-1 2 2 16,-1-1 2-16,2 0-2 0,0-1 3 0,-3 1 1 16,3 0-1-16,-1 1 1 0,-1-2-3 0,1 2-1 15,0 0-2-15,3-1 4 0,-2 0-2 0,-1 0 3 16,0 1 0-16,1-3-2 0,-2 3-2 0,-1 0-2 15,3 1 2-15,-2 0-1 0,1 0 3 0,-3 0 0 16,5 0-3-16,-4 0 3 0,3 0-2 0,-3 0-1 16,5 0 2-16,1 0-1 0,0 0 1 15,2 0-1-15,0-2 3 0,1 2-4 0,1-1 1 16,-1-1 1-16,3 1-3 0,-1 0 3 0,5-1-1 16,-2 1 0-16,2-1 0 0,0 0 0 15,3-3 1-15,-2 3-2 0,2-1 2 0,1 1-1 16,1 0 1-16,-1-2 2 0,4 2-2 0,-2-2 0 15,-1 2 1-15,3 0 0 0,-4-1-2 0,1 0 3 16,-1-2-4-16,0 1 1 0,0 0 0 16,1 1-2-16,-3 1 5 0,4-2-2 0,-2 2 1 15,-1-2-3-15,3 1-1 0,-2 1 4 0,-1-1-4 16,2 2 4-16,-2-1-1 0,2 1-3 16,-1 0 1-16,-2 1 1 0,0-3-1 0,-1 3 1 15,1-1 2-15,-2 1-3 0,1-1 1 0,1 1 4 16,-2-1-3-16,0 1 2 0,1 0-1 0,-1-1-2 15,-1 1 0-15,0 0 2 0,1 0-1 0,-3 0-1 16,1 0 2-16,3 0-2 0,-4 0 0 0,-3 0 0 16,2 0 2-16,-3 0-1 0,0 0 0 15,-1-2 2-15,3 2-4 0,-1 0 1 0,-3 0-1 16,6 0 2-16,-5 0 1 0,0 0 2 0,1 0 3 16,3 0-5-16,-3 0 0 0,3 0-2 0,-3-1 0 15,0-1 6-15,4 2-5 0,-2-1 2 16,1 1 0-16,-2 0-5 0,2 0 2 0,-3 0 2 15,0 0-2-15,-1 0-2 0,2 1 1 0,1 0-1 16,-3 1 2-16,4 1-1 0,-3-1 1 16,-1 0-2-16,0 0-3 0,0 1 3 0,1 1-5 15,-2-2 8-15,0 1-2 0,1 1-3 0,-2-1 5 16,0 1-4-16,2 0 3 0,-2-1 0 16,2 0 0-16,-1-1-1 0,2-1 0 0,1-1 3 15,-2 1-2-15,0-1 3 0,-1 0-2 0,2 1-2 16,3-1 1-16,-3 0 0 0,5 0 2 0,-3 0 0 15,2-1-1-15,1 0-2 0,-1-1 1 0,1 0 0 16,2-2 0-16,1 1 1 0,-2 0 0 0,1-2 3 16,-1 1-4-16,3 2 2 0,-2 0 1 0,1 0-7 15,-1-1 5-15,-2 1-2 0,-1 0 0 16,2-1 4-16,2 1-3 0,-2 1 0 0,-2 0 0 16,0-1-3-16,2 1-1 0,-3 0 2 0,1 0 0 15,-1 0 0-15,0 0 4 0,1 1-2 16,-2 0-2-16,1 0 2 0,-1 0-1 0,0 0-1 15,-2 0 2-15,2 0 4 0,-3 0-4 0,2 0 1 16,-3 0 0-16,0 1-4 0,2-1 3 16,-4-1-1-16,4 2 1 0,-2-1 0 0,3 0 1 15,-4 0-3-15,1 0 1 0,0 0 0 0,-1-1-1 16,2-2 3-16,1 2-1 0,-2 0 4 0,0 1-6 16,-1 0 2-16,1-1-1 0,-1 1-8 15,2 0 11-15,2 0-2 0,-2 0-1 0,2 0 4 16,-2 0-5-16,2 0-1 0,-1 0 1 0,0 1 0 15,3 0-3-15,0 0 4 0,0 2-2 0,-2-2-1 16,2 0 0-16,-2 1-2 0,-1 2 1 0,3-2-2 16,-1 0 5-16,1 1 0 0,0-1 3 0,1 0 5 15,-2 0-9-15,4 0 4 0,2-1-2 16,-1 0-4-16,1-1 6 0,0 0-2 0,0 1 0 16,-1-1-1-16,2-1 2 0,-2 1 0 0,3 0 2 15,2 0 0-15,-4 0-6 0,1 0 1 0,-1 0 0 16,0-1 3-16,0-1 1 0,0-2 0 15,-1 3 1-15,2-1-2 0,-1-1 6 0,-1 0-4 16,1 1 1-16,-2-1 1 0,1 2-5 16,-4-2 1-16,4 1 0 0,-3 1 1 0,2 0-3 15,-1 0 2-15,1 1-2 0,-3-1-1 0,4 1 1 16,-3-1 0-16,1-2 1 0,-1 3-2 0,2 0 1 16,-5 0-1-16,4 0 0 0,-3 0 2 0,2 0-3 15,0 0 3-15,-3 0-3 0,1 0 1 16,0 0 0-16,-4 0 2 0,2-1-1 0,2 1-1 15,-3 0 1-15,0 0-4 0,0 1 4 0,0-1-1 16,-1 1-2-16,1 1 1 0,-3-1 1 0,3 0 1 16,0 0-2-16,0 0-1 0,-2 0-7 0,0 1-2 15,-4-1 0-15,3 0 6 0,-1 0 5 16,0-1 1-16,-1 0 3 0,1 0-3 0,-2 1 3 16,-1 0 1-16,-4 1-4 0,0-1 4 0,2 0-4 15,-2 0 3-15,-3 0 0 0,2 0-1 0,0 1 1 16,-1-1-2-16,1 1 2 0,0-1-2 0,0 0 3 15,1 2 0-15,-2-2-2 0,2 1 2 16,0-1-2-16,-2 2 2 0,2-1-1 0,-3 0 1 16,2-1-3-16,-1 2-1 0,2-3 4 15,-5 0-3-15,3 2 3 0,0-1-2 0,0 1 0 16,-1-1 1-16,-1 0 0 0,6 1 2 0,-6-1-2 16,7 0 3-16,-1-1-2 0,0 1 1 0,4 0 2 15,2-1-2-15,0 0 1 0,-1 1 1 16,0-1-1-16,2 1-2 0,-1-1 1 0,0 0-2 15,1 2 0-15,-3-1 1 0,2 0-2 0,0 1 2 16,-1-1-1-16,-4 2 2 0,2-1-2 0,-2 0-1 16,-2 2 3-16,-1-1-4 0,2 1 1 0,-1-2 2 15,-6 2-3-15,2-1 2 0,1 0-1 0,-6 0-2 16,1-1-1-16,-3 0-1 0,-5 0-10 16,0 1-9-16,-4-2-19 0,-1 0-31 0,-1 0-40 15,0 0-46-15,0 1-45 0,-2-1-37 0,-2 0 25 16,-1 0-297-16</inkml:trace>
  <inkml:trace contextRef="#ctx0" brushRef="#br0" timeOffset="2568.88">7092 3783 395 0,'0'0'-1'0,"0"0"0"16,0 0-1-16,0 0 4 0,0 0 1 0,0 0 0 15,0 0-1-15,0 0 2 0,0 0 2 0,0 0 5 16,0 0 10-16,0 0 3 0,0 0 13 0,-112-61 8 16,109 57 5-16,0 3 7 0,2-2 0 15,-2 1 2-15,2 1-8 0,0-1-6 0,1 0-9 16,0 1-11-16,0 1-8 0,0 0-14 0,0 0-7 15,0 0-4-15,3 0 2 0,3 0 5 16,1 0 4-16,3 0 4 0,5 0 0 0,0 0 7 16,3 0 4-16,1 0 7 0,1 0 4 0,2 0 3 15,2 1-3-15,5-1-4 0,-2 2-5 16,1-2-11-16,3 0 1 0,2 0-2 0,0-2-1 16,2 2 6-16,1 0 3 0,0 0 1 0,1 0 4 15,4 0 3-15,-1 0-3 0,3 0-3 0,0 0 2 16,-1 0-4-16,4 0 3 0,-1-1 3 0,2 2-3 15,-1-1-4-15,-2 2-1 0,2 0-4 0,2-1-2 16,-1 1 6-16,3 1-4 0,0 0-1 16,2-1-2-16,1 0-3 0,3 1-1 0,-2-2 0 15,6 0 2-15,-1 1-4 0,3 1 3 0,-1-2-3 16,-1 0-2-16,2 0 3 0,0-1-1 16,1 0 2-16,2-1 2 0,-1 1-2 0,0 0-1 15,3 0 2-15,-4 0 3 0,3 0-1 0,0 0 4 16,-4-1-1-16,5 1-5 0,-3 0 1 0,2-3-3 15,1 1-2-15,2-3 1 0,0 2 1 16,0-1-2-16,3-1 1 0,1-1 4 0,-3-2-4 16,3 2 5-16,-3 0-2 0,1-1-1 0,-4-2 3 15,4 2-3-15,-1 1-2 0,-1-1-1 16,0 0 1-16,1 0-1 0,-4-1 3 0,1 0 3 16,-3 1 0-16,-1 0 1 0,1 2 1 0,-2-1 3 15,0-1-7-15,-2 2 1 0,1 1-3 0,0-1-5 16,-4-1 3-16,3 3 2 0,0 0-1 0,-1 0 3 15,-1 0 1-15,-3 0-4 0,3-2 2 0,-3 3-1 16,3 0 0-16,-3 1 0 0,3 0 0 16,-5 0 3-16,5 0-4 0,-3 1 1 0,2 0-1 15,-3 0-5-15,3 0 8 0,-5 0-4 0,0 0 4 16,-1 1 0-16,-2 0-3 0,0 1-1 0,-4 0-1 16,4 1 1-16,-6 0-4 0,4 0 4 15,-4 1 0-15,4-2 2 0,-3 2 1 0,-2-2-3 16,4 0-1-16,-3 2-4 0,-1-2 4 0,-1 2-3 15,-1-2 4-15,1 0 2 0,-1 1-3 0,-1-1 5 16,-1-1-3-16,-1-1 1 0,1 1 1 16,-3 0 0-16,0 0 3 0,-2-1-2 0,3 2 2 15,-1-2-2-15,-2 0 0 0,-1 0 1 0,1 0-3 16,-1 0 1-16,0 0-1 0,-1 0 0 16,2 0 0-16,-2-2 1 0,2 1-3 0,-2 1 0 15,0-1 2-15,-2 0-3 0,0 0 3 0,1 0-1 16,-2 1-2-16,2 0 1 0,2 0 1 0,-3 0 2 15,3 0-3-15,-3 0 1 0,1-1-4 0,0 1-3 16,-2 0 2-16,-3 2-1 0,3 0 3 0,-3 0 1 16,0 1 2-16,0-1-1 0,1 0 2 15,-2 1-2-15,4-1-1 0,2 0 2 0,0-1-1 16,1 1 0-16,-1 0 1 0,0-1 0 0,0 0-1 16,-2 0-2-16,1-1 2 0,0 1-2 15,0 0 4-15,2 0 0 0,-1-1-1 0,-2 2-1 16,3-4 2-16,-2 2-2 0,3 2-2 0,-1-2 5 15,1 0-3-15,3 0 6 0,-1 0 0 0,3 0-2 16,0-3 2-16,0 2-8 0,-1-1 3 16,3 0-2-16,0-2 3 0,0 2 1 0,-3 0-2 15,2 0 4-15,-1-1-4 0,1 1 2 0,0-2-2 16,0 2-1-16,-2-1-1 0,0 0-1 16,-1 1 1-16,2 0 4 0,-2 1 0 0,0-1-2 15,0 2-1-15,-2 0-3 0,1 0 2 0,-3 0 1 16,1-1-1-16,1 1 1 0,-1 0-3 0,2 0 5 15,-5 0-2-15,1 0-2 0,-2 0 3 0,1 0-5 16,-1 1 4-16,1 1 0 0,-2-1 0 0,2-1 1 16,-2 1-3-16,2 0 2 0,1 0-3 0,-1 0-1 15,-1 1 3-15,1 0-6 0,1-2 4 16,1 2 1-16,-3 0 0 0,3 0-1 0,-2 0 3 16,0 0-3-16,1 1 3 0,-1-1 0 0,0 0 0 15,0 0-1-15,1 0 0 0,-1 1 1 16,-1-2-1-16,2 1 1 0,-4-1 0 0,-2 0-2 15,2 1 2-15,0-1 2 0,-3 1-2 0,4-1 0 16,-5 0 1-16,2 1-4 0,2-1 3 0,-5-1 2 16,3 1-5-16,-3-1 8 0,1 1-4 15,-1-1-3-15,0-1 4 0,1 1-5 0,-1 0 3 16,-1 0 0-16,1 0 0 0,-1 1 2 0,0 0-4 16,-1-1 3-16,0 1-2 0,-4 1-1 15,3-2 2-15,-3 1 0 0,1-1-2 0,-2 1 4 16,1 0-4-16,-3-1 0 0,2 1 3 0,1 0-6 15,-2-1 3-15,2 2 1 0,-2-1-1 0,-1-1 3 16,1 1-2-16,0 0 1 0,-1 0 0 0,-1 0-1 16,1 1 2-16,-1-2-1 0,1 0 0 0,2 1 0 15,-2-1-2-15,-1 0 2 0,1 1 0 16,3 0 2-16,-2 0-2 0,4-1-1 0,-3 1-1 16,1-1-1-16,0 0 4 0,1 2-2 0,-1-2 2 15,1 1-2-15,0 0-1 0,1-2 2 0,1 2 0 16,-4 0 2-16,5-1-4 0,-3 1 5 15,1 0-3-15,2-1-1 0,-1 0 2 16,2 1-1-16,-1-1-1 0,-3 0 1 0,3 0 3 16,-2 0-4-16,2 0 4 0,-4 0-2 0,4 0-3 15,-1 0 2-15,-1 0 0 0,1-1 2 0,0 0-2 16,3 0 1-16,1 0-1 0,-3 0-1 0,5-2 3 16,0 1-4-16,-2 1 2 0,-1 0 0 0,1 0-2 15,-1-1 2-15,2 2-2 0,-2-1 3 16,2 1-2-16,-1-1 3 0,-2 0-1 0,1 1-1 15,-1-1 1-15,-2 1 0 0,0-1-1 0,-2 1 1 16,2-2 1-16,-5 1-2 0,3 0 1 0,-3 0-1 16,-1 1-2-16,-2-1 3 0,3 1-1 15,-2 0 1-15,-4 0-2 0,3 0 2 0,1 0-2 16,-2 0 0-16,0 0 4 0,1 0-6 0,-2 0 5 16,0 0-3-16,-3 0-3 0,5 0 4 0,-1 0-1 15,1 0 2-15,2 0-2 0,2 0 2 0,-1 1-2 16,0 0-2-16,3 0 4 0,-2 2-4 15,1-2 3-15,0 0 0 0,4 1 4 0,-6-1-5 16,5 1 2-16,-4 0 0 0,1-1-9 16,3 0 11-16,-5 0-3 0,0 1 3 0,1-2 5 15,-2 1-5-15,-2-1-2 0,-1 0 1 0,-2 1 0 16,2-1 0-16,0 1 1 0,-1 0 1 0,1 0-2 16,-3 0 0-16,3 0-2 0,-1-1 3 0,2 1-2 15,-3 0 3-15,-2-1-2 0,4 2 0 16,-1-2 2-16,-3 1-3 0,3 0 5 0,3 0 0 15,-2 0 0-15,1-1 3 0,-1 1 0 0,2 1 1 16,0-1-1-16,-2-1 1 0,3 1-3 0,-1 0-3 16,-2 0-1-16,3 0 1 0,-3 1 2 0,1-1-1 15,1 0 6-15,-2-1-5 0,1 1 0 16,0-1 1-16,-1 1-11 0,-2-1 10 0,-2 1-4 16,3-1 1-16,-2 0 4 0,-1 0-6 0,2 2 1 15,-4-2 0-15,3-2 1 0,-2 2-5 0,-3 3 3 16,1-4-4-16,1 1-6 0,-3 0-2 15,1 0-13-15,-1 0-12 0,0 0-12 0,1 0-7 16,-1 0-16-16,1 0-13 0,0 2-18 16,0-2-29-16,-1 1-18 0,0-1-28 0,1 1-33 15,-1 0 13-15,1-1 38 0,-1 0-204 0,0 1 287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23T15:17:31.7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20577 5699 359 0,'0'0'96'0,"0"0"44"0,0 0 39 0,0 0 23 0,0 0-20 16,0 0-34-16,0 0-17 0,0 0-7 15,0 0-10-15,0 0-6 0,0 0-2 0,-13-37-2 16,8 32-8-16,1 1-9 0,-3-1-12 0,-2 0-15 16,0 0-12-16,-1 1-14 0,-3 2-9 15,-5 1-8-15,-3 1 0 0,0 1 0 0,0 0-2 16,-3 5-2-16,1 0-3 0,0 2-2 16,3 1-2-16,2 1-2 0,2 4-4 0,0-1-2 15,5 1-2-15,-1 0-3 0,3 2 0 0,6 0-5 16,0 0-5-16,3-2-1 0,4 3-9 0,5-1-2 15,5-2-1-15,4 2-2 0,4-1-1 0,0 1 3 16,7-3 0-16,2 2 1 0,0 1 3 0,0-1-3 16,2-2 1-16,-3 3 0 0,-2-2 3 0,-1 0-2 15,-5-2-2-15,-2 2-1 0,-4-1 1 16,-2 0 7-16,-5-1 5 0,-6-1 8 0,0-2 9 16,-3 1 6-16,-1 0 9 0,-5-1 1 0,-5 1-1 15,-6-1-2-15,-2 2-2 0,-2-1-3 0,-3 1 5 16,-4-1-2-16,-1-1 1 0,-1-1 2 0,0 0 2 15,4-2 2-15,1-3 0 0,4 1 0 16,1-3-6-16,7 0-3 0,3-1-3 0,2 1-5 16,6-1-19-16,2 0-35 0,0 0-15 15,1-2-3-15,8 0 15 0,1-3 31 0,4 2 10 16,5-2 6-16,3 0-1 0,5 2 3 0,-4-2 5 16,5 0 0-16,0 3 2 0,-3-3 0 15,1-2 2-15,-1 2 4 0,-1-1 3 0,0 1 5 16,1-1 2-16,-1-1 7 0,-3 0 5 0,2-1 5 15,-3 1 3-15,-3-1 2 0,3 0-3 0,-6-1-4 16,4-1-3-16,-5-1-6 0,1 0-1 0,-1-2-3 16,0-1-3-16,-2 0-2 0,-1-2-1 0,1 1 0 15,-3-1 5-15,0 2 5 0,-5 0 5 16,1 2 7-16,-4 1 9 0,0 3 4 0,0 1 5 16,-6 1 2-16,-1 2-11 0,0 2-8 0,-3 1-13 15,-2 1-11-15,-1 2-5 0,-4 5-3 0,-2 4 3 16,1 2 0-16,-2 5 1 0,4-2-3 15,-2 3-1-15,5 1-1 0,2 0-2 0,5 0 0 16,2 1 0-16,4-1-2 0,0-1-1 0,0-1 0 16,4-1-5-16,4-1-7 0,4 0-6 0,1-4-14 15,8 1-25-15,2-3-45 0,4-1-72 0,5-3-99 16,-9-2-179-16,-4-3-537 0</inkml:trace>
  <inkml:trace contextRef="#ctx0" brushRef="#br0" timeOffset="860.11">21987 5913 2251 0,'0'0'-106'15,"0"0"64"-15,0 0 113 0,0 0 30 0,0 0-65 16,0 0-34-16,0 0 1 0,0 0 1 0,0 0 4 16,0 0 1-16,0 0 8 0,0 0 2 0,-125 2 3 15,111 3-2-15,-2 3-7 0,2 0-5 0,-3 3-6 16,4 1-1-16,1 1-5 0,-1 4 1 16,2-1-5-16,-1 0-3 0,5 1 4 0,0 2-6 15,1-5 2-15,2 1-3 0,3-1-5 16,1-1-2-16,0-3-3 0,1-1-4 0,4 0-6 15,3-4 6-15,0-1 4 0,1-2 12 0,5-2 15 16,0 0 8-16,3-3 6 0,0-5 1 0,5-3 0 16,-1-2 2-16,1-4 2 0,2 0 9 0,-1-3 5 15,-1-4 5-15,3-1 1 0,-5-4-5 0,0-1-5 16,1-5-10-16,-5-3-5 0,4-6-6 16,-4-5-3-16,-1 1-5 0,-3 1 1 0,-3 1 3 15,-2 5 0-15,-3 7 14 0,-1 3 5 0,-3 7 8 16,0 3 19-16,0 6 6 0,0 7 1 0,0 5-16 15,-1 3-26-15,-3 3-28 0,-5 9-5 16,2 7 1-16,-5 5 8 0,-1 5 8 0,0 6-2 16,-1 3 2-16,2-2-2 0,3 5 1 0,5-2-2 15,1 1-1-15,3 1 4 0,0-6-11 16,5-1-2-16,5-2-10 0,5-5-11 0,0-2-2 16,6-3-4-16,-1-3 2 0,4-3-2 0,2-3 1 15,-3-3-3-15,3-2 3 0,0-2 6 0,-2-4 5 16,0-1 7-16,2-1 0 0,-2-2 6 15,-1-5 3-15,-3-2 5 0,3-1 3 0,-4-4-3 16,0 1 6-16,0-2-2 0,-4-2 2 0,0 2 4 16,-4-1 1-16,-2 0 1 0,-3 0 5 0,-1 2 3 15,-5 2 7-15,0 1 10 0,0 2 4 0,-9 2 3 16,1 0-6-16,-4 1-7 0,-1 1-5 0,-1 3-7 16,-2 1-2-16,0 1-1 0,-2 0-5 15,1 2 3-15,-2 4-8 0,5 1-1 0,-1 1 0 16,3 3-7-16,1-2 5 0,3 3-3 0,3 1 0 15,-1-1-1-15,3-1-4 0,2 0-4 16,1-1-10-16,0-1-4 0,0-1-7 0,4-1 1 16,1-1 4-16,0-2 2 0,2 1 6 0,2-3 2 15,1 0 0-15,3-1 1 0,-1-1 0 0,2 0 2 16,1 0 2-16,-3 0 5 0,5-3 2 16,-4 0 4-16,1-1 0 0,1 1 1 0,0 1 0 15,1-2 0-15,-4 4 1 0,1-1-1 0,-3 1 1 16,0 0 0-16,1 1-1 0,-2 3 0 15,-1 1-2-15,1 2 1 0,0 0-4 0,-1 1-7 16,0 0-9-16,1 0-14 0,-2 0-22 0,2 0-39 16,1 1-55-16,-2-4-49 0,4 1-62 0,-1-1-82 15,-1-2 7-15,-3-1-392 0</inkml:trace>
  <inkml:trace contextRef="#ctx0" brushRef="#br0" timeOffset="1069.53">22434 5435 2418 0,'0'0'-68'16,"0"0"51"-16,0 0 38 0,0 0 36 0,0 0-6 15,0 0-26-15,0 0-15 0,-37 138-10 0,54-116-3 16,6 1-4-16,8-2-5 0,3-3-13 0,5 0-45 15,3 0-72-15,2-4-119 0,-1-1-145 16,-12-5-89-16,-8-3-581 0</inkml:trace>
  <inkml:trace contextRef="#ctx0" brushRef="#br0" timeOffset="1246.49">23300 5702 3113 0,'0'0'-25'0,"0"0"6"0,0 0 25 0,0 0 3 16,0 0-30-16,0 0-36 0,0 0-38 15,0 0-48-15,0 0-92 0,0 0-120 0,0 0-140 16,0 0-86-16,0 0-521 0</inkml:trace>
  <inkml:trace contextRef="#ctx0" brushRef="#br0" timeOffset="1416.46">23336 6052 2796 0,'0'0'85'0,"0"0"1"0,0 0 23 16,0 0-6-16,0 0-57 0,0 0-31 0,0 0-14 16,0 0-11-16,0 0-17 0,0 0-22 0,0 0-27 15,0 0-35-15,0 0-59 0,0 0-136 0,23-17-282 16,-22 16-941-16</inkml:trace>
  <inkml:trace contextRef="#ctx0" brushRef="#br0" timeOffset="2678.36">20427 7082 1992 0,'0'0'61'0,"0"0"53"0,0 0 38 16,0 0 15-16,0 0-32 0,0 0-55 0,0 0-20 15,0 0-11-15,0 0-6 0,0 0-4 0,-23-125-4 16,23 106-7-16,2 1-5 0,4 0-7 0,-1 1-2 16,4 2-6-16,1 4-7 0,-1-1-1 0,2 3-3 15,-2 2-1-15,1 3 0 0,-1 1-4 0,2 3-6 16,0 0-2-16,1 6-4 0,-1 2-6 16,-2 5 0-16,3 4-6 0,-3 1-1 0,1 6 3 15,-3 2-2-15,2 2 7 0,-5 0 0 0,0 2-1 16,0-2 4-16,-2 0 2 0,2-4 5 0,-1-2 9 15,-1-3 2-15,0-2 4 0,1-3-1 16,-1-3 3-16,0-2 4 0,-1-2 0 0,0-2 2 16,0-2 2-16,-1-2 1 0,1-1 13 0,1 0 11 15,1 0 8-15,-1-4 7 0,1-3-12 16,5-5-13-16,1-4-10 0,1-3-12 0,3-4-1 16,2-1-2-16,-2-4-2 0,0-2 1 0,2 2-1 15,0-3 2-15,-2 4 0 0,1 4-1 16,-3 4 0-16,-2 4-3 0,3 3-2 0,-4 4-3 15,-3 1-3-15,2 4-7 0,-2 1-5 0,0 2-6 16,-2 0-6-16,0 4 3 0,1 4 5 0,-1 5 8 16,2 2 9-16,-2 2 2 0,2 4 3 0,0 2 1 15,0 0 1-15,2-1 0 0,-1 0-1 0,1-1 3 16,0-2-2-16,0-2 2 0,-1 0 2 16,1-3-2-16,0-2 0 0,-2-2 2 0,1-1-1 15,-3-2 2-15,3 0 0 0,-2-1-2 0,2-3 1 16,-2 0 0-16,0-2 0 0,0-1 8 0,-1 0 4 15,3-2 6-15,-2-5 3 0,4-2-2 16,0-1-4-16,-1-1-5 0,4-4-3 0,-2 0-3 16,2-3-3-16,1 3-1 0,-2-2 1 0,0 0 0 15,1 0 2-15,-3-1 0 0,4 1-4 16,-1 0 2-16,-2 3-2 0,1 1-3 0,1 2 1 16,-1 3-4-16,0 1 0 0,3 2-1 0,-2 1-3 15,0 0-1-15,0 2-1 0,2 0-2 0,-2 1 3 16,2 1 4-16,-3 0-1 0,0 0 2 15,-3 3 1-15,-1 2 1 0,1 0 3 0,-4 1 4 16,4 3 6-16,-5 0 2 0,0 2 5 0,-2 1 2 16,0 0-3-16,0 1 3 0,0 2 3 0,0-1 1 15,-1-1 3-15,0 1-1 0,-1 0-3 0,-2 2-5 16,4-1-2-16,-3 0-6 0,3 1 0 0,0 0-4 16,0-1-3-16,3-1 0 0,1 0-4 15,0 0-7-15,3-2-17 0,1 1-26 0,0-4-49 16,3 0-90-16,-1 0-123 0,-2-5-208 0,0 0-758 0</inkml:trace>
  <inkml:trace contextRef="#ctx0" brushRef="#br0" timeOffset="2851.25">21861 7127 2833 0,'0'0'14'0,"0"0"29"15,0 0 12-15,0 0-22 0,0 0-34 0,0 0-14 16,0 0-8-16,0 0-16 0,0 0-31 0,0 0-44 16,0 0-58-16,0 0-98 0,0 0-118 0,0 0-153 15,-23-12-681-15</inkml:trace>
  <inkml:trace contextRef="#ctx0" brushRef="#br0" timeOffset="3495.31">22435 7045 2320 0,'0'0'102'0,"0"0"19"0,0 0 44 15,0 0-23-15,0 0-64 0,0 0-28 0,0 0-14 16,-14-128-8-16,7 116-5 0,-2 4-2 16,-3 1-3-16,-2 2 1 0,-2 2-5 0,-2 2-7 15,-2 1-1-15,1 0-3 0,0 5-3 16,-3 2-3-16,4 5-4 0,-2 1-6 0,0 1-11 0,4 4-3 15,0 4-17-15,4-1-4 0,2 0-2 16,1 1-8-16,8-2 6 0,1-3 0 0,3-2 4 16,7-1 12-16,4-3 11 0,2-4 12 0,-1-2 10 15,3-3 9-15,3-2 6 0,-2 0 10 0,0-7 3 16,0-1 1-16,-2-2 4 0,-2-3-1 0,0 1 5 16,-1-2-3-16,-1-2 3 0,0-3-4 0,0-2-5 15,-1-2 0-15,-1-3-10 0,4-1-2 16,-4-4-5-16,1 0-3 0,0-2-1 0,-1 1 0 15,-1 0 1-15,-4 5-1 0,-2 3 5 0,-3 3-1 16,0 6-1-16,-1 4 4 0,0 4-5 0,0 2 0 16,0 4-1-16,-2 1-6 0,0 0-7 15,-2 7-1-15,-2 4-3 0,-3 5 3 0,-1 6 6 16,0 3-1-16,0 0 2 0,4 4 0 16,0-1 0-16,3 4 1 0,-1-2-2 0,4 2 5 15,0-3-4-15,1-1 1 0,7-1 2 0,-1-5-3 16,6-4 0-16,-3-1-3 0,3-4-3 0,3-3-1 15,0-2-2-15,2-3 0 0,1-3 3 16,3-2 3-16,1 0-1 0,2-5 3 0,-1-3-1 16,3-4-1-16,-5-1 3 0,5-3 0 0,-2-1 2 15,-1-4 0-15,1 0 1 0,-5 0-2 0,-3-2-1 16,-2 2 1-16,-2 0 0 0,-5-1 1 0,-1 3 0 16,-6 0 3-16,-1 3 2 0,0 4 2 0,-6 6 4 15,-4 2-2-15,-5 4 0 0,0 0-5 0,-5 6-1 16,1 4 1-16,-1 5-5 0,2 1 1 15,0 4-5-15,4 2-1 0,2 2 0 0,2 1 1 16,-1 2 1-16,5 0-3 0,1 1-11 0,2-4-25 16,3-1-37-16,0-1-47 0,8-4-77 15,0-1-88-15,5-1-98 0,0-2-140 16,-1-3 57-16,-4-5-337 0</inkml:trace>
  <inkml:trace contextRef="#ctx0" brushRef="#br0" timeOffset="4078.13">23576 6485 2712 0,'0'0'-145'0,"0"0"70"0,0 0 57 0,0 0 57 16,0 0-7-16,0 0-33 0,-54 123-3 0,49-90-2 0,0 2 1 15,-1-1 4-15,-2 1-1 0,1-2 2 16,1-2 0-16,-2-1 0 0,2-4 0 0,1 0 1 16,0-3 0-16,1-1-2 0,2-1 3 15,-1-4-1-15,3-2 1 0,-1-2 2 0,1-3-4 16,0-1 0-16,-1-4-2 0,1-2-2 0,0-1 1 16,2-2 5-16,1 0 3 0,-1-4 0 15,3-5 3-15,1-2-4 0,3-3-1 0,0 0 1 16,0 1 0-16,2 0-2 0,-1 3 1 0,0 3 1 15,1 1-3-15,-1 3 3 0,0 1-2 0,0 2-4 16,0 0 3-16,-1 7-1 0,-1 3 1 0,1 1 1 16,-2 1-3-16,1 2-1 0,0-1-2 15,-3 0-2-15,-1-1 4 0,-1 0 1 0,-3 1 1 16,0-2 0-16,-3 1 0 0,-3-2 2 0,-1 1 3 16,-1-1-3-16,-1 1 6 0,-3-1-1 15,-2-1 1-15,-1-1 3 0,0 0-4 0,-1-2 0 0,0-2-1 16,5 1-1-16,0-4 4 0,3-1 2 0,6 1-1 15,-1-4-4-15,3-4-7 0,0-1-6 16,5-4 2-16,3-3 0 0,3-1 2 0,2-5 1 16,6-3-1-16,2-1-3 0,6-1 0 0,-3 1 2 15,3 0 1-15,-3 7 3 0,-1 3 6 16,-3 2 3-16,-1 5 8 0,-1 2 4 16,1 2 3-16,-3 2-1 0,1 2-2 0,-1 0-3 15,-3 6-2-15,-1 1 0 0,2 3-3 0,-4 0-3 16,-2 1-4-16,-2 1-5 0,0-2-3 0,-2 2-15 15,-3-3-26-15,1-1-51 0,0-3-100 0,-2 0-141 16,0-3-249-16,1 0-862 0</inkml:trace>
  <inkml:trace contextRef="#ctx0" brushRef="#br0" timeOffset="4234.59">23858 6642 2602 0,'0'0'37'0,"0"0"5"0,0 0 5 15,0 0-9-15,0 0-29 0,0 0-18 0,0 0-6 16,0 0-22-16,0 0-42 0,0 0-74 0,0 0-107 16,0 0-103-16,0 0-140 0,0 0-4 15,118-27-342-15</inkml:trace>
  <inkml:trace contextRef="#ctx0" brushRef="#br0" timeOffset="4743.21">23868 7044 2138 0,'0'0'359'16,"0"0"-271"-16,0 0 17 0,0 0 8 0,0 0-40 16,0 0-27-16,0 0-5 0,0 0-4 0,0 0-5 15,0 0-11-15,0 0 0 0,0 0-4 16,122-59-3-16,-101 42 3 0,1-2-9 0,0-3 0 16,1 0-5-16,5-4-1 0,-2 1-2 0,4-5-4 15,-2-2-3-15,2-4-11 0,-1 0-1 0,-5-5-7 16,-3 0 0-16,-4 2 5 0,0 0-2 15,-5 1 6-15,-4 5 3 0,-4 5 5 0,1 2 3 16,-4 8 5-16,-1 4 4 0,0 5 1 0,0 2 4 16,-7 6-5-16,1 1-5 0,-5 2-1 15,-2 9-3-15,0 3 2 0,-6 6 3 0,-1 6 2 16,5 0 3-16,-2 5 2 0,1 1 1 0,2 4-1 16,-1-2 2-16,2 4-3 0,5-2 0 15,3 1-5-15,2-2 0 0,3-2-2 0,0-3-1 16,5-4 3-16,5-2-13 0,-1-2 0 0,1-3-8 15,2-3-22-15,-1-3-2 0,2-1-3 0,3-1-4 16,-2-6 3-16,2-1 6 0,0-2 2 0,1-2 9 16,-1 0 18-16,-1-6 4 0,2-2 4 0,1-2 3 15,-4-2-1-15,5-2 4 0,-1-2 0 0,-3 0-1 16,3-2 2-16,-4-2 0 0,1-1 0 16,-3 2 5-16,-3 0 9 0,-3 1 6 0,-1 5 11 15,-1 4 9-15,-3 3 6 0,-1 4-1 0,0 2-5 16,0 0-13-16,-3 2-15 0,0 6 0 0,-6 4-7 15,1 3-1-15,0 4 2 0,-3 0-5 16,-1 2-2-16,4-1 0 0,-1 1-7 0,2-1-7 16,0-1-12-16,4-2-21 0,0-1-31 0,0-2-56 15,3-3-123-15,0-3-73 0,3-4-190 16,0-1-825-16</inkml:trace>
  <inkml:trace contextRef="#ctx0" brushRef="#br0" timeOffset="4916.46">24745 6484 3045 0,'0'0'31'0,"0"0"-3"0,0 0 4 0,0 0-4 16,0 0-19-16,0 0-14 0,0 0-11 16,0 0-17-16,0 0-29 0,0 0-23 0,0 0-44 15,0 0-70-15,0 0-112 0,0 0-179 0,-59 16-119 16,57-14-625-16</inkml:trace>
  <inkml:trace contextRef="#ctx0" brushRef="#br0" timeOffset="5093.12">24112 6549 3127 0,'0'0'-57'0,"0"0"7"16,0 0 19-16,0 0 46 0,0 0 7 15,126-23-15-15,-75 18-7 0,-1-2-6 0,0 1-9 16,-3 1-10-16,-1 2-32 0,-4 0-48 0,-4 2-100 16,-5 1-141-16,-11 0-219 0,-7 1-858 0</inkml:trace>
  <inkml:trace contextRef="#ctx0" brushRef="#br0" timeOffset="5291.6">24308 7052 2911 0,'0'0'-31'15,"0"0"15"-15,0 0 50 0,0 0-6 0,0 0-15 16,-85 126-8-16,71-103-6 0,-3 0 0 16,1 0-20-16,-1-3-14 0,0 0-19 0,3 0-31 15,1-3-33-15,2-2-64 0,2-2-99 0,0-2-157 16,6-4-114-16,1-2-624 0</inkml:trace>
  <inkml:trace contextRef="#ctx0" brushRef="#br0" timeOffset="5702.71">25159 6477 1334 0,'0'0'164'0,"0"0"25"0,0 0 21 0,0 0-33 16,0 0-64-16,0 0-33 0,0 0-4 0,0 0-4 15,0 0-1-15,0 0-1 0,0 0-5 16,0 0-5-16,0 0-5 0,0 0-5 0,-68 69-3 16,53-50-2-16,0 3-1 0,3 6-2 0,-6 0-4 15,2 7 3-15,-1 2-7 0,-4 2-2 0,2 2-5 16,-5 0-7-16,3 1-8 0,1 2-4 0,-4 0-4 16,3-1-2-16,-2 0 1 0,0-2-3 0,-2-2-4 15,3-3-1-15,0-3-5 0,2-1-12 16,0-4-10-16,3 0-15 0,0-3-18 0,3-4-23 15,1 1-45-15,1-3-90 0,0-2-185 0,6-3-246 16,0-7-819-16</inkml:trace>
  <inkml:trace contextRef="#ctx0" brushRef="#br0" timeOffset="6504.74">20663 8116 1858 0,'0'0'148'16,"0"0"-178"-16,0 0 46 0,0 0 38 0,0 0 8 16,0 0-6-16,-131 18-2 0,113-5-12 0,-2 5 3 15,-3 2 3-15,-1 5-2 0,3 4 5 16,0 2-2-16,0 2-1 0,4 2-5 0,5 1-7 15,3-3-10-15,2 3-9 0,4-3-6 0,3-2-10 16,0 1-2-16,9-4-8 0,1-2-7 16,4 0-10-16,3-7-15 0,4 0-20 0,6-4-30 15,0-4-42-15,3-1-52 0,3-6-52 16,1-3-55-16,-1-1-79 0,-5-2 8 0,-10-1-492 0</inkml:trace>
  <inkml:trace contextRef="#ctx0" brushRef="#br0" timeOffset="7850.43">20938 8356 1574 0,'0'0'85'0,"0"0"-1"0,0 0 16 15,0 0 9-15,0 0-30 0,0 0-46 0,0 0-4 16,0 0 1-16,0 0 1 0,0 0 0 0,0 0-7 16,-68 127 3-16,62-100-1 0,2-2 2 0,-2-2-3 15,5 1-7-15,1-3-2 0,0 0-8 16,4-3 0-16,2 1-3 0,2-4-3 0,2-1 0 15,1-3 0-15,1-1 2 0,2-3 1 0,2-4 6 16,-1-2 4-16,0-1 7 0,0-1 11 0,-1-6 4 16,-1-3 7-16,1-2-1 0,-2-4-5 15,-1 0 3-15,-4-2-3 0,-1 1-1 0,-3-2 2 16,0 1-8-16,-3-3-5 0,0 0-3 16,-5-1-11-16,-3-3-4 0,-2 1-1 0,0 1-4 15,-2 2 2-15,-2 3-2 0,-1 3 2 0,0 2 0 16,0 3-3-16,0 2 2 0,2 3-6 0,-3 1-2 15,3 3-4-15,0 1-5 0,-1 3-3 0,4 4-4 16,-1 2 2-16,5 0-4 0,0 3 4 16,2-2-3-16,3 1-7 0,1-1 1 0,0-2-7 15,7-1 6-15,2-1 5 0,2-4 7 0,0-1 5 16,5-1 4-16,-2 0 7 0,4-6 3 0,0-1 5 16,0-2 1-16,-1-3 3 0,3 1 0 15,1 1-1-15,-2-2 2 0,3 1-1 0,2 0-1 16,0 1-6-16,0 2 1 0,1 1-4 0,-1 1-2 15,-2 3 2-15,0 0-5 0,-1 2 2 0,-1 1-1 16,-3 0 2-16,3 3 1 0,-6 4-5 0,-1 0 3 16,-3 3-2-16,-4 1 1 0,2 3 5 15,-5 2-3-15,0 1 2 0,-3 2 0 0,0 1-2 16,0 1 0-16,-3-2 4 0,0-1 0 16,-2-1-3-16,0-1 3 0,-1-2-2 0,2-2 4 15,0 0 2-15,0-4-3 0,2-1-1 0,1-2-4 16,1-2-4-16,0-1 0 0,0-2 6 0,3 0 5 15,3-5 9-15,2-4 0 0,1-2-1 0,4-4-6 16,-1-5-5-16,3-2 0 0,0-2-3 16,2-2 1-16,-2-1 2 0,3 1-6 0,-3 4 4 15,1 0-4-15,-1 5-2 0,0 4 4 0,-3 2-2 16,-1 4 4-16,-2 2-2 0,-2 1-4 0,-1 4-6 16,1 0-4-16,-2 4 1 0,1 5-3 15,-1 1 6-15,-1 4 3 0,-3 3-1 0,2 1 6 16,-3 2-1-16,0 1 1 0,0 0 1 0,0-1 0 15,0 2-2-15,0-1 4 0,0-3-1 0,-1 0 1 16,1-1 1-16,0-2 0 0,0-4 0 0,0 0 1 16,4-3 2-16,0-3 1 0,0-3 1 15,4-1 6-15,-3-1 2 0,1-1 4 16,4-5 1-16,-2-4-1 0,4-3-5 0,0-2-5 16,1-3 0-16,-1-2-4 0,0 0 2 0,-2-2 0 15,2-3-5-15,-2 4 1 0,-2 0-3 0,1 1 1 16,-1 5-1-16,-4 1 1 0,2 4-3 0,-3 1-2 15,0 3 2-15,1 3-6 0,-2 1 0 0,2 0-6 16,-4 1-2-16,1 1-1 0,2 3 0 0,-2 2 4 16,1 3 0-16,1 2 6 0,-3 2-1 15,1 2 2-15,2-1-1 0,-2 2 1 0,1-2 2 16,1 1 0-16,1-1 0 0,0-1-2 0,4 0 3 16,0 1-1-16,-2-4 1 0,2 0 4 15,1-1-5-15,-1-2 1 0,2-1-2 0,1-1-4 0,0-2 1 16,3-2-3-16,-1 0 2 0,3-2 0 0,-4-5 4 15,2-1 5-15,0-3-1 0,-1-3 5 16,-2-1-2-16,3-2 0 0,-2 2 0 0,0-2 1 16,0 2 1-16,-3 3-2 0,0 0 2 0,-1 2-6 15,-2 3 2-15,2 1-2 0,-2 4-3 16,-1 0 2-16,-3 2-6 0,2 1 1 16,-3 7 2-16,2 1 2 0,-2 5 1 0,0 3 1 15,-2 4-1-15,2 5-4 0,-1 4 1 0,0 5-2 16,0 2 0-16,0 4-5 0,0 2-9 0,0 2-5 15,0 3 0-15,0-1 11 0,-1 0 5 0,-3-2 11 16,-2 1 0-16,-1-3 0 0,-4-2 5 0,-1-1-2 16,0-2 6-16,2-6 1 0,-2-2 5 0,3-5 3 15,-1-4-5-15,2-4 4 0,4-6-8 16,1-3-2-16,1-5 3 0,2-3 6 0,0-4 0 16,0-6 2-16,3-5 0 0,1-7-13 0,1-3 6 15,2-6-3-15,1-8-2 0,0-2 5 0,1-7-8 16,0-7 0-16,1-4-3 0,1-1 0 15,-1-1 1-15,0 6 0 0,-1 4 2 0,-1 10-3 16,1 6 4-16,2 8-2 0,-1 5-2 16,0 4-1-16,1 4-3 0,1 3 0 0,-1 3-3 15,1 3 4-15,-2 4-6 0,2 1-1 0,0 1 3 16,-1 8-6-16,0-1 10 0,2 3 0 0,-1 0 2 16,-2 1-1-16,-2 3 1 0,-2-1 2 15,2 0-1-15,-4 1 8 0,-1-2-3 0,-3 3 4 16,0-2 6-16,-5-1-5 0,-5 0 1 0,-1-2-5 15,-7 1-5-15,3-1-6 0,-3-2 1 0,0-2-8 16,2-1-13-16,1-2-22 0,3-3-49 0,3-1-62 16,3 0-102-16,2-1-150 0,4-3-101 0,-2 2-463 0</inkml:trace>
  <inkml:trace contextRef="#ctx0" brushRef="#br0" timeOffset="8897.71">22818 8403 1364 0,'0'0'50'15,"0"0"-35"-15,0 0 33 0,0 0 2 0,-125 14-25 16,97-6-24-16,6 2 1 0,-2 0-2 0,0 1 2 16,4 0 3-16,4 1 1 0,-2 4 5 15,6-1-3-15,2-1 0 0,2 2-3 16,2 1-5-16,2 0 4 0,1 0-5 0,2 0 1 15,1 0-1-15,0 0-1 0,5-2 5 0,3 0 7 16,3-2 6-16,-1-1 0 0,1-2 5 0,5-3-1 16,-1 0 3-16,2-3 9 0,-1-4 2 0,1 0 7 15,-1 0 6-15,1-8 6 0,0-2 8 0,-4-2 4 16,2-1 5-16,-2-2 4 0,-2-2 6 16,-1 1 0-16,-3-3-4 0,-2 1-12 0,-1-1-18 15,-1-2-14-15,-3-3-12 0,0 1-5 0,0-6-7 16,-5 0-1-16,-2 0-2 0,0 3-3 15,-4 3 3-15,-2 1-2 0,0 3 1 0,-1 6-2 16,-1 1 3-16,2 5-4 0,1 2-6 0,1 4 3 16,1 1-13-16,0 4 3 0,1 5-2 0,0 3-2 15,3 0 1-15,1 5-3 0,4-2 0 0,1 2 0 16,0-1 2-16,4 0 4 0,2 1 2 16,3-3 4-16,2-1 2 0,1-3 0 0,1-2 0 15,0-1 2-15,0-4 1 0,2 0 5 16,0-3 3-16,0 0 2 0,0-6 6 0,2-4-2 15,-1 1 0-15,2-3 0 0,-1 0-3 0,1-2 2 16,0 3-3-16,-1 0 3 0,-1 1-3 0,0 1 0 16,-3 1-1-16,3 0-5 0,-4 3 1 0,2 3-4 15,-3-1-2-15,1 3 3 0,-2 0-2 0,-2 2 1 16,-2 5 0-16,1 1 0 0,-4 5-1 0,-1 0 4 16,0 2-3-16,-2 1-3 0,0 2 4 15,-2 0-2-15,0-1 1 0,-2 1 6 0,0-2-6 16,0 1 0-16,0-1 0 0,0-2-4 0,2-1 5 15,-1-2 4-15,1-1 4 0,-1-2 4 16,3-2-2-16,0-2-1 0,0-2 0 0,0-1-3 16,3-1 10-16,2 0 5 0,1-4 4 0,4-6 5 15,0-1-11-15,1-2-3 0,0-2-6 0,-1-1-10 16,1-4 2-16,3 0-1 0,-4-4 0 16,5-4 5-16,-3 1-4 0,1 0-5 0,4 0 1 15,-3 4-2-15,-3 4 2 0,2 0 2 0,-2 7-2 16,0 1 0-16,-2 4-2 0,-2 1 0 15,2 2-1-15,-7 3-6 0,1 1-3 0,-2 1-3 16,-1 5 1-16,0 5 6 0,-2 0 4 0,-3 3 3 16,-5 3 0-16,5-1 0 0,0 1 1 0,-4-1 2 15,5 4-1-15,-1-3 1 0,4 3 1 0,-1 0-3 16,2-1 1-16,0-1-1 0,0 1-1 0,2-3 1 16,3 1-3-16,0-2 3 0,1-2-1 15,2-2 4-15,-1-2-1 0,4-2-3 0,-1-1 1 16,3-2-1-16,-2-3 1 0,0-1 3 0,2 0 2 15,-2-1-2-15,1-5 3 0,3-2 0 0,-2-2-3 16,5-2 4-16,2-2-1 0,0-2 2 16,4-2 1-16,1-1-1 0,0-3-1 15,-3-2-4-15,0-1 0 0,0-3-4 0,-4-2 1 0,1-1-1 16,-7 2 1-16,1 3 1 0,-6 2 1 16,0 6 5-16,-7 8-2 0,0 3 9 0,-4 6-2 15,-6 1-5-15,-1 6 1 0,-3 5-7 0,-2 7 3 16,-3 3 2-16,2 5-5 0,0 2 1 15,3 2-2-15,-1 1 1 0,4 3 5 0,0-2 4 16,3 3 6-16,2-4 2 0,-2 0-1 0,6-5-6 16,2-3-5-16,1-3-4 0,6-4-6 0,2-3-4 15,1-4-7-15,0-3-9 0,4-3-9 0,-2-3-11 16,4-2-18-16,0-7-39 0,2-3-49 0,1-4-60 16,-2 0-142-16,-3 4-185 0,-7 3-823 0</inkml:trace>
  <inkml:trace contextRef="#ctx0" brushRef="#br0" timeOffset="10177.79">23751 8634 2108 0,'0'0'46'0,"0"0"26"0,0 0 36 0,0 0 0 16,0 0-50-16,0 0-22 0,0 0-8 0,0 0-6 15,0 0-4-15,111-136-6 0,-94 116 7 16,-1 1-7-16,2 2 0 0,-6 1 0 0,2 5-3 15,-3 3-1-15,-2 2-2 0,-3 3-1 0,2 0-5 16,-6 3 2-16,2 0-4 0,-3 3-1 0,-1 4 2 16,0 2-2-16,-1 3 0 0,-4 5-3 15,-2 1 3-15,-1 3-4 0,-1-2 0 0,3 0 4 16,0 0-5-16,0-2 6 0,2-2 2 16,0-2-3-16,3 0 3 0,1-3-1 0,0 0 1 15,0-5 0-15,4 0 2 0,2-4-1 0,0-1-1 16,1 0 4-16,3-2-2 0,4-5 4 0,-1-4-1 15,-1 0 0-15,3-3-4 0,0-1 4 0,0-2-3 16,0-4 0-16,0 1 6 0,-1-4-6 16,1-1 1-16,0 2-2 0,-3 2-4 0,-1 1 4 15,-2 4 0-15,2 2 1 0,-3 3-1 0,-4 5 0 16,2 1-1-16,-3 3-1 0,-3 2 0 0,0 0-4 16,0 0 1-16,0 4 0 0,0 5 4 0,0 3 0 15,-5 3 0-15,1 2 2 0,2 3-9 0,1-2 5 16,1 3-1-16,0-2-2 0,0 2 8 15,1-3-6-15,1-2 2 0,5 0-6 0,-1-2 2 16,1-4-2-16,2-2 1 0,2-3 4 0,-1-1-5 16,3-2 7-16,3-2-2 0,-3 0 6 15,4-4 1-15,-2-3 2 0,2-2 0 0,-2-5 0 16,1 0 6-16,0-4-3 0,0-1 2 16,0-4 2-16,-2-1-6 0,1-4 4 0,-1-1-2 15,-3-4-3-15,2-5 0 0,0-3-4 0,-2-4-5 16,-1-2-3-16,-5-4 1 0,2 0-5 0,-5 1 2 15,2 3 1-15,-2 6 2 0,-2 7 6 0,0 9 2 16,0 8 4-16,-5 7-1 0,3 5 9 16,0 5-7-16,-4 2-5 0,2 9 0 0,-5 6-7 15,0 7 4-15,0 7 1 0,2 3-1 0,2 5 1 16,2-1 1-16,-2 4 2 0,4-1-1 0,0 1 3 16,1 2-3-16,-2-2-1 0,1-2-2 0,-2-3-1 15,0-3 0-15,2-4 0 0,0-1 2 0,0-4-5 16,0-3-2-16,1-2-2 0,0-6-3 15,0-1 3-15,0-5 2 0,0-2 3 0,0-2 2 16,0-2 2-16,0-2 3 0,0 0-7 0,-3-5 0 16,-1-2-5-16,2-3 1 0,-3-3 5 0,0-1-1 15,-3-5 4-15,1-1-2 0,2 1 0 16,0-2 1-16,2 4-2 0,3 1-2 16,0 2-1-16,0 2-2 0,7 2-5 0,-4 1 2 15,7 2-3-15,0 0-3 0,0 1-3 0,2 1-8 16,3 0-4-16,-1 2-1 0,4 0 4 0,-1 2 11 15,2 1 5-15,1 0 6 0,4 0 2 0,-2 4 0 16,-1-1 0-16,4-1 5 0,1-1-2 0,2 1 3 16,-1-2 2-16,0 1-3 0,3-1 6 15,-3 1-1-15,-3-1 4 0,0 1 5 0,-5 1-1 16,-3 1 3-16,-5-1-1 0,-2-1 9 0,-7 2 12 16,-2-1 11-16,0 0 4 0,-2 3-11 0,-7-1-8 15,-2 1-16-15,-1 0-6 0,-5 2 1 16,1 0-1-16,-4 3 3 0,3 0 1 0,0 0-2 0,1 2-3 15,1-1 0-15,1 2-3 0,-1 2-3 16,4 1 0-16,-1 0-4 0,3 0 1 0,1 0-2 16,5-1 1-16,0-1-4 0,3-1 2 0,3 0 0 15,5-2-4-15,2-2 3 0,3 0-6 0,2-3-3 16,1-5 1-16,1-1-2 16,-2-1 4-16,4-8-5 0,0 0 6 0,0-3 0 15,1 0 1-15,0-2 9 0,-1-2-5 0,-3-1 5 16,2 2-1-16,-3 0-3 0,-1-2 3 0,-5 6 3 15,-4 2 0-15,1 2 4 0,-4 2-1 0,-2 4-2 16,0 0 2-16,0 1 2 0,0 0-4 0,0 3-1 16,-1 6-5-16,-6 2-4 0,4 4 3 15,-4 0 4-15,3 1-2 0,-3 0 2 0,5-1-3 16,0 2-3-16,1-2-4 0,1-2-7 0,0-1-1 16,0-1-14-16,3-1-14 0,4-1-8 0,-3-2-23 15,6-3-25-15,-2-2-28 0,3-2-35 16,0 0-82-16,1-2-183 0,-3-2-113 0,0 1-618 0</inkml:trace>
  <inkml:trace contextRef="#ctx0" brushRef="#br0" timeOffset="10358.48">24959 7903 1865 0,'0'0'1033'0,"0"0"-1067"0,0 0 22 15,0 0 35-15,0 0 13 0,0 0-14 0,0 0-12 16,0 0-1-16,59 131-13 0,-28-118-1 0,2-3-11 16,4-4-25-16,-2-2-25 0,4-3-71 0,-7-1-113 15,1 0-168-15,-12 0-209 0,-7 0-761 0</inkml:trace>
  <inkml:trace contextRef="#ctx0" brushRef="#br0" timeOffset="11470.33">20227 9841 1416 0,'0'0'53'0,"0"0"19"16,0 0 44-16,0 0 36 0,0 0 6 0,0 0-46 15,0 0-34-15,0 0-22 0,0 0-8 0,0 0-5 16,0 0 3-16,0 0-3 0,0 0-4 0,7-123 0 15,-7 101-9-15,0 2-6 0,0 0-5 16,0 0-11-16,0 1 0 0,0 2 3 0,-5 2 0 16,-2 3 10-16,-2 3 3 0,-2 3-1 0,-1 4-4 15,-5 2-8-15,4 1-11 0,-5 8-9 0,-2 4-1 16,0 3 4-16,0 3 1 0,-1 3 3 16,4 2 1-16,1-1-3 0,-2 5 2 0,8 0-1 15,-2 0 1-15,7 0-1 0,2 0 2 16,3-4 0-16,0 0-1 0,3-4 2 0,4-3-6 15,4-2 4-15,0-3-2 0,6-4-1 0,-4-4 2 16,5-4 2-16,0 0 7 0,2-5 7 0,3-7 3 16,-2-4-1-16,1-4-2 0,4-4-2 0,-3-2 1 15,-2-2-1-15,0-3 5 0,0-1-1 0,-2-4-1 16,-1 0 2-16,-5-1-7 0,4-4 2 0,-7-2-3 16,0-2-3-16,-4-1 3 0,-1 4-5 15,-3 3 1-15,-2 5 0 0,0 9-1 0,0 4 5 16,0 7-2-16,-1 5 5 0,-1 3-2 0,-1 3-1 15,0 2 2-15,2 1-10 0,0 3-5 16,-1 7-6-16,-3 5-1 0,3 7 4 0,1 2 3 16,-1 3 8-16,2 3-5 0,0 2 4 0,0-1 0 15,3 5-4-15,2 0 2 0,0-1-1 0,2 1 3 16,-1 1 2-16,1-4-2 0,2-1 0 16,1-3-4-16,1-4-3 0,3-6 0 0,1-3 1 15,-1-4-4-15,3-3 0 0,1-4 0 0,-1-5 0 16,1 0 6-16,2-8-1 0,-2-4 6 15,2-3-3-15,-4-4 0 0,1-2 5 0,-2-5-3 16,-1 2 4-16,-3-2-2 0,-3-1-1 0,-4 1-3 16,1 0 4-16,-5-2 1 0,0 4-1 0,-1 2 8 15,-6 4-4-15,-1 4 8 0,1 4 2 0,-3 5 1 16,-1 3 3-16,1 2-7 0,-2 3-1 0,0 7-6 16,1 6-2-16,-1 5 3 0,1 4-3 0,2 5-1 15,2 1-1-15,4 3-2 0,3 1 0 16,0 1 1-16,3 1-4 0,5-2 0 0,1 1 0 15,2-4-5-15,3-2-1 0,5-1-14 0,1-5-22 16,6-3-31-16,2-5-54 0,2-2-85 16,4-6-129-16,-9-3-245 0,-9-4-852 0</inkml:trace>
  <inkml:trace contextRef="#ctx0" brushRef="#br0" timeOffset="14021.79">21452 9693 1540 0,'0'0'951'0,"0"0"-1059"0,0 0 105 15,0 0 88-15,0 0 2 0,0 0-53 0,0 0-33 16,0 0-2-16,0 0 8 0,0 0 6 0,0 0 7 16,0 0 1-16,0 0 0 0,-42 11-1 15,40 6-5-15,-1 1 0 0,2 0-6 0,-1 2-4 16,2-1-3-16,0 3-1 0,0-2 1 0,3-1-3 16,3 0 3-16,-2 2-5 0,3-4 4 15,-1 1 0-15,1 0-3 0,1-3 3 0,2 2-6 16,-2-3 3-16,1-3-6 0,0-1 4 0,-1-3-4 15,1-2-2-15,1-3 5 0,0-1-7 16,1-1 7-16,3-1 0 0,1-7 0 0,1-4 3 16,-1-1-1-16,5-6 1 0,-4 2 0 0,0-1 2 15,-1 0-2-15,-1 1 2 0,-4 0 3 0,1 2-2 16,-3 0 5-16,0 0-2 0,-1-1 2 0,0 0-2 16,0 1-2-16,-3 2 0 0,0 3-3 0,-2 2 6 15,1 3-4-15,-3 4 5 0,0 0 0 16,0 1-4-16,0 0-3 0,0 0-7 0,0 1 2 15,0 3 0-15,0 0 6 0,0 4 3 0,0 2-4 16,0 2 1-16,0 2-3 0,0 2 3 16,0 0-1-16,0 0 3 0,0 0-2 0,0 2 0 15,1-1 2-15,4 0-7 0,-3-1 7 16,5-1-4-16,-3-1 0 0,4-3 5 0,-1-1-6 16,0-1 2-16,3-4 0 0,-2-5-1 0,1 0-1 15,3-1 1-15,0-9 3 0,4 0-2 0,-2-3 7 16,2-2-2-16,-2-1 0 0,1 0 1 0,-2-3 0 15,-2 4 4-15,1-3-1 0,-5 1 6 0,1-2-8 16,-2 2 3-16,2 0 0 0,-4 3-5 16,2 2 5-16,-4 5-2 0,0 1 2 0,0 2-2 15,-1 2-2-15,-1 2-2 0,1 0-8 0,-1 0 2 16,0 0-5-16,0 5 4 0,1 1 2 0,-1 2 6 16,0 4-2-16,0 2 0 0,3 2 0 15,-2 0-9-15,1 2 8 0,1-1-1 0,-1-1-1 0,1 0 5 16,1-2-7-16,1 1 0 0,0-4-2 0,0-2 2 15,2-1 0-15,-2-3 0 0,1-2 4 16,1 0-3-16,-1-3 2 0,4 0 2 0,0-4 0 16,0-4 1-16,2-1 3 0,1-2 3 0,1-4-4 15,-1-2 7-15,4 0-7 0,-2-2 1 16,3-3 6-16,0-1-5 0,2-1 8 16,-1-4-1-16,-1-1-2 0,1-1-6 0,-2-2-1 15,1 0-2-15,-4-3-5 0,2 1 10 0,-5-3-6 16,0 0 0-16,-3-2 2 0,-2 1-5 0,-1 2 2 15,-2 2 3-15,-3 6 1 0,0 3-1 0,0 4 8 16,-5 6 1-16,0 3 6 0,0 4 5 0,-2 3-4 16,-1 4 0-16,-1 1-8 0,0 4-5 15,-3 6-4-15,1 3-3 0,-3 4 2 0,0 4-5 16,3 3 3-16,-1 3-3 0,4 3-3 0,1 2 7 16,2 3-5-16,1 2 8 0,-1 3-2 0,3 0 1 15,2-2-4-15,-2 1-4 0,2-2 6 0,0-3-6 16,0-1 6-16,2-6 1 0,4-3-3 15,-1-4 2-15,1-3-4 0,0-3 1 0,2-2-6 16,0-4-1-16,1-4-4 0,1-1 2 0,1-3 1 16,0 0 3-16,1-1 6 0,1-6-2 0,2-4 5 15,2 0 0-15,-1-2 1 0,-1-1 1 16,0-1-2-16,2-1 3 0,-3 0-7 16,-1 1 0-16,2-1 0 0,0 1 0 0,3 1 4 15,2-2 4-15,1 3 0 0,-1 2-6 0,0 1 3 16,1 5-5-16,-5 1-3 0,0 1 5 0,-3 2-6 15,-2 1 4-15,-2 0 1 0,-3 4 0 0,-4 2 2 16,0 2 1-16,-2 3 3 0,0 1-5 0,-3 2 4 16,-2 2-2-16,0 3-1 0,0-1 3 15,0-1-3-15,3 1 1 0,-1 0-3 0,1-3-1 16,0-1 1-16,2-3 2 0,0 0 1 0,0-2 3 16,0-2-2-16,0 1-2 0,0-4 1 0,3 0-6 15,-1-2 1-15,1-2 3 0,3 0 1 16,-1 0 8-16,0 0-3 0,0-2 4 0,0-4-1 15,0-1-5-15,4-1 2 0,-3-1-3 0,-1-1 1 16,2-1-3-16,-1-1 1 0,1 0-3 0,0-3-1 16,-2 0 5-16,3-1-5 0,-1-1 4 15,1-2-1-15,-3-3-1 0,0 1 1 0,-1-4 0 0,-3-2 0 16,-1 0-4-16,0 2 2 16,-5 1-4-16,-2 5 3 0,0 5 3 0,0 4 2 15,0 5 2-15,0 1-1 0,3 3 1 0,2 1-7 16,-1 0 3-16,3 0-7 0,-1 0-5 0,1 1 4 15,0 1-5-15,0 2 7 0,0-1-1 0,0 2 0 16,2-2 1-16,5 1-1 0,-2-1 5 0,2 0-1 16,3 1 4-16,0-1 1 0,3 1-4 0,3-2 3 15,-1 0-3-15,3 1-1 0,3-2 2 16,1 0 0-16,4 0-1 0,1-1 2 0,1 1 1 16,-1 1-5-16,3-1 3 0,-4 1-6 0,-3 0-1 15,0 0 5-15,-3 0 0 0,-4-1 6 16,-3 0 0-16,-5 0 0 0,0 1-1 0,-4-2-5 15,-2 1 3-15,-2 0 7 0,0 0 3 0,-2 1 0 16,-7 1 3-16,0 0-10 0,-2 2 1 0,-4 0 0 16,-1 1-8-16,2 0 7 15,-4-2-7-15,2 1 3 0,3 0 7 0,-1-1-2 0,3 1 0 16,-2 1-3-16,5 1-2 0,0 0-1 0,1 0 3 16,1 4 1-16,2 0-1 0,0 1-1 15,2 2-2-15,2 0-1 0,0 2-1 0,0-1 0 16,0-1-2-16,2-2-3 0,3 0 0 0,1-1-2 15,3 0 4-15,0-3-1 0,1 0-1 16,2-3-1-16,-2-1-1 0,2-3 1 0,0-1 4 0,-2 0 4 16,-1 0-2-16,2-5 0 0,-3-3 3 0,1-1-3 15,2-1 4-15,-2-2-1 0,-2-1 3 0,2-1-1 16,0-1 3-16,0 0 1 0,-3-2-6 16,0 3 6-16,4-2-8 0,-5-2 0 0,0 2 5 15,-3 2-2-15,1 3 1 0,0 3-1 0,-2 1 1 16,-1 3-4-16,0 2 5 0,0 0-2 15,0 2-1-15,0 0 0 0,0 0-5 0,0 1 4 16,0 3-2-16,0 4 2 0,0 2 0 0,0 1-3 16,0 0 1-16,0 3-1 0,0 3 6 15,0-2-2-15,0-1 2 0,0 1-1 0,0-1-2 16,2 2 2-16,2-3-4 0,0 1 7 0,-1 0-5 16,4-3 1-16,-1 1 7 0,-1-3-8 0,6-1 6 15,-1-2-7-15,-1-3 1 0,2-2 1 16,0-1 2-16,0 0 7 0,-1-3-3 0,1-2 2 15,1-3-3-15,3-1-2 0,-3-2 2 0,3-2-2 16,-1-1 4-16,-1-1-3 0,1 0 0 0,-1 1-3 16,-2-2 4-16,-2 0-2 0,2-2-1 0,-1 0 2 15,-1 0-5-15,-1 1 4 0,1-1-2 0,-2 6 1 16,0 1 0-16,-4 5-2 0,0 0 2 16,2 3-2-16,-4 0 4 0,0 2-1 0,0 0-1 15,1 1 0-15,-2 0-1 0,1 0 2 0,0 2-5 16,-1 2 5-16,2 0-3 0,-2 1 1 0,1 0 5 15,-1 1-6-15,0 0 4 0,1 1-2 16,-1 0-2-16,0 1 3 0,0 0-1 0,0 0 3 16,0 1-1-16,0 1 3 0,-2 2-3 15,-2 1-2-15,0 1-1 0,-2-1-1 0,2 1 2 16,0 1-2-16,0 0-2 0,2 0 1 0,0 0 3 16,-1-2-1-16,2 0 1 0,1-2 2 0,0-1-8 15,0-1 4-15,0 1-3 0,1-2 0 16,3-1 2-16,-2-3-2 0,3 1 6 0,-1-2-8 15,2 1 4-15,2-3-1 0,-2-1-5 0,3 0 4 16,2 0-2-16,-1-6 4 0,2 1 0 0,3-4 4 16,-1-1-5-16,2 1-2 0,0-1 4 0,1 0-6 15,-4 0 7-15,2 0-1 0,-1 0-2 0,1 0 1 16,-3 2 0-16,0 0 2 0,1-1-1 0,-2 3 8 16,4 0-8-16,-3-1-1 0,-1 1 2 15,1 1-8-15,-3-2 9 0,1-2-3 0,2 3 4 16,-2-1-1-16,0 0 1 0,-1 1 6 0,-1-1-6 15,-4 2 9-15,3-1-9 0,-4 0-1 16,0 1 2-16,-1 2 2 0,0-1 3 0,-2 2 2 16,0 1 6-16,0 1-11 0,-2 0 6 0,0 0-1 15,-3 0-9-15,1 0 6 0,0 0-7 16,1 0 0-16,-3 1 3 0,3 1 0 0,-1-1-1 16,-1 2-3-16,2-1 2 0,-3 2-4 0,4-2 5 15,-2 1 4-15,0 1-2 0,2 1 2 0,-2-2-2 16,-3 2 1-16,5 0-2 0,-4 0 10 15,3 1-9-15,-3 0 2 0,2 1 2 0,-3 1-9 16,0 1 9-16,2 1-7 0,-3 1 5 0,2 0-5 16,0 1 1-16,-3 1 4 0,5 1-8 15,-3-1 9-15,3-1-6 0,-1 1-2 0,4-1 3 16,-2-1-2-16,1 1 2 0,2-2 0 0,0 0 3 0,0-1-9 16,0 0 7-16,2 0-1 0,1-1-5 15,1-2 9-15,1 1-7 0,-2-1 2 0,4 0 3 16,-2-2-8-16,2-2 3 0,2-1-2 0,-1-1-1 15,3 0 3-15,1 0 0 0,-1 0-2 0,6-1 3 16,-4-4-1-16,5 2-4 0,-3-1 0 16,2 0-13-16,-1 0-3 0,4-1-14 0,0 1-7 15,1 1 7-15,4 1-7 0,5-1-10 0,1 1-43 16,3 1-62-16,-2 1-117 0,-7-1-325 16,-10 1-888-16</inkml:trace>
  <inkml:trace contextRef="#ctx0" brushRef="#br0" timeOffset="16477.56">20092 11021 1057 0,'0'0'-134'15,"0"0"15"-15,0 0 93 0,0 0 126 16,0 0 48-16,0 0-12 0,0 0-27 0,0 0-22 15,0 0-11-15,0 0 3 0,0 0 6 0,0 0 0 16,-43 108 7-16,52-108 4 0,-2 0 10 0,4-1 6 16,1-6-9-16,0-4-12 0,1-4-23 15,5-4-19-15,0-2-10 0,1-1-11 0,0-5-3 16,0 2-2-16,-1-1-2 0,0 0-2 0,-5 2 3 16,1 2-2-16,-2 3-2 0,-3 1 1 15,-5 4-6-15,-2 5 2 0,2 3 0 0,-4 4-1 16,0 1 0-16,0 1-8 0,0 0-11 0,0 0-7 15,0 7-6-15,-2 2 3 0,-1 5 8 0,0 6-1 16,-1 1 7-16,0 4-3 0,1 0 1 0,-2 4 5 16,4-2-5-16,0 1 1 0,1 0-1 0,0-1-4 15,0-3 6-15,0-1 0 0,2-2 1 16,3-4 0-16,0-3-2 0,2-2-3 0,0-5-1 16,0-3 3-16,1-2 2 0,1-2 7 0,1-2 7 15,0-6 4-15,1-4 1 0,3-3-3 0,1-2-2 16,-1-4-2-16,2-1 0 0,-3 1 0 15,2-1-1-15,0-2-5 0,-4 3 1 0,2 1-2 16,0 2-1-16,-3 4 1 0,-1 0-4 0,-2 6 0 16,2 2 0-16,-2 3-2 0,-1 3 0 15,1 0-3-15,1 6 1 0,-1 3-1 0,-2 4 4 16,5 2 0-16,-2 2-3 0,-2 0 6 16,1 3-4-16,0-1 5 0,-1 2-1 0,1 0-2 15,-4-3 0-15,1-1-3 0,-2 0 2 0,-1-2 0 16,0-2 3-16,-1-1 0 0,0-3 0 0,0-2 3 15,0-2-2-15,0-3 4 0,0-1 2 0,0-1 9 16,0 0 15-16,0 0 6 0,0-3-2 0,0-4-12 16,0-2-11-16,0-3-14 0,4-3 0 15,0-3-4-15,1-2 2 0,2 0 0 0,2 0 1 16,0-1 5-16,2 2-6 0,-1 3 4 0,2 3-5 16,-2 2-3-16,0 4 6 0,3 3-4 0,-1 1 1 15,1 3 1-15,0 0-4 0,2 4 0 0,-1 3-2 16,-3 3 2-16,2 2-2 0,-5 1 4 0,1 0 0 15,0 3-3-15,-1 1-1 0,-1 0-12 16,-1-1-13-16,-3 0-20 0,0-1-28 0,-3 0-34 16,0 1-54-16,0-1-118 0,-3 0-226 0,0-5-157 15,1-2-234-15</inkml:trace>
  <inkml:trace contextRef="#ctx0" brushRef="#br0" timeOffset="16700.68">20052 10826 2480 0,'0'0'-12'16,"0"0"20"-16,0 0 26 0,0 0 18 0,0 0 8 0,70-135-7 16,-39 114-19-16,3 2 0 0,3 6-9 15,3 0-10-15,0 5-7 0,-2 3-10 0,1 5-6 16,-4 0-14-16,2 5-13 0,-2 6-34 0,1 2-55 15,-2 3-76-15,-1 5-165 0,4 5-161 16,-11-6-72-16,-8-6-244 0</inkml:trace>
  <inkml:trace contextRef="#ctx0" brushRef="#br0" timeOffset="16935.22">21617 10892 2671 0,'0'0'-103'0,"0"0"33"0,0 0 63 0,0 0 73 0,0 0-13 16,0 0-27-16,0 0-9 0,0 0-3 0,0 0-4 16,0 136 1-16,0-111-5 0,0 1-7 15,0-2-2-15,1 1-11 0,-1-3-13 0,1-1-32 16,2-2-55-16,-1 0-88 0,2-5-194 0,0-3-150 15,-2-5-786-15</inkml:trace>
  <inkml:trace contextRef="#ctx0" brushRef="#br0" timeOffset="17087.07">21670 10615 2688 0,'0'0'-17'0,"0"0"8"0,0 0 11 15,0 0-1-15,0 0-43 0,0 0-32 16,0 0-23-16,0 0-46 0,0 0-99 0,0 0-240 16,0 0-60-16,0 0-501 0</inkml:trace>
  <inkml:trace contextRef="#ctx0" brushRef="#br0" timeOffset="18467.93">21836 11174 1948 0,'0'0'720'0,"0"0"-714"0,0 0 35 0,0 0 17 16,0 0-19-16,0 0-26 0,0 0-5 0,0 0 1 15,0 0 4-15,0 0-2 0,46-124-4 0,-29 102-1 16,3 5-6-16,-1 0 0 0,-4 6-2 16,2 2-3-16,-4 3-1 0,2 4-7 0,-5 2-7 15,0 0-10-15,0 3-13 0,-3 6-1 0,0 0-3 16,-1 7 6-16,-1 1 9 0,-4 3-2 15,2 2 1-15,-3 2 5 0,0-3-2 0,0 1 8 16,0 2 10-16,0-5 2 0,0-1 10 0,0 0 2 16,0-4 3-16,0 0 8 0,0-6-1 0,0-1 3 15,0-3 5-15,0-3 5 0,2-1 18 0,-1 0 15 16,0 0 16-16,0-3 4 0,2-4-12 16,2-4-16-16,0-3-20 0,4-3-15 0,-1-1-6 15,1-3-3-15,1-2 1 0,4-4-3 0,-2 0-3 16,5-1-1-16,-3 1-3 0,2 4-1 0,-3 3 3 15,2 5-4-15,-3 2 2 0,0 5-10 0,-1 5-5 16,-1 2 0-16,-3 1-15 0,2 2 2 0,-3 6-1 16,2 3 3-16,-5 4 14 0,1 3 5 15,-1 3 5-15,-2 0 0 0,2 2 0 16,-2 0 2-16,2-3 0 0,0 1 0 0,-2 0 0 16,4-3 2-16,0-1 0 0,2-1 2 0,1-3-1 15,-2-2 0-15,2-1 1 0,-1-2 0 0,0-4 3 16,0-1-1-16,0-2 7 0,1-1 7 0,0-2 6 15,2-8 4-15,0 0-3 0,1-3-4 0,0 0-7 16,-1-4 1-16,0 0-3 0,-1-2-3 16,3-2 4-16,-1-4-6 0,1 0-3 0,1-4-2 15,3 3-2-15,0 1 0 0,2 3 2 0,-4 3 1 16,3 4-2-16,-5 3-1 0,3 3-2 0,-4 2-3 16,-1 2 0-16,-2 3-3 0,-3 1-3 15,-2 1-6-15,1 0-6 0,-3 6 5 0,-1 2 7 16,0 2 7-16,0 1 8 0,-3 3 1 0,-1 1-5 15,1 1 3-15,0 0-2 0,0 1-1 0,2-2 1 16,1-2-7-16,0 1 5 0,0-1-2 0,0 1 2 16,2-3 1-16,2-1-1 0,0-1-3 15,2 1 0-15,3-3 1 0,1 0-2 16,1-3 9-16,4 0 0 0,1-4 0 0,3 0 4 16,0 0-3-16,3 0-1 0,2-6 3 0,-2-1-4 15,2-2 4-15,2 1 1 0,-4-3-1 0,1 2 3 16,-2-3-5-16,-1 1 0 0,-5-2-3 15,1 1-2-15,-2-1 6 0,-3-1-1 0,-4 2 4 0,-2-3 4 16,0 2-4-16,-4 1 7 0,-1 0-4 0,0 1 1 16,-3 3 3-16,-3 1-4 0,-3 2 3 15,-1 0-4-15,0 3-2 0,-3 2-4 0,0 0-4 16,0 0 4-16,1 1-3 0,2 2 3 0,0 2-2 16,2 0-1-16,-1 0-2 0,4 0 0 15,0-2-1-15,1 2-2 0,1 0 2 0,2-2-4 16,0 1 1-16,1-1 2 0,0 1-4 0,0-1 4 15,0 0-1-15,0 1-2 0,0 0 4 0,0 0 1 16,0-1 1-16,1 2 3 0,2 0-1 0,-2-1-4 16,1 0 2-16,2-1-5 0,0 1 2 15,1-2-1-15,0 0-1 0,5-1 5 0,-4 1-6 16,1-1 7-16,1 0-1 0,1 0-2 16,-2 0 0-16,1 0 0 0,1 1 4 0,0 0-2 15,0 0 3-15,0 1-4 0,-2 1-1 0,-1-1 2 16,2 2-2-16,-3-1 3 0,0 1-2 0,0 1-1 15,-2 1 1-15,0 0 1 0,2-1 0 0,0 0-3 16,1 1 3-16,5-1-5 0,4-1 4 0,4-1 0 16,1 1-2-16,7-3 3 0,2-1 0 15,3-1 3-15,3 0-4 0,1 0 3 0,2-2-1 16,-1-2-1-16,3-1 6 0,-4 0-5 0,0 0 0 16,-6-2-1-16,-1 1 0 0,-7-3 0 0,-2-1-2 15,-5 1 4-15,-5-1-4 0,-4-3 7 16,-4 2 3-16,-2-1-2 0,0-1 0 0,-6-1-4 15,-5 2-2-15,0-3-1 0,-4 0 4 0,-3 1-4 16,-2 2 1-16,-2 0 5 0,1 2-7 0,-1 2 8 16,2 1-3-16,1 2-2 0,3 3 4 0,5 2-7 15,3 0 0-15,2 0-5 0,2 3-2 16,-1 4-4-16,5 1 1 0,0 2 2 16,3 2 0-16,4 2 5 0,2 2-1 0,2 1 3 15,4 3-3-15,-1 1 6 0,-2 3-2 0,2 1-2 16,-4 3 6-16,0-2-7 0,-2 4 5 0,0-1 0 15,2 2 1-15,-4 2 3 0,2 0-4 16,0 1 4-16,2 2-2 0,-1-2 5 0,-1 3 2 0,-2-1-3 16,0 0 1-16,-5 0-2 0,-1-1 4 0,0-3 3 15,-1-3 8-15,-5-3 1 0,0-1 5 16,-3-3 7-16,-1-2-2 0,-6-4 8 0,2-1-4 16,-2-3-4-16,1-2-3 0,-4-2-11 0,3-2-6 15,1-2-5-15,4-3-1 0,1-1-3 16,2 0-1-16,5-7-6 0,0-1-8 0,3-5-6 15,0-3-8-15,4-4-8 0,6-3-25 0,6-3-25 16,3-7-56-16,5 1-90 0,-1-5-130 0,5-1-230 16,-10 10-379-16,-3 8 275 0</inkml:trace>
  <inkml:trace contextRef="#ctx0" brushRef="#br0" timeOffset="18618.53">24031 11150 2123 0,'0'0'717'0,"0"0"-682"0,0 0 15 16,0 0 14-16,0 0-12 0,0 0-33 0,0 0-14 16,0 0-14-16,0 0-4 0,0 0-16 0,0 0-25 15,0 0-51-15,0 0-95 0,0 0-163 0,-5-18-307 16,9 20-829-16</inkml:trace>
  <inkml:trace contextRef="#ctx0" brushRef="#br0" timeOffset="20750.4">20367 11976 2307 0,'0'0'-68'0,"0"0"44"0,0 0 39 16,0 0 11-16,0 0-2 0,0 0-17 16,0 0-13-16,0 0-1 0,0 0 3 0,0 0 4 15,0 0 0-15,0 0 3 0,-71 126-2 0,71-104 2 16,0 0 2-16,4 0-4 0,2 1 1 0,3 0-3 15,2-2 0-15,4-3-1 0,-1-2 2 16,4-2 0-16,1-1-2 0,1-6 2 0,2-2 2 16,-2-3 1-16,2-2 5 0,0 0 2 0,-1-7 3 15,-1-3 6-15,0-1 3 0,0-3 5 16,-3-4 1-16,-2 1-1 0,0-2 0 0,-3-1 0 16,0 3 0-16,-4 1 0 0,-2 1-4 15,-1 2-1-15,0 3-4 0,-2 1-2 0,-1 0 1 16,-1 2-4-16,-1 4-2 0,1-1-4 0,-1 3 0 15,0 1-1-15,0 0-4 0,0 0-8 0,0 0-12 16,0 1-12-16,0 3 0 0,0 2 8 0,1 2 12 16,3 2 10-16,-1 1 2 0,-1 3-3 0,5 0 1 15,0 0-1-15,2 0-1 0,1 0-3 0,5 0 0 16,-2-3 0-16,1-1-1 0,2-3 2 16,0-1-1-16,-1-1 1 0,3-3 2 0,-3-2 0 15,3 0 4-15,-1-1-2 0,0-6 4 0,0-1-2 16,2-3 1-16,-2-1 3 0,-3-2 1 0,0 1 2 15,-1 2 1-15,-3-1 3 0,-4 2-2 16,1 2 6-16,-5 2 9 0,1 3 7 0,-3 0 14 16,2 2-2-16,-2 1-4 0,0 0-9 0,0 0-11 15,0 0-9-15,0 0-10 0,0 0-8 0,0 0-13 16,0 1-8-16,0 4 3 0,0 2 4 16,2 2 11-16,0 4 8 0,2 1 0 0,1 2-1 15,-1 0 0-15,4 1-5 0,0-1-6 0,1-2-11 16,3 0-20-16,3-2-15 0,2-2-20 15,2-1-26-15,3-3-24 0,6-3-31 0,-2-3-31 16,1 0-24-16,1-3-5 0,-3-4-1 0,-1-1 21 16,0-2 41-16,-1-1 39 0,-3-1 47 15,0 0 36-15,-1-1 19 0,-1-3 14 0,-2 2 14 16,-2-1 28-16,-3 2 35 0,-2-2 52 0,-1 1 45 0,-2-3 30 16,-1 2 10-16,-2-2-23 0,-2 1-28 15,-1 0-27-15,0 0-19 0,-4 2-8 0,-3 3 4 16,-2 2-13-16,-1 4-12 0,-1 2-16 15,1 3-23-15,-1 0-10 0,-3 4-12 0,-1 4-5 0,1 4-8 16,1-2-5-16,1 4-2 0,2-1-6 16,4 2 3-16,0 3-3 0,1 1 0 0,4 2 0 15,1 0 0-15,0 0 4 0,0 0-3 16,5-1 4-16,2-3-2 0,2-3-1 0,-2-4 2 16,7-1-2-16,-2-4 2 0,1-1 1 0,3-3-1 15,-3-1 1-15,0 0 6 0,-2-6 4 0,3-2 2 16,-4-1 6-16,3-3-7 0,-3-1-2 0,0-1-2 15,-1 0-1-15,0-1-1 0,-2 1-1 16,1 2 0-16,-2 0-8 0,0 4 6 0,-1 1-4 16,-3 0 0-16,4 3 5 0,-5 3-8 0,0 0 2 15,0 1-4-15,-1 0-3 0,0 0-5 16,0 1-9-16,0 4 7 0,0 3 1 0,0 1 10 16,0 4 7-16,0 3-2 0,0 1-3 0,1 1 0 15,1 1 1-15,3-3-3 0,1 0 9 0,3-2-9 16,-2 0 1-16,2-3 2 0,1 1-9 0,-2-4 10 15,-1-1-1-15,2-1 0 0,-3-4 2 0,0-1-3 16,3-1 2-16,-2 0 4 0,3-5 2 16,-1-2 3-16,0-3-2 0,3 0 1 0,-2-3-2 15,0 0 1-15,2-1-3 0,-2-2 1 16,3-1-4-16,-3 2 2 0,1 1 0 0,3 1-4 16,-2 3 2-16,1 3-2 0,-2 2 0 15,-1 2-1-15,-2 2-2 0,3 1 0 0,0 0-2 0,-1 3 4 16,2 4-2-16,-1 2 2 0,0 1 1 0,0 3-3 15,-1 1 4-15,-1 1-2 0,0 1 2 16,0-1 0-16,-2-1-1 0,3 0-1 0,-1 0-2 16,-1-1 4-16,-1 0-4 0,1-1 4 0,-2-3 0 15,0 0 0-15,-1-4 2 0,-1-1-2 0,-3-1 1 16,2-1 1-16,-1-2 2 0,-1 0 4 16,0 0 5-16,2-2 4 0,-2-2 2 0,3-4-3 15,-1-2-5-15,3-2-3 0,0-2-7 0,2 0 3 16,0-2-2-16,1-1-3 0,1-2 3 0,0 0-3 15,-2 1-1-15,1-1 2 0,1 4-1 0,0 1-2 16,-3 4 1-16,2 1 2 0,-1 2-2 0,-2 1 1 16,1 3-2-16,1 0-4 0,-2 3 1 15,1 0-3-15,0 0 1 0,0 5 0 0,2 1-1 16,-2 3 2-16,1 0 0 0,-1 2 4 16,2 3-1-16,-2 0 4 0,0 3-2 0,-1-3 2 15,4 2-2-15,-2 1-1 0,1-2-1 16,2-1-3-16,-2 0 4 0,0 0-2 0,0-2 4 0,2-2 0 15,0 0 0-15,0-2 0 0,0-2-1 0,-1-2 2 16,3-3 0-16,-3-1 2 0,1 0 4 16,1-1-3-16,0-6 6 0,-1-2-5 0,1-1 0 15,1-1 0-15,-2-2-2 0,0-2 3 0,-1-1 1 16,3-1 0-16,-3-4 2 0,1-1-4 16,0-2 0-16,-2-3-2 0,0-2-4 0,-1-3 2 15,0-1-2-15,-2-4 1 0,-1 0 0 0,-3-1 1 16,1 3-1-16,-3 1 1 0,0 5 2 0,0 5 1 15,-3 6 1-15,3 3-1 0,0 6-4 0,0 2 1 16,0 5 3-16,0 2-7 0,0 0-1 0,-1 8-3 16,-1 7-2-16,-1 3 5 0,-1 6 2 15,2 4 4-15,2 1-2 0,-1 2 1 16,1 2 3-16,0 0-3 0,0 2 1 0,1 1-1 16,0-3-1-16,3-1 0 0,1-1-1 0,1-4 3 15,3-3-6-15,-1-4 0 0,0-2-1 0,2-6 1 16,-3-2 1-16,1-2-3 0,-1-3-3 0,2-3-1 15,0-2 0-15,-1 0 5 0,-1-2 4 0,5-5 1 16,-3-3 4-16,0-1-4 0,2-2-1 16,-3-2 2-16,1-1-3 0,1-2 3 0,-1-2-1 15,0-1 1-15,-3-1 0 0,1 0-1 0,1 1 1 16,-5 0-2-16,3 3 1 0,-3 4 3 0,0 3-2 16,0 3 9-16,-2 3 2 0,-1 4 3 15,0 1-1-15,0 0-8 0,0 4-3 0,-3 6-2 16,-2 2-1-16,1 4 2 0,-2 4 1 0,2-1-2 15,-1 2 2-15,4 1-2 0,-3 2 0 0,4-2-1 16,0 0-5-16,0-2-4 0,0-2-5 0,2-1-7 16,1-4-17-16,2-3-28 0,0-1-30 15,3-2-32-15,1-2-22 0,3-5-24 0,2 0-80 16,3-4-146-16,-1-2-49 0,-5 1-476 0</inkml:trace>
  <inkml:trace contextRef="#ctx0" brushRef="#br0" timeOffset="20901.5">23054 11852 1855 0,'0'0'354'0,"0"0"-248"0,0 0 13 15,0 0-1-15,0 0-32 0,0 0-65 0,0 0-32 16,0 0-4-16,0 0-6 0,0 0-4 0,0 0-16 16,0 0-57-16,0 0-93 0,0 0-173 15,-69 24-182-15,72-19-590 0</inkml:trace>
  <inkml:trace contextRef="#ctx0" brushRef="#br0" timeOffset="21100.57">22451 12037 3006 0,'0'0'-47'0,"0"0"5"16,0 0 42-16,0 0 20 0,0 0-15 15,0 0-6-15,0 0 1 0,0 0 2 0,0 0-3 16,121-1-8-16,-79-1-21 0,2 2-46 0,-2 0-72 16,-1 0-120-16,-4 1-226 0,-9 3-128 0,-11-2-673 15</inkml:trace>
  <inkml:trace contextRef="#ctx0" brushRef="#br0" timeOffset="21460.39">23182 12117 2556 0,'0'0'-9'0,"0"0"22"0,0 0 62 16,0 0-3-16,0 0-37 0,0 0-15 0,0 0 3 16,0 0 10-16,0 0-14 0,0 0-4 15,0 0-2-15,128-48-7 0,-107 48 1 0,2 1-5 16,-6 3-1-16,2 4-2 0,-4 1-4 0,0 2-1 15,-4 2-3-15,-3 1-3 0,-2 1 2 0,-5 2 1 16,-1 0 2-16,-1 0 9 0,-9 2-4 0,1 2 3 16,-1-2 3-16,-1 0-7 0,1 1 9 15,-1 1-1-15,-2-2-1 0,5 2 4 0,-1 0-4 16,-1 1 4-16,1 0 4 0,3 2 4 0,1-1-2 16,2-3-4-16,0 1-6 0,1-5-3 0,2-1-2 15,4-3-3-15,4-3-4 0,-2-2-10 0,4-2-8 16,2-4-16-16,1-1-24 0,3 0-35 15,-1-7-53-15,3-3-55 0,-1-1-78 0,1-1-77 16,-1-1-34-16,-1 0 9 0,-5-3 63 0,-1 5-197 16,-5 4 523-16</inkml:trace>
  <inkml:trace contextRef="#ctx0" brushRef="#br0" timeOffset="22753.74">23222 12269 1458 0,'0'0'219'16,"0"0"-61"-16,0 0 17 0,0 0-2 0,0 0-81 15,0 0-47-15,0 0-11 0,0 0-3 0,0 0-5 16,0 0 0-16,0 0-9 0,0 0-2 0,0 0-4 16,0 0-8-16,25 57 0 0,3-57-8 0,3 0-4 15,2 0-3-15,-1-3-6 0,2-1-5 0,-2-1-3 16,3-2 2-16,-1 1-2 0,-2 1 7 16,-1-1 8-16,3 2 4 0,2 0 10 0,-3 0-2 15,5 1 0-15,-3-2-2 0,2 1-5 0,-8 1 2 16,3-2-1-16,-9 2 2 0,-2 1 2 15,-7-1 4-15,-7 2 14 0,-4 0 18 0,-2 0 14 16,-10 1 13-16,-2 0 4 0,-4 0-1 0,-2 0 2 16,-3 2-6-16,1 3-7 0,-1-1-8 0,3 1-15 15,3 1-10-15,-3 1-7 0,4 0-8 16,0 1-2-16,0 1 2 0,3 1-1 16,1 2-3-16,1-1 3 0,1 2-5 0,5-2-1 0,-1 2 0 15,2-1-2-15,1-2 1 0,0-1-1 16,2 1-3-16,3-3-1 0,4 0-1 0,0-2-2 15,2-3 2-15,0-1 2 0,-1-1 0 0,1 0 2 16,2-4 1-16,-1-2 3 0,3-3-5 0,-4 0 2 16,2 0 0-16,1-1 0 0,-4 2 5 0,0-1 1 15,2 1-3-15,-3 0 1 0,-2 1-1 0,2 0-1 16,-3 3 1-16,2-1-1 0,-4 1 1 16,0 3-2-16,0 1 2 0,-1 0-3 0,2 0 1 15,-3 5 1-15,0 0-1 0,1 1 1 0,1 3-2 16,-3-1 1-16,3 2-3 0,-2-1 1 0,1 0 0 15,-2-1 1-15,4 1 3 0,-1-4-3 16,-2 1 3-16,3-3-1 0,0-2 1 0,0 0 5 16,1-1-1-16,4 0 2 0,0-4-2 15,4-4-1-15,0-1 4 0,-2 0 2 0,1-3 2 16,2 0 5-16,-3 1-1 0,-1 0 1 0,-1-4 6 16,0 1-4-16,-1-2 2 0,-2-4-5 15,3-2-7-15,-1-4 0 0,2-4-6 0,2-4-1 0,-3-3-2 16,0-1-1-16,-3-3-3 0,-1-1 1 15,-5-1 0-15,-1 0-5 0,0 4 7 0,-5 2 2 16,-1 6 1-16,-5 7 5 0,1 6-1 0,-1 6 3 16,2 8-4-16,-1 4 2 0,-2 1-6 0,4 9 0 15,-2 7-1-15,0 5 0 0,1 4 1 16,5 3-3-16,1 5 2 0,0 0-1 0,2 5 3 16,1 0 0-16,0 1 1 0,-1 0 0 0,1 0-4 15,0-2 1-15,0-2-3 0,0-1-4 0,0-2 5 16,0-4-2-16,1-3 2 0,2-1 1 0,-1-6 0 15,1-2 1-15,-1-2-1 0,1-2 3 0,1-3-2 16,-2-1 1-16,0-2 0 0,5-2-4 16,-5-2 3-16,0-1 1 0,3-2 3 15,-4 0 2-15,0 0 2 0,1 0-1 0,1-3-2 16,0-1 2-16,-2-1-1 0,-1 0-1 0,0-2-2 16,0 0-4-16,-9 1 0 0,-1-2-3 0,-6-1-1 15,1-1 2-15,-3 0-6 0,5-1-4 16,-4 1-3-16,6 1-5 0,0 1 1 0,4 0 3 15,2 2-2-15,1 3-6 0,2-1-18 0,2 2-6 16,3-1 2-16,6 1 10 0,6 1 20 0,1 1 9 16,5 0 5-16,2 0-3 0,1 0 0 0,3 0 1 15,4 2 2-15,1-1 0 0,0 2 2 0,5-2 1 16,-5-1 2-16,3 0 1 0,-1 0 1 0,0 0 2 16,0 0 2-16,-1 0 3 0,-1-1 5 15,-6 0 0-15,0-1 0 0,-7 1-4 0,-6 0-2 16,-3 1 2-16,-2 0 5 0,-7 0 18 0,-1 0 2 15,0 0 1-15,-3 0-6 0,-4 0-17 0,-2 1-4 16,-1 2-3-16,-2 1 0 0,-3 0-2 16,-1 2 2-16,1-1-3 0,-1 2-2 0,1 3 3 15,-1-3-3-15,0 2 0 0,2 3 0 16,1 0-2-16,-2 1 1 0,4 0 2 0,0 1 0 0,-1 2 0 16,3-1 2-16,0 0-2 15,3-1 0-15,1 0-2 0,4-3-1 0,1 0-2 0,1-2 0 16,8-4-1-16,-1 0-1 0,4-2 4 15,1-3 0-15,4 0-2 0,1-1 1 0,2-6-2 16,1-2 0-16,-1 0-1 0,0-2 3 0,-2 0 2 16,0 0-3-16,-6-1 4 0,1 2 2 0,1 1 3 15,-5 1 5-15,-3 1 2 0,1 1 1 16,-2 4 0-16,-1-1 1 0,-2 3-4 0,1 0 0 16,-2 0-4-16,2 3-1 0,-1 2 1 0,0 3 0 15,3 1-1-15,-1 1 1 0,-2 0-2 0,3 2-6 16,-2-1 3-16,-1 1-3 0,4-1 0 0,-4 1 4 15,4 1-5-15,-1 0 2 0,1-1-1 16,-2-2-2-16,3-1 0 0,-3-2-7 0,5-2-3 0,0-3-9 16,1-2-6-16,1 0-15 0,1-1-23 15,3-6-33-15,-1 0-51 0,-3-2-60 16,2-1-94-16,-3-2-154 0,-4 3-96 0,-1 1-569 0</inkml:trace>
  <inkml:trace contextRef="#ctx0" brushRef="#br0" timeOffset="22957.07">24530 11906 2662 0,'0'0'153'16,"0"0"-133"-16,0 0 19 0,0 0 15 0,0 0 7 16,0 0-9-16,0 0-8 0,-17 123-1 15,36-99-4-15,3-2-5 0,8-3-13 0,3-2-2 16,6-3-11-16,2-4-10 0,3-1-5 15,-4-3-23-15,-1-2-17 0,-2-3-34 0,-5-1-48 16,-2 0-80-16,-1-2-111 0,-5-4-233 0,-6 2-398 16,-8 1 31-16</inkml:trace>
  <inkml:trace contextRef="#ctx0" brushRef="#br0" timeOffset="28550.47">19856 13819 1691 0,'0'0'-34'0,"0"0"38"16,0 0 52-16,0 0 40 0,0 0 6 0,0 0-14 15,0 0-2-15,0 0-7 0,0 0-9 0,0 0-8 16,0 0-10-16,0 0-8 0,68 85-1 0,-54-82-2 16,-1-2 1-16,6-1-1 0,-3 0-7 15,2-5-8-15,0-1-6 0,1-4-7 0,2 0-1 16,-1-3 2-16,-4-2-5 0,-1-1 0 0,-2-2-2 16,0-2-2-16,0 2 0 0,-5-2 0 0,-4 2 2 15,0 0 2-15,-4 0 2 0,0-1 0 16,-2 4 0-16,-3 0-1 0,-3 2 3 0,-3 4 3 15,3 2 0-15,-2 3 1 0,-1 3-7 0,0 1-6 16,0 3-2-16,-3 7-5 0,-1 1 2 0,1 4 1 16,0 2-2-16,-1 4 4 0,6 3-2 15,-1-2 0-15,4 4-2 0,-1-1 2 0,1 3 0 16,4-1-2-16,1 1 1 0,0 0-7 16,1 3-4-16,1-4-9 0,4 0-22 0,3-2-41 15,7-2-21-15,-2-3-27 0,9-5-50 0,2-3-56 16,3-5-106-16,1-3-102 0,-6-4 25 0,-4 0-393 0</inkml:trace>
  <inkml:trace contextRef="#ctx0" brushRef="#br0" timeOffset="28736.75">20526 13744 1882 0,'0'0'132'0,"0"0"-39"0,0 0 35 0,0 0 15 15,0 0-16-15,0 0-68 0,0 0-30 16,0 0-3-16,0 0-1 0,0 0-1 0,0 0-8 15,0 0-3-15,0 0-11 0,-123 119 0 0,110-97-2 16,-1 0-8-16,-1 2-4 0,0 0-21 0,2 0-28 16,-2 1-32-16,2-3-45 0,2 3-57 15,0-4-83-15,1-3-117 0,1-6-41 0,6-3-616 16</inkml:trace>
  <inkml:trace contextRef="#ctx0" brushRef="#br0" timeOffset="28917.68">20314 13815 2472 0,'0'0'-5'0,"0"0"29"0,0 0 15 16,0 0 21-16,0 0-15 0,0 0-32 0,0 0-4 15,0 0 9-15,0 0 9 0,0 0 0 0,0 0-3 16,0 0-5-16,0 0-6 0,52 90-6 16,-37-64-2-16,0 1-7 0,-1-1-19 0,3 2-39 15,-1-2-62-15,-2 2-81 0,-2-4-109 0,-1-6-186 16,-3-6-658-16</inkml:trace>
  <inkml:trace contextRef="#ctx0" brushRef="#br0" timeOffset="29076.25">20893 14121 1258 0,'0'0'663'15,"0"0"-838"-15,0 0 61 0,0 0 62 0,0 0-75 16,0 0-155-16,0 0-71 0,0 0-465 0</inkml:trace>
  <inkml:trace contextRef="#ctx0" brushRef="#br0" timeOffset="29345.44">21278 13727 2112 0,'0'0'-59'16,"0"0"10"-16,0 0 51 0,0 0 24 0,0 0-18 15,0 0-33-15,0 0-9 0,0 0 4 0,0 0-2 16,0 0-10-16,0 0-27 0,0 0-50 0,0 0-77 16,0 0-130-16,-9 17-52 0,10-14-411 0</inkml:trace>
  <inkml:trace contextRef="#ctx0" brushRef="#br0" timeOffset="29542.55">21198 14140 2417 0,'0'0'98'16,"0"0"-176"-16,0 0 49 0,0 0 55 16,0 0-4-16,0 0-8 0,0 0-11 0,0 0-15 15,0 0-18-15,0 0-58 0,0 0-90 0,0 0-159 16,0 0-175-16,0 0-804 0</inkml:trace>
  <inkml:trace contextRef="#ctx0" brushRef="#br0" timeOffset="30172.69">21835 13812 1710 0,'0'0'34'0,"0"0"60"0,0 0 54 15,0 0 35-15,0 0 5 0,0 0-52 16,0 0-44-16,0 0-34 0,0 0-28 0,0 0-12 16,0 0 5-16,0 0 6 0,0 0 3 0,-16 29-4 15,15-2-11-15,-1 2-6 0,-1-1-4 0,-2 4-3 16,2-3-2-16,-1 1-8 0,0-1-14 0,-2-1-24 16,1-1-38-16,0-2-45 0,0-4-63 15,3 0-74-15,1-4-101 0,1-4-112 0,0-4-9 16,1-4-297-16</inkml:trace>
  <inkml:trace contextRef="#ctx0" brushRef="#br0" timeOffset="30646.76">21821 13797 1676 0,'0'0'375'0,"0"0"-317"0,0 0 49 16,0 0 32-16,0 0 11 0,0 0-32 15,0 0-51-15,0 0-29 0,0 0-12 0,0 0-7 16,0 0 1-16,0 0 3 0,0 0 3 0,0 0 0 15,52-89-8-15,-26 103-8 0,-1 1-4 0,0 3-10 16,-3 0 5-16,-5 3-1 0,-1 0-1 16,-5 1 4-16,0-1-8 0,-5 1 1 0,-3-1-1 15,-2-1-3-15,-1 0 3 0,-2-2-1 0,-8-1 3 16,0-2-2-16,-1-1 5 0,-2-2 1 0,0-3-1 16,-2-1 3-16,0-1-1 0,0-3 0 15,2-2 0-15,2 1 6 0,0-3-5 0,5 0-1 16,2-3-2-16,3 0-10 0,1 0-4 0,0 0-4 15,2-1-2-15,6 2 2 0,4-1 7 16,2 3 5-16,2 0 1 0,2 0 4 0,1 4-5 16,0 4-1-16,0 3 0 0,0-1-4 0,-1 3 0 0,1-1-5 15,-4 2-1-15,2 0 0 0,-5 2 4 16,2 0 4-16,-4 3 4 0,-3-2 4 16,0 0 3-16,-4 1 3 0,-3-1 3 0,0 0 3 15,-10-1 5-15,2 0 4 0,-3 0 3 16,-5-4 2-16,2-2-1 0,-6 1 0 0,0-2-2 0,1-1 2 15,-3-2-3-15,-2-1-1 0,1 0-3 0,-4-1-5 16,0 0-2-16,-1-1-5 0,0 1 0 16,1-2-4-16,2 2 1 0,4-3 0 0,3 1-7 15,3-1-1-15,3-1-21 0,4 2-22 0,3-2-39 16,4 0-86-16,1 0-64 0,1 0-81 0,9 0-129 16,-1-3-38-16,-3 1-633 0</inkml:trace>
  <inkml:trace contextRef="#ctx0" brushRef="#br0" timeOffset="30891.5">22531 13958 2753 0,'0'0'-31'0,"0"0"29"0,0 0 32 16,0 0 19-16,0 0-4 0,0 0-21 0,0 0 1 16,0 0-2-16,0 0 0 0,0 0-7 15,0 0-8-15,122-26-2 0,-96 25-9 0,-1 1-10 16,-5 0-29-16,1 0-51 0,-4 0-74 0,-1 3-105 16,2 3-157-16,-8-2-159 0,-3-1-774 0</inkml:trace>
  <inkml:trace contextRef="#ctx0" brushRef="#br0" timeOffset="31084.21">22512 14225 2993 0,'0'0'-36'0,"0"0"36"0,0 0 41 15,0 0-1-15,0 0-20 0,0 0-8 16,0 0 1-16,0 0 3 0,0 0-6 0,0 0-5 15,138-6-8-15,-105 3-11 0,-5 2-18 0,-2 1-41 16,-3 0-60-16,1 0-92 0,-3 0-182 0,-8 0-241 16,-2 0-828-16</inkml:trace>
  <inkml:trace contextRef="#ctx0" brushRef="#br0" timeOffset="32129.66">23155 13880 118 0,'0'0'232'0,"0"0"-7"0,0 0 72 0,0 0 50 16,0 0-30-16,0 0-52 0,0 0-53 15,0 0-46-15,0 0-32 0,0 0-30 0,0 0-23 16,0 0-19-16,44-56-16 0,-32 51-10 0,-1 1-7 16,6 0-5-16,-2 2-4 0,3 0-6 15,-1 0-4-15,0 2-3 0,5 0-4 0,-2 2 2 16,1 3-2-16,1 2 0 0,2 1-1 0,-4 3 0 16,0-1-2-16,-4 0-2 0,0 2 0 15,-6 0-1-15,-1-1 1 0,-8 3 2 0,-1 0 0 16,0-1 2-16,-6 4 1 0,-6-4 0 0,0 1 2 15,-7 1 1-15,-2-2-2 0,0 0-1 0,-3 0 1 16,2-1-3-16,1-1 1 0,1-1 2 0,4-2-2 16,2-2 0-16,2 0 1 0,3-1-1 0,3-2-2 15,2 1-3-15,1-3-9 0,3-1-10 16,0 0-1-16,3 0-1 0,3 0 5 0,5 0 9 16,4-1 3-16,1-4 2 0,6 2-3 0,1 0 0 15,0 1-5-15,-3 2-1 0,0 0 2 0,-1 2-1 16,-2 3 4-16,0 1-1 0,-2 1 3 15,0 2 2-15,1 0 1 0,-1 1 4 0,-4 3-2 16,0 0 5-16,1 1-2 0,-5-2 1 0,0 1 5 16,-4-1-1-16,1 1 8 0,-4 0 4 0,0 0 2 15,-4 1 2-15,-1 3-2 0,-2-3 1 16,-2-1 3-16,-2 0 2 0,1-2 0 0,-1 1-4 16,-2-2-2-16,2 0-2 0,-2 0 1 0,3-1 2 15,0 0-2-15,-2-2-3 0,1-1-1 16,0 0-5-16,-2-1-5 0,1 0 1 0,-2-2-4 15,3 2-2-15,-3-3 2 0,0 1-1 0,2-2-3 16,-2-1-1-16,1 0-8 0,-2 0-10 0,1 0-5 16,0 0-18-16,3 0-14 0,0 0-28 0,2 0-33 15,2-1-49-15,2-1-104 0,1 0-210 0,3 1-345 16,1 0-11-16</inkml:trace>
  <inkml:trace contextRef="#ctx0" brushRef="#br0" timeOffset="33560.56">24145 13749 1581 0,'0'0'37'0,"0"0"44"0,0 0 37 16,0 0 15-16,0 0 0 0,0 0-42 0,0 0-34 0,0 0-7 15,0 0 1-15,0 0 1 0,-94 127-2 16,81-86-7-16,0 8-7 0,-1 6-10 0,-3 4-1 16,2 7-5-16,-3 4-2 0,-1 5-3 0,-1 1-7 15,-1 2-3-15,-2 0-5 0,2-5-2 0,-2 1-5 16,3-5-3-16,2-4-4 0,-3-4-10 16,3-7-5-16,0-3-12 0,-3-3-12 0,3-7-13 15,-1 1-24-15,3-6-29 0,-1-1-48 16,2-3-83-16,0-2-89 0,5-7-81 0,2-7-220 15,5-7 281-15</inkml:trace>
  <inkml:trace contextRef="#ctx0" brushRef="#br0" timeOffset="34044.66">24081 14976 429 0,'0'0'150'0,"0"0"59"0,0 0 60 16,0 0 16-16,0 0-17 0,0 0-11 0,0 0-28 16,0 0-34-16,0 0-45 0,0 0-44 0,0 0-20 15,0 0-15-15,0 0-14 0,0 0-3 0,-47-17-10 16,32 30-11-16,1 1-3 0,-1 1-12 0,1 3-3 15,-1 1-3-15,2 2-5 0,-1 1 2 0,3 3-6 16,2 1 1-16,-2 1-2 0,3 1-2 0,4 2 3 16,1-2-4-16,0 0 4 0,3-1-2 15,0-2-4-15,0 0-2 0,3-3-1 16,2-1-5-16,0-2-5 0,3-2-4 0,0-2-22 16,2-3-17-16,0-3-26 0,4-2-31 0,1-3-39 15,1-3-44-15,-1-1-97 0,5-1-126 0,-6-3-67 16,-4 1-423-16</inkml:trace>
  <inkml:trace contextRef="#ctx0" brushRef="#br0" timeOffset="34899.67">24259 15300 1098 0,'0'0'271'0,"0"0"-9"0,0 0 26 0,0 0-46 16,0 0-74-16,0 0-46 0,0 0-21 15,0 0-26-15,0 0-21 0,0 0-20 0,0 0-13 16,0 0-2-16,0 0-10 0,0 0 2 0,-49 15-5 15,48 0-4-15,-2-2 0 0,-1 2-1 16,0 2 3-16,2-3-7 0,-1 2 2 0,2-1-8 16,1-1-8-16,0 0-5 0,0-3-15 0,0 0 2 15,1-3-4-15,3-1-1 0,-1-1 5 16,4-3-3-16,-1 0 4 0,1-2 6 0,0-1 11 16,-1 0 9-16,-1-5 10 0,6-3 5 0,-4-1 3 15,-2-2 1-15,2 1 2 0,-4-2 6 0,3-1 2 16,-5 1 4-16,-1-1-2 0,0-1-6 0,-3 1-4 15,-3-3-6-15,3-1-3 0,-4 1-2 0,2-4-2 16,0 2 0-16,0 2 0 0,-1 0 3 16,4 0-4-16,-2 2 4 0,2 1-7 0,2 1-1 15,0 1 2-15,3 1-5 0,2 1 3 0,5 2-1 16,0 1 0-16,0 2 1 0,1 1-1 0,0-1 3 16,-1 1-1-16,5-1 2 0,0 1 0 15,-2-2 2-15,1 2-1 0,0 0 4 0,-4 2-3 16,1 1 0-16,0 0 6 0,-1 5-3 0,-1 0 8 15,0 4 2-15,-4 1 0 0,0 3 4 0,-4 3-4 16,0 3 1-16,-1-1-7 0,0 3 0 16,-4 0-3-16,-4 1-3 0,-2-1 3 0,1 1-7 15,0-3 3-15,-2 0 0 0,4-1-2 0,0-2 2 16,-1 1-1-16,1 0 0 0,3-4-1 16,2-1 1-16,0-2-2 0,2-3-1 0,0-2-1 15,0-2-6-15,4-3-1 0,1 0 3 0,3 0 5 16,2-7 4-16,0-3 6 0,7-2 1 0,-4-2-3 15,5-4 5-15,-1 1 2 0,-1-3 2 0,2 3-3 16,-4 0 5-16,4 0-4 0,-4 4 4 0,-1 0 11 16,-1 2-9-16,-1 1 7 0,0 2-8 15,-2 2-6-15,1 2 3 0,-5 2-13 0,2 2 5 16,-3 0-7-16,-1 2 1 0,-2 3 1 0,0 5-2 16,-1 0 5-16,0 3-8 0,0 1 3 15,-4-1-6-15,0 1-4 0,-1 0 5 0,-1 0-1 16,3 0 2-16,-4 1 1 0,1 0 3 0,0 0-1 15,-3-2 4-15,4 0 0 0,0-1-1 0,3-2 1 16,-1-2-3-16,0-1 0 0,3-4-5 16,0 0 1-16,0-2-6 0,5-1-1 0,0 0 8 15,4-5-3-15,4-3 6 0,1-2 2 0,1-2-5 16,3-2 5-16,2 2-2 0,0-2 4 16,-2-1-3-16,0 2 5 0,-3 3 2 0,-2 1-1 15,-3 2 10-15,-2 1 1 0,-1 3 2 0,-4 1-2 16,-1 2-2-16,0 0-9 0,-1 0-2 0,-1 0 2 15,2 0 1-15,-2 2 5 0,0 4 2 0,0 1-4 16,0 0-1-16,-2 1-2 0,1 2-3 0,1 0-2 16,-2 1 2-16,2-2-3 0,0-2 0 0,0 3 0 15,0-1 0-15,0 0-2 0,0 0-3 16,0 0-4-16,0 0-21 0,0 0-25 0,3-1-24 16,1 1-18-16,1-1-20 0,1 2-184 0,-1-4-292 15,1-2-853-15</inkml:trace>
  <inkml:trace contextRef="#ctx0" brushRef="#br0" timeOffset="35722.48">24889 15570 562 0,'0'0'20'0,"0"0"55"0,0 0 46 16,0 0 22-16,0 0-5 0,0 0-23 15,0 0-5-15,0 0 0 0,0 0-1 0,0 0-9 16,0 0-15-16,0 0-9 0,0 0-6 16,21-15-10-16,-18 15 2 0,-2 0-6 0,-1 2 4 15,3 1 8-15,-3 3-1 0,0 4 2 0,0 4-13 0,0 4-14 16,-6 5-14-16,-1 5-11 0,0 6-6 16,-5 2-3-16,-2 3-3 0,-1 4-2 0,-1-1-1 15,1 2-5-15,-4 0 1 0,-1-3-2 0,1-2-3 16,0-2 3-16,2-5-6 0,2-3 4 15,3-3 0-15,2-2-2 0,2-3 3 0,0-5-1 16,2-2 4-16,0-3-2 0,5-3 7 0,0-3-3 16,0-3-4-16,1-2 8 0,0 0 0 0,0-6 9 15,0-4 8-15,2-7 5 0,4-3 0 16,0-5 2-16,2-3-3 0,-2-2-5 0,3-4 2 16,2-4-3-16,2-4 1 0,1-4-1 0,4-4-4 15,1 0-2-15,4 1-5 0,-2 2 1 16,5 6-2-16,-2 6-1 0,-2 5 1 0,0 9-4 15,-1 7 3-15,-1 5-2 0,0 2-3 0,3 4-2 16,-4 3-3-16,2 0-3 0,-2 6-3 0,1 1 4 16,-4 4-5-16,2 0 4 0,-6 3 1 0,0 3-1 15,-2-1 5-15,-2 0 0 0,-5 0 8 0,-1 1-4 16,-2-3 5-16,0 1-3 0,-5 0-4 0,-3-1 11 16,-2-2-3-16,-1-1 10 0,-1-1 3 15,-5-1-1-15,4-3 0 0,-6 1-3 0,3-1-1 16,-1-3-6-16,-1 1 0 0,5-3-8 0,-4-1 1 15,5 0-3-15,0-1-8 0,-4-4-11 16,7 1-25-16,3-2-23 0,-1 0-44 0,2 1-61 16,4 0-113-16,1 0-155 0,0 3-98 15,1 0-596-15</inkml:trace>
  <inkml:trace contextRef="#ctx0" brushRef="#br0" timeOffset="35902.78">25193 15987 2523 0,'0'0'-43'0,"0"0"34"0,0 0 57 15,0 0 2-15,0 0-11 0,0 0-22 0,0 0-5 16,0 0-9-16,0 0-5 0,0 0-14 16,0 0-37-16,0 0-52 0,0 0-107 0,0 0-222 15,42-42-143-15,-41 42-664 0</inkml:trace>
  <inkml:trace contextRef="#ctx0" brushRef="#br0" timeOffset="37861.64">23905 16188 1184 0,'0'0'48'0,"0"0"-32"0,0 0 28 0,0 0 38 16,0 0 15-16,0 0 4 0,0 0-12 0,-123-19-18 16,110 26-9-16,0 2-11 0,1 2-7 0,1 4-11 15,1 4 0-15,-1 2-4 0,3 4-12 16,0 0-2-16,1 3-6 0,-1 1-7 0,5 0-4 16,0 0 3-16,3-1-8 0,0-2 2 0,4-2 6 15,4-3-10-15,3 0 5 0,1-6-6 16,5-3-5-16,0-1 2 0,4-4-1 0,2-4 4 15,0 0 0-15,0-3 5 0,4 0 0 0,-5-7 1 16,1-3 7-16,-1-1-2 0,0-4 7 0,1-2 2 16,-4-2 2-16,2-2 1 0,-1 2 4 0,-4-1 5 15,-1 1-1-15,-3 3 11 0,-4 1 1 0,0 2 7 16,-2 3 9-16,-2 1-4 0,-1 4-1 0,-3 2-5 16,1-1 2-16,-1 3-3 0,0 1-1 15,0 0-10-15,0 1-20 0,0 5-4 0,-4 2-12 16,-1 1 0-16,2 4 3 0,-4 1-1 0,4 0 4 15,-3 2-2-15,4 2 5 0,1-2-4 16,0 0 1-16,1 0-2 0,0-3-5 0,3-2-3 16,4-1-2-16,1-1 1 0,1-3-4 0,1-1 7 15,4-3 0-15,-3-2-2 0,-1 0 7 16,4-1-1-16,-1-3 2 0,1-3 4 0,-3 1 3 16,0-1-4-16,-2 0 3 0,-1 2 3 0,-2-2-3 15,-1 1 6-15,-4 2 2 0,3 1-6 0,0 1 3 16,-3 0-3-16,-1 2-6 0,1 0 5 15,-1 0-3-15,0 0-6 0,1 0 8 0,-1 2-5 16,2 2 1-16,3 2 4 0,-2 3-6 0,-1 1 5 16,4 1-2-16,-4 1 3 0,7 1 0 0,-5 1-4 15,3 0 6-15,2 0-7 0,1 0 1 16,-1 1 3-16,-1-1 0 0,-1-2 0 0,3-2 5 16,-1 0-5-16,0-3-6 0,2-2 7 0,-1-1-9 15,1-4 6-15,2 0 10 0,1-1-4 0,-1-6 5 16,-1-3-2-16,4-2-5 0,-4-2-4 0,0-2 5 15,5-1 3-15,-5-3-3 0,0 2 9 0,1-2-7 16,-3-1 0-16,0 0 4 0,-3-3-5 16,0-1 1-16,-4-3 0 0,3 0 0 0,-3-2 5 15,-1-1 0-15,0 1-4 0,-2 3 0 16,0 5-5-16,0 6 2 0,-2 5 6 0,0 4 3 16,1 4 6-16,-5 1-7 0,3 2-10 0,0 5-5 15,-3 4-9-15,0 6 7 0,-1 5 6 16,-2 2 0-16,0 5 2 0,0 2-6 0,2 2-3 15,1 1-5-15,-2 4 4 0,4 2 0 0,-4 0 0 16,-1 2-1-16,2 2-29 0,1-2 4 0,-2 0-27 16,2-2-54-16,2-2-58 0,2-7-83 0,2-7-82 15,1-3-72-15,2-7-18 0,4-5-100 0</inkml:trace>
  <inkml:trace contextRef="#ctx0" brushRef="#br0" timeOffset="38034.21">24812 16767 2084 0,'0'0'392'0,"0"0"-385"0,0 0 29 0,0 0 38 15,0 0-6-15,0 0-39 0,0 0-18 16,0 0-12-16,0 0 2 0,0 0-7 0,0 0-4 16,0 0-13-16,0 0-33 0,0 0-60 0,-16-16-103 15,14 17-198-15,0 2-160 0,-1-1-700 0</inkml:trace>
  <inkml:trace contextRef="#ctx0" brushRef="#br0" timeOffset="40739.15">15814 16759 2068 0,'0'0'260'0,"0"0"-170"15,0 0 14-15,0 0-3 0,0 0-16 16,0 0-37-16,0 0-14 0,0 0-6 0,0 0 1 15,0 0 0-15,0 0-6 0,0 0 0 0,81 8-8 16,-51-5-4-16,-1 0-5 0,3-1-1 16,-3 0-12-16,1 0-9 0,-2 1-26 0,-1 1-43 15,0 0-65-15,-5 2-109 0,-2 1-214 0,-4-2-136 16,-9-2-709-16</inkml:trace>
  <inkml:trace contextRef="#ctx0" brushRef="#br0" timeOffset="40937.69">15925 17056 1618 0,'0'0'43'16,"0"0"39"-16,0 0 25 0,0 0 13 0,0 0-19 16,0 0-19-16,0 0-7 0,0 0 4 0,0 0-23 15,0 0-12-15,120 37-13 0,-89-40-19 16,1-2-13-16,1-3-28 0,2 1-27 0,-4 0-58 15,1-1-85-15,-8 0-200 0,-4 1-124 0,-7 3-431 0</inkml:trace>
  <inkml:trace contextRef="#ctx0" brushRef="#br0" timeOffset="41201.25">16191 16701 1178 0,'0'0'459'0,"0"0"-378"16,0 0 49-16,0 0 34 0,0 0 24 0,0 0-31 16,0 0-32-16,0 0-17 0,0 0-21 0,119 34-15 15,-96-17-18-15,1 3-8 0,1 1-9 16,0 2-7-16,-3 1-7 0,-5 4-9 0,-1-1-7 16,-6 2 0-16,-7 1 2 0,-3 1-4 0,-1 1 4 15,-9 2-10-15,-8-1-10 0,0 0-4 0,-5 1-25 16,-1-2-24-16,-3-1-53 0,5 0-80 15,-3-1-160-15,9-10-267 0,6-7-415 0</inkml:trace>
  <inkml:trace contextRef="#ctx0" brushRef="#br0" timeOffset="42128.01">16890 16971 1321 0,'0'0'228'0,"0"0"-22"0,0 0 33 0,0 0-4 16,0 0-56-16,0 0-57 0,0 0-38 15,0 0-25-15,0 0-22 0,0 0-7 0,0 0-11 16,0 0 7-16,-7-33 5 0,23 26-1 0,1-1 0 16,0 1-11-16,2 0 2 0,1 2-9 0,0 3 4 15,-1 1-1-15,0 1-8 0,-1 0 2 16,-2 2-8-16,2 5 3 0,-5 2-3 0,1 4 5 15,-6 0-7-15,-1 5 0 0,1 2 5 0,-7 0-11 16,-1 3 8-16,-7 1-7 0,-2 0-3 16,-4 2 1-16,-5-1-4 0,1 1 6 0,-4 1-1 15,1 0 9-15,0-2 0 0,-1 0 7 0,1-1-4 16,0-2-7-16,2-1 3 0,0-1-6 16,5-2 6-16,1-1-4 0,2-1 0 0,4-2 6 15,4-1-4-15,0-3 9 0,2 0-8 0,3-3-6 16,4-1 10-16,5 1-2 0,0-1 7 0,2-2 1 15,4 1 2-15,3-3-10 0,0 0 5 0,2-1-9 16,0-1-5-16,1 0 11 0,0 0-8 0,1 0 6 16,-2-1-12-16,4-3-15 0,-5 1-23 0,2-1-32 15,-2 1-42-15,0-1-67 0,-4 1-91 16,0-1-229-16,-2 2-81 0,-9-1-542 0</inkml:trace>
  <inkml:trace contextRef="#ctx0" brushRef="#br0" timeOffset="42785.46">17323 16194 1720 0,'0'0'442'0,"0"0"-385"15,0 0 5-15,0 0 3 0,0 0-1 0,0 0-26 16,0 0 1-16,0 0 3 0,0 0 3 0,0 0-3 16,0 0-9-16,0 0-8 0,122-25-9 15,-98 28-1-15,-4 3-8 0,0 2 1 0,-2 0-1 16,-3 2-6-16,-2 4 5 0,1-1-6 0,-5 2 2 16,-6 0 2-16,-3 2-1 0,0 2 2 0,-9-1-1 15,-2 1 2-15,-7 1-3 0,2-1 2 16,-2 1 2-16,-1-2 0 0,0-3 1 0,0-1-1 15,3-1 2-15,0-1-7 0,5-4 3 0,1-2-6 16,2 0-3-16,6-4-4 0,1 1-9 0,1-3-4 16,2 0-4-16,7 0 8 0,2-3 2 0,5-1 5 15,3-2 3-15,-1-1-8 0,2 2 0 16,0-1-1-16,-1 3-3 0,0 1 4 0,-2 2 6 16,-3 0-3-16,2 0 8 0,-3 2 6 0,-2 3-3 15,1 1 9-15,-3 0-6 0,0 1-4 0,-4 1 5 16,1 2-3-16,-5-1 10 0,0 2 5 0,-1 0 5 15,-2 0 5-15,-7 2-5 0,-1 0 5 16,-1 1-4-16,-3-2 1 0,-3 2 4 0,1 0-3 16,-1 0 0-16,-1-1 0 0,-1 1-5 15,6 0-10-15,-4 0 3 0,5-1-13 0,2-1-2 16,-1-2-4-16,2 1-13 0,3-1-18 16,2-1-39-16,2-4-43 0,0-1-87 0,2 0-133 15,0-2-202-15,2 1-9 0,0-3-414 0</inkml:trace>
  <inkml:trace contextRef="#ctx0" brushRef="#br0" timeOffset="43308.43">18019 17029 1346 0,'0'0'317'15,"0"0"-189"-15,0 0 6 0,0 0-14 16,0 0-17-16,0 0-29 0,0 0 19 0,0 0 11 16,0 0-3-16,0 0-24 0,0 0-19 0,0 0-20 15,129-38-23-15,-95 32-5 0,6-1-28 0,-1-1-26 16,1 2-47-16,-1 0-89 0,-3 0-161 0,2 2-218 15,-10 0-149-15,-12 2-69 0</inkml:trace>
  <inkml:trace contextRef="#ctx0" brushRef="#br0" timeOffset="43502.47">18007 17359 2008 0,'0'0'128'0,"0"0"-139"0,0 0 41 16,0 0 52-16,0 0 15 0,0 0-9 16,0 0-16-16,0 0-6 0,135-25-24 0,-99 15-12 15,-2 0-25-15,2-2-19 0,-2 1-38 0,0 0-67 16,2 0-98-16,-4 2-210 0,-9 2-129 16,-4 2-664-16</inkml:trace>
  <inkml:trace contextRef="#ctx0" brushRef="#br0" timeOffset="44195.51">19001 16858 1795 0,'0'0'170'16,"0"0"-131"-16,0 0 42 0,0 0 15 0,0 0-1 15,-30-120-28-15,21 102-12 0,-1 3 4 0,-2 4-3 16,-3 3 1-16,2 2-11 0,-6 5-7 0,3 1-2 16,-2 0-3-16,0 4-1 0,1 3-5 15,3 2 5-15,1 3-13 0,-2 1-4 0,4 4 5 16,2 1-9-16,-1 2 3 0,5 0-1 16,-2 1-10-16,5 1-5 0,2 0 0 0,0 1-4 15,3 1 5-15,6-1 7 0,7 1-8 0,0-1 5 16,4-1-4-16,5-1-5 0,-2-1 4 0,1-1 2 15,4 1-1-15,-5-1-2 0,2 1 4 0,-4-2-7 16,0 0 1-16,-1-3 6 0,-2 3-6 16,-1-2 8-16,2 1-5 0,-3 0 6 0,-3 1-4 15,4-3 6-15,-5 1 0 0,-2-2-11 0,-5-3 12 16,0 2-7-16,-4-2 6 0,-1 2 5 0,0 0 0 16,-8-2-4-16,-1 2-3 0,-1-2 10 15,-2 3-13-15,-2 0 13 0,-2 1-4 0,-4-2-12 16,1 0 8-16,3 1-11 0,-3-2 7 0,-1-3-3 15,0 0 3-15,-1-1-2 0,3-1-1 0,-1-1 10 16,3-2-8-16,-3-1 5 0,1-3-5 16,5 0 2-16,-1-3-2 0,3-4 4 0,2-1 0 0,2-1-11 15,-3-4 9-15,4-2-13 16,2-4 4-16,-1 0 4 0,4 0-3 0,1-2 5 16,0 3-4-16,2-2 5 0,5 1-6 0,0 1 5 15,4-2 8-15,-1 2-9 0,2 1 7 0,1 2-2 16,4 0-8-16,-2 1 11 0,2 0-9 0,3 0-6 15,-1 0 4-15,-2-2 2 0,-1 1 0 0,2 0 12 16,2 0-4-16,1 0-7 0,-2-2 8 0,0-1-5 16,-4 2 6-16,2 1 2 0,-6 2 4 15,0-1 1-15,-4 1-4 0,-3 0 7 0,-4 2-6 16,0-2 3-16,0 2 1 0,-5-2-2 0,-8 0-5 16,2 0 0-16,-2 1-2 0,-5 2-15 15,-2 2 7-15,0 1-14 0,-2 2-6 0,0 0-6 16,0 3-24-16,-2 0-26 0,3 2-47 0,4 0-90 15,1 0-233-15,5 1-236 0,2 0-814 0</inkml:trace>
  <inkml:trace contextRef="#ctx0" brushRef="#br0" timeOffset="45361.97">19626 17317 1616 0,'0'0'71'0,"0"0"58"0,0 0 26 0,0 0 0 0,0 0-27 16,0 0-47-16,0 0-36 0,0 0-3 0,0 0-16 16,0 0 8-16,0 0 3 0,0 0-9 15,36-112 3-15,-15 88-16 0,1 2 1 0,4 1-9 16,-3 0 4-16,1 4 4 0,0 3-9 0,-3 2 6 16,-1 4-12-16,-5 1 0 0,-1 5-4 0,-2 2 0 15,-2 2-2-15,-5 8-4 0,2 5 8 16,-4 3-4-16,-3 5 10 0,0 4-4 0,0 0 0 15,-1 3 0-15,-6 0-1 0,2-2 4 16,-2-1-7-16,2-1 8 0,-1-2-11 0,4-2 5 16,-2-2 6-16,0-2-2 0,4-5 7 0,0-1-7 15,0-4 4-15,0-3-8 0,0-2 10 0,4-3 7 16,2 0-7-16,1-2 18 0,3-6-15 16,3-4 5-16,1-3 0 0,3-2-13 0,0-4 14 15,-2-2-13-15,2-1 7 0,-1 0-4 0,-2 0 1 16,-1 0 2-16,-3-1-8 0,-1 3 10 0,2 1-10 15,-4 1 7-15,-3 6-2 0,0 4 5 0,-2 4 0 16,-2 4-4-16,0 1 12 0,0 1-12 0,0 1 9 16,0 5-10-16,-5 4-6 0,2 4-3 15,-4 5-3-15,3 1 7 0,-5 2-14 0,6-2 14 16,-2 1-5-16,4-1-4 0,1-1 10 0,0 1-10 16,1-2 5-16,6 0-7 0,2-3 2 0,0-2-9 15,1-2 0-15,2-2 9 0,0-2-10 16,2-4 13-16,1 0-7 0,-3-3-2 0,5-2 11 15,-4-2-2-15,0-5 5 0,2-2 4 0,-3 0-1 16,0-2-2-16,-2-1 8 0,0-1-1 0,-1 1-5 16,-1-4 7-16,0 2-8 0,-2-1 6 15,2 1 0-15,-1-2 5 0,-2 1-4 0,2 4-6 16,-4 0 11-16,-2 5-11 0,-1 2 21 0,1 5 5 16,-1 1-4-16,0 0 2 0,0 0-13 15,0 4-4-15,0 6-13 0,0 1 10 0,-1 5-13 16,0 4 1-16,0 1 11 0,0 1-15 0,1 2 14 15,0 1-9-15,0-2-1 0,0-1-4 0,1-1-10 16,1 0-10-16,3-2-31 0,-1-3-25 16,5-2-55-16,0-5-65 0,2-4-137 0,0-3-253 0,0-2-226 15,-4 0 85-15</inkml:trace>
  <inkml:trace contextRef="#ctx0" brushRef="#br0" timeOffset="45502.73">20454 17043 1828 0,'0'0'213'16,"0"0"-49"-16,0 0 7 0,0 0-16 0,0 0-51 16,0 0-70-16,0 0-26 0,0 0-30 15,0 0-26-15,0 0-38 0,0 0-51 0,0 0-101 16,0 0-243-16,0 0-61 0,-38-18-581 0</inkml:trace>
  <inkml:trace contextRef="#ctx0" brushRef="#br0" timeOffset="47198.53">20538 17552 547 0,'0'0'223'16,"0"0"-57"-16,0 0 52 0,0 0 22 0,0 0-40 15,0 0-47-15,0 0-25 0,0 0-7 0,0 0-33 16,0 0-34-16,0 0-25 0,0 0-13 16,0 0 16-16,0 0 0 0,-50-87 6 0,70 63-3 15,2-2 0-15,5 1-3 0,-3 0 5 16,2 0 1-16,-2 2-10 0,3 1 8 0,-5 4-14 16,-2 1 0-16,-3 4-5 0,-4 4-3 0,-1 3-6 15,-3 3-9-15,-5 1 8 0,-1 2-9 0,0 4 16 16,-3 5 4-16,0 5-6 0,-1 5 0 0,-2 2-8 15,-2 4 0-15,1 0-3 0,-2 3 6 16,4-1-4-16,0 1 1 0,1-1 5 0,1 0-8 16,0-4 4-16,2-3-5 0,1-3 4 0,4-2-4 15,1-3 6-15,0-1-2 0,0-3-5 16,1-5 10-16,0-1-6 0,1-2 9 0,0 0 3 0,0-3 2 16,2-5-1-16,-2-1-4 0,1-2 9 15,5-5-10-15,-6 0 14 0,1-2 0 0,-2-2-9 16,-2-2 7-16,0 2-19 0,0 0 8 0,-3-1-5 15,2 2 1-15,-2-1 1 0,-1 2-8 16,2 1 8-16,-3 3-10 0,4 1 8 0,-2 5-4 16,-1 1-6-16,0 2 5 0,0 3-8 0,-2 0 8 15,2 2-11-15,1 0 7 0,-1 0-11 16,3 2-2-16,-2 4 12 0,0 0-11 0,2 1 14 16,0 1-6-16,1-1 2 0,2 1-7 0,0-1 5 15,2 0-1-15,4 0-13 0,-1-2 15 0,3 0-16 16,-1-2 10-16,2 1 5 0,2-2-4 0,-1-1 6 15,3-1-11-15,0 0 10 0,-2 0-6 16,2-3 8-16,-1-2 7 0,-1-1-5 0,-2-2 6 16,1-1-5-16,-2-1 1 0,0-1 0 0,1 1 5 15,-2-1-2-15,-3 1 2 0,-1 1 8 0,-4 2-5 16,-4-1 12-16,-1 2-1 0,-3 2-3 16,0-2 5-16,-3 1-7 0,-1 1 5 0,-4 0-10 15,2 1 6-15,-3 0-14 0,0 3-3 0,-3 0 6 16,0 0-11-16,-1 4 12 0,2 2-6 0,0 2 5 15,1-1-6-15,-1 2 0 0,2 0 3 0,0 1-14 16,1 1 13-16,1 1-12 0,1 1 2 0,2 1 8 16,-1 1-5-16,4 1 5 0,0 3-8 15,1-3 6-15,0 3-7 0,0-2 4 16,2 1 3-16,3-1-10 0,-1-3 2 0,6-2-8 16,1-3 0-16,-1-4 1 0,5 0 6 0,-1-4 1 15,2-1 6-15,0 0 10 0,2-1-5 0,-1-6 8 16,-1-2-5-16,2-3 0 0,0-1-2 0,-2 1 0 15,3-2 7-15,-2 0-9 0,3-3 14 0,0-1-8 16,-2 0 1-16,5-1 9 0,-3-1-10 16,0-2 9-16,-1 3-8 0,0-3 3 0,0 0-4 15,-1-2 1-15,-2-1 3 0,1-2-11 0,-2-2 11 16,-3 3-11-16,-2-1 6 0,-3 1 7 16,-1 3-6-16,-4 2 5 0,0 2-10 0,-2 4 6 15,0 3-3-15,-4 4 5 0,0 5 4 0,-4 1-5 16,0 2 1-16,-1 3-5 0,-3 5-1 0,-1 3-4 15,-1 5 5-15,-1 3-8 0,3 2 1 0,0 3 0 16,1 1-9-16,-2 1 11 0,5 2-3 16,-1 3 1-16,1-1 2 0,1 2-1 0,2 1 0 15,0-1-4-15,3 0 6 0,2-1-9 0,0-2 0 16,4-3-1-16,4-1-10 0,3-5 9 16,0-2-8-16,3-1 9 0,3-6 0 0,3-3 2 15,3-2 7-15,1-4-10 0,3-1 11 0,1-1-9 16,-1 0-1-16,1-3 11 0,-2-5-3 0,0-1-1 15,-2-4 7-15,-1-2 0 0,-2 0-6 0,-1-2 16 16,-3 1-7-16,-1-2-8 0,-2 2 10 0,-2 1-7 16,-1-1 1-16,-3 2 4 0,-1 2 9 15,-3-1-10-15,-1 4 10 0,-3 1 7 0,0 3-12 16,0 3 15-16,-4 2-9 0,-1 0-5 0,-4 2-6 16,-1 6-3-16,-1 2-4 0,1 1-4 15,-2 2 7-15,1 1-11 0,0 0-3 0,-1 1 4 16,1 2-17-16,0 0-6 0,1 2-18 0,0 0-39 15,3-2-61-15,2-1-88 0,2-2-183 0,3-4-200 16,0-4-565-16</inkml:trace>
  <inkml:trace contextRef="#ctx0" brushRef="#br0" timeOffset="48015.78">22959 17224 1869 0,'0'0'-8'0,"0"0"36"0,0 0 30 15,0 0 29-15,0 0 15 0,0 0-7 0,0 0 1 16,0 0-20-16,0 0-2 0,0 0-14 0,0 0-17 16,0 0-13-16,0 0-4 0,0 0-12 15,111-115 2-15,-109 105 16 0,-2 2-8 0,0 0 14 16,-6 1-9-16,-4 2-10 0,-5 3-7 16,0 2-7-16,-8 1 2 0,-2 7-11 0,-2 4 5 15,-4 2-11-15,-2 1-2 0,1 5 6 0,0 1-3 16,3-1 7-16,2 4-1 0,5-1 1 0,1-1-4 15,7 1 8-15,2-3-4 0,5 1-7 0,4-4 6 16,3-1-10-16,1-3 5 0,6-2 2 0,6 1 0 16,0-5 3-16,6-3-4 0,6-2 8 0,-1-2-5 15,4-3 7-15,2-5 6 0,4-4-9 16,-2-4 8-16,0-2-8 0,-1 0 6 0,-4-1-3 16,-1-2 8-16,0 1 0 0,-3-3-2 0,-2-1 13 15,-1-2-13-15,-4 0 12 0,-2-1-4 16,-2-1-4-16,-2-1 3 0,-2-2-3 0,-4-2 2 15,2-1-10-15,-5 0 3 0,-1 2-10 0,2 1-1 16,-2 1 7-16,0 7-7 0,-2 4 9 0,-1 6 0 16,-1 5 1-16,2 6 2 0,-2 2-7 15,-1 3 0-15,0 9-6 0,-1 4 1 0,-3 4 4 16,3 8-1-16,0 2-2 0,2 4 1 0,0 0-5 16,4 1 2-16,0 4 6 0,0-1-13 15,7-2 6-15,-2 3-1 0,1-3-5 0,3-4 8 16,0 0 0-16,2-6 0 0,0-2-9 0,5-3 7 15,-1-6-13-15,8-3-3 0,2-5 13 0,0-2-10 16,3-4 16-16,-2-1 0 0,0-3-9 0,0-7 9 16,-1 0-5-16,-3-3 5 0,1-4-4 0,-1 1 8 15,2-3-4-15,-4-1 1 0,-5 2 10 16,-3-1-9-16,-2 1 11 0,-5-1-8 0,-1 2 3 16,-4 0-4-16,0 1 5 0,-3 2 6 0,-3 4-7 15,-5 5 9-15,0 4-10 0,-3 1 3 0,-3 5-6 16,-2 8 5-16,0 3-3 0,1 4-4 15,1 2 11-15,3 3-11 0,1 0 8 0,4 3-5 16,1 1-7-16,4 1 5 0,3-2-9 0,1-1 11 16,1-2-6-16,7-1 3 0,4 1-6 15,3-2-12-15,7-4 3 0,3 1-27 0,1-7-18 16,5 0-39-16,3-3-19 0,2-3-22 0,-1-3-156 16,-8 0-289-16,-8-2-671 0</inkml:trace>
  <inkml:trace contextRef="#ctx0" brushRef="#br0" timeOffset="48669.28">18661 18343 1583 0,'0'0'14'0,"0"0"30"0,0 0 0 16,0 0-20-16,0 0 53 0,0 0-26 0,0 0 28 15,0 0 34-15,0 0-45 0,0 0 26 16,0 0-35-16,0 0-5 0,0 0-18 0,0 0 9 16,95-91 15-16,-78 74-38 0,1-3 26 0,2 0-33 15,-2 0-2-15,-3 1 8 0,1 1 0 0,-4 2 6 16,-3 2 1-16,-1 1 29 0,-5 5-12 15,-2 1 12-15,-1 3-12 0,0 2-31 0,0 1-4 16,-4 1-16-16,-4 0 8 0,-1 5-13 0,1 3 19 16,-1 3-18-16,-2 5-8 0,4 1 23 0,-1 2-25 15,0 5 20-15,3 0 9 0,0 1-2 0,5 2-6 16,0-1 12-16,0-2-25 0,0 0-23 0,7-2 28 16,-1-2-61-16,2-4-13 0,3-2-10 15,4-4-81-15,-2-3-44 0,1-3-194 0,0-3-190 16,-5-1-556-16</inkml:trace>
  <inkml:trace contextRef="#ctx0" brushRef="#br0" timeOffset="48820.76">19031 17931 1566 0,'0'0'268'0,"0"0"-174"15,0 0 7-15,0 0-13 0,0 0-30 0,0 0-59 16,0 0-33-16,0 0-15 0,0 0-24 15,0 0-76-15,0 0-80 0,0 0-149 0,0 0-66 16,0 0 59-16,13 68-48 0</inkml:trace>
  <inkml:trace contextRef="#ctx0" brushRef="#br0" timeOffset="49711.4">19031 18490 1186 0,'0'0'273'0,"0"0"-122"0,0 0 9 15,0 0-29-15,0 0-23 0,0 0-55 0,0 0 18 16,0 0 4-16,0 0-2 0,0 0-12 16,0 0-20-16,0 0 30 0,47-127-33 15,-28 106 33-15,2-1-18 0,3 4-20 0,-7 0 6 0,3 4-26 16,-1 4 20-16,-2 1-27 0,-3 3 22 16,0 5-29-16,-2 1-13 0,-2 1 25 0,-1 6-30 15,-3 3 25-15,2 2-13 0,-5 2 12 0,1 2-10 16,-3 0 21-16,-1 1 8 0,0 1-46 0,-2-3 45 15,-3 0-54-15,2-1 26 0,-3-2 20 16,4-2-18-16,-1-2 16 0,-1-2-32 0,3-3 28 16,0-1-33-16,1-2 38 0,0 0 12 0,1 0-24 15,6-6 23-15,-4-2-29 0,8-2 6 16,-2-2-15-16,5-2 16 0,-1-1-16 0,-1-2 6 16,4-1 34-16,-3 0-30 0,0 1 29 0,-1 0-23 15,1 1-9-15,-1 0 4 0,-3 4-4 0,0 2 20 16,-3 2-26-16,1 1 25 0,-4 3-22 0,-2 4-4 15,0 0 24-15,-1 4-20 0,0 4 15 0,0 3-10 16,0 3 11-16,0 1-13 0,-1 2 16 16,0 2 1-16,1 0-33 0,0 0 32 15,0-2-35-15,0-1 13 0,7-1 18 0,-3-2-11 16,6-2 16-16,-1 0-19 0,3-4 19 0,3-1-26 16,-2-2 26-16,4-4-7 0,-2 0-13 0,4-3 15 15,-2-5-17-15,2-2 25 0,-3-2-14 0,2-4 24 16,-1-1-20-16,-2 0-3 0,1-3 32 0,-4-1-20 15,-1 1 29-15,1-3-11 0,-3 0 1 0,0-2-14 16,1-2 6-16,-2-2 11 0,-3-3-34 16,6-8 33-16,-2-5-43 0,-1-2-2 0,-4 3 20 15,0 13-20-15,-4 12 24 0,0 11-8 0,0 2 6 16,0 5-3-16,0 1 3 0,0 0 5 0,-4 4-17 16,2 7 6-16,-1 2-13 0,-2 3-4 15,3 3 6-15,-1-1 10 0,1 3-6 0,-4 3-2 16,4 2 24-16,2 4-38 0,-4 3 31 0,2 1-15 15,2 4-15-15,0-2 10 0,0-1-9 16,0-1 29-16,0-1-40 0,6-3 44 0,2-1-48 16,-3-6-13-16,5-3 46 0,0-3-44 15,2-6 51-15,3-1-8 0,-1-5 4 0,3-2-8 16,-2-3 4-16,3 0 5 0,0-6-30 0,-1-2 36 16,-1-4-30-16,2-1 17 0,-4-1 14 0,4-4-13 15,-1 0 14-15,-2 0-19 0,0-3 12 0,-1 1-12 16,-3-1 12-16,0 1 6 0,-3 0-22 0,-3 2 23 15,-1 2-20-15,-2 1 12 0,-2 2-6 0,0 4 12 16,0 2-11-16,-4 3-3 0,-3 1 30 16,-1 3-41-16,-3 1 39 0,1 7-27 0,-3 2-14 15,1 5 13-15,-2 3-17 0,3 2 35 0,0 1-30 16,1 2 36-16,5 4-33 0,0-3-13 0,2 1 35 16,1-1-40-16,2 0 32 0,0-3-5 15,0-1-5-15,3-1-15 0,4-5-11 0,-1 0-16 16,7-3-48-16,0-3 14 0,1-1-56 0,3-5-35 15,-2-2-38-15,4 0-129 0,-2-5-160 16,-1-3-55-16,-1 1-147 0,-7 3 626 0</inkml:trace>
  <inkml:trace contextRef="#ctx0" brushRef="#br0" timeOffset="49926.56">19490 18115 2378 0,'0'0'-6'0,"0"0"36"15,0 0 0-15,0 0 9 0,0 0-23 0,0 0 40 16,0 0-27-16,0 0 33 0,0 0-12 0,0 0-47 16,120-17 20-16,-75 5-35 0,4-1 21 15,1-1-39-15,12-4-63 0,6-3-119 0,2 2-289 16,-14 2-142-16,-24 6-585 0</inkml:trace>
  <inkml:trace contextRef="#ctx0" brushRef="#br0" timeOffset="50929.13">20234 18466 478 0,'0'0'154'16,"0"0"42"-16,0 0 24 0,0 0-8 15,0 0-67-15,0 0-28 0,0 0-29 0,0 0 27 16,0 0-20-16,0 0-14 0,0 0 7 0,0 0-28 15,0 0 6-15,0 0-6 0,28-91 0 0,-17 79-21 16,1 0 9-16,1 2-3 0,2 0-39 0,-3 2 23 16,4 4-29-16,-3 0-19 0,0 4 29 0,-1 0-8 15,0 2 0-15,-1 5 11 0,-3 3-8 16,-1 3-25-16,-1 0 25 0,-2 3-6 0,0 2-7 16,-2 0 17-16,-2-4-18 0,0-4-8 0,0 3 12 15,0-5 22-15,0-1-25 0,-2 8 37 0,1-9-7 16,-1 1-47-16,1 7 47 0,0-8-24 15,0 0-9-15,1 0 11 0,0-6 9 0,0 3-20 16,2 1 13-16,5-2 22 0,4-2-40 0,2-7 30 16,3-7-13-16,1-3-9 0,0-2 18 15,0-1-9-15,-3 0 3 0,2 0 4 0,-3 2 15 16,-1 1-15-16,-1 1-3 0,-2 1 1 0,1 2-23 16,-2 3 15-16,-1 0 7 0,-3 5 0 15,0 1-8-15,-2 3 6 0,1 1 6 0,-2 1-33 16,1 6 26-16,-2 2-25 0,0 4 7 0,1 1 19 15,3 1-4-15,-2 2 7 0,0 2-31 0,2-2 32 16,2-1-36-16,2-1 36 0,1-2 18 0,1-2-21 16,1-1 17-16,-1-3-43 0,1-1 15 0,0-1-23 15,1-3 28-15,-1-2 2 0,5 0-5 0,-3 0 36 16,3-6-33-16,-3-2 30 0,-1-1-22 16,4-1-18-16,-3-3 18 0,0-1-2 0,2-1 20 15,-1-1-11-15,0-1 11 0,1 0-22 0,-1-2-6 16,2 0 13-16,-1 1-12 0,1 1 8 15,-1 3-12-15,2 2 16 0,-3 2 1 0,1 5-3 16,-3 1 4-16,-3 4-32 0,3 0 8 16,-5 6-9-16,-1 3 13 0,-1 4 7 0,-4 1-5 0,1 2 7 15,-2 0-17-15,0 1 24 16,0 0-25-16,-2-1 25 0,-2 1 3 0,-3-2-23 16,-1-2 23-16,3 1-20 0,-4-2 18 0,2-2-13 15,0-2 18-15,1-1-16 0,-1-3-14 0,7 0 35 16,-2-3-39-16,2-1 14 0,0 0 17 0,7-7-3 15,0-2 6-15,1-1 13 0,4-4-5 0,2-1-36 16,-1-2 36-16,1-2-32 0,1 0 6 16,-1 1 28-16,-2-1-22 0,3 2 18 0,-4 1-24 0,0 2 23 15,-1 3-23-15,-1 3 27 0,-3 3 12 16,0 3-24-16,1 2 26 0,-4 2-29 0,-2 5 6 16,2 2-13-16,-3 4 5 0,0 0-8 0,0 2 9 15,0-1-4-15,0 1-43 0,0 0-6 0,0-3-82 16,-1 0-65-16,1-1-85 0,0-4-222 0,0-2-95 15,0-3-300-15</inkml:trace>
  <inkml:trace contextRef="#ctx0" brushRef="#br0" timeOffset="51067.59">21331 18099 1419 0,'0'0'193'0,"0"0"16"15,0 0 16-15,0 0-12 0,0 0-126 0,0 0-29 16,0 0-57-16,0 0-59 0,-118-74-77 15,116 74-135-15,2 0-252 0,0 0-38 0,4 0-300 0</inkml:trace>
  <inkml:trace contextRef="#ctx0" brushRef="#br0" timeOffset="52288.66">21543 17992 2123 0,'0'0'91'0,"0"0"21"15,0 0 13-15,0 0-4 0,0 0-53 0,0 0-29 16,0 0-15-16,0 0 7 0,0 0-14 16,0 0 17-16,0 0-19 0,0 0 10 0,0 0-20 15,0 0-23-15,22 60 33 0,-19-33-38 16,-3 3 35-16,0 5-18 0,-1 2-5 0,-7-1 0 16,1 5-4-16,-3-3 12 0,-4-1-40 15,5-1 13-15,-3-1-51 0,1-4-27 0,2-2-15 0,3-6-68 16,-1-4-49-16,5-3-112 0,0-5-82 15,2-4-8-15,0-5 55 0,2-2 121 0,2 0 193 16,1-8 73-16,0-2 0 0,0-3 0 0,-1-2 0 16,-4-1 0-16,0-2 0 0,0-1 0 0,-3 0 138 15,-5 3 130-15,0-1 84 0,-5 2-3 0,3 4-66 16,-1 0-44-16,-1 2-94 0,2 4-16 0,2 0-61 16,1 1-22-16,4 3-45 0,2 0-26 15,1 1 33-15,1 0-29 0,7-1 44 0,3 0-14 16,1-2-3-16,6 1-1 0,1-1-5 0,2-2 8 15,1 0-25-15,0 1 28 0,4-2-23 16,-2-1 11-16,2 0 21 0,-2 2-9 0,1-3 23 16,-3 1-9-16,3-2 19 0,-2 2-13 0,2-1 5 15,0 0 8-15,-5-1-35 0,2 1 20 16,-1 1-13-16,-1 2 13 0,-3 0-1 0,-2 0 5 16,-3 3-14-16,-3 1-16 0,-3 0 47 0,-1 1 3 15,-2 0 13-15,-3 0-16 0,0 1-30 0,0 1-29 16,-7 3 3-16,1 1 23 0,-3 0-28 0,0 3 28 15,-2 0-27-15,1 1-15 0,-3 3 35 16,1-1-36-16,-1 2 31 0,3 1 3 0,-1 1-12 16,0-1 10-16,3 2-4 0,-1-2-3 0,4-3-20 15,1 1 12-15,2-4-23 0,2 0 3 16,0-3 8-16,1-2-3 0,5-3 21 0,2-1-18 16,1-1 29-16,2-5-28 0,0-2 13 0,-1-4 9 15,3 2-24-15,0-3 27 0,-1 1-14 0,0-2 13 16,-1 0-9-16,0 1 17 0,-2 1-20 0,-2 1-4 15,-1 1 28-15,1 3-33 0,-2 0 33 0,-4 3-11 16,2 2-11-16,-2 1 4 0,0 1-6 0,-1 0 11 16,1 3-14-16,-1 3 18 0,1 1-19 15,1 4-5-15,-2 0 27 0,0 2-17 16,1 1 14-16,0 2-7 0,1-1-3 0,-1 2-17 16,1-2 20-16,1 0 1 0,2-2-23 0,1-1 32 15,-1-2-30-15,2-2 14 0,1-1 10 0,4-2 5 16,1-3 4-16,1-2-4 0,3 0 31 0,2-1-43 15,3-5 30-15,-1-2-17 0,1-2-24 16,1-1 31-16,1-3-15 0,-3-1 13 0,0-2 11 16,-1-1 20-16,-3-1-17 0,2-4 10 0,-4 0-1 15,0-3-30-15,-3-1 25 0,2-3-6 0,-4-4-4 16,4-8 0-16,-2-11-8 0,1-2-1 0,-2 1-10 16,-3 14 9-16,-3 11-4 0,-2 11 10 15,-2 6 9-15,-1 6-2 0,0 1 6 0,0 5-12 16,0 0-7-16,0 0-13 0,0 6 4 0,-2 3-4 15,-1 4-5-15,-2 2 17 0,0 2-20 0,-1 0 7 16,3-1 1-16,0 0 0 0,0-2-11 0,1 4 13 16,-3 2 14-16,0 2-34 0,-1 4 43 15,-2 1-34-15,1 4-17 0,-2 1 26 16,-2 1-25-16,2-1 5 0,0-1 11 0,1-1 16 16,1-1-17-16,2-3 25 0,2-3-10 0,1-3-29 15,2-3 21-15,0-3-20 0,2-3 10 0,4-2-4 16,2-2 10-16,1-2-13 0,1-3-10 0,4-1 33 15,0-1-30-15,0-2 34 0,1-5 0 0,2-1-3 16,-1-3 7-16,1-2-2 0,0-2 11 16,0 0-37-16,-1-1 35 0,3-1-30 0,-3-2 3 15,1 1 35-15,0-2-30 0,-2 1 25 0,-2-2-14 16,1 0-1-16,-3 2-6 0,-2 0 6 0,0 2 13 16,-4 2-23-16,-3 2 30 0,-2 3-20 15,0 2 3-15,0 5 5 0,-5 1-14 0,-4 2 2 16,-1 4-7-16,-1 4 19 0,-3 2-22 0,2 4 18 15,-3 1-9-15,1 2-11 0,2 2 12 0,0 0-9 16,0 2 12-16,3 0-25 0,0 1 26 16,-1-2-31-16,3 1 7 0,2 0 36 0,2-3-37 15,0-1 33-15,3 0-26 0,2-3-10 16,5-2 0-16,3-2 5 0,4 0 15 0,6-2-42 16,2-1 13-16,3-3-56 0,2-1-47 0,4-2-27 15,-1-1-106-15,3 0-153 0,-11-3-222 0,-6 1-371 0</inkml:trace>
  <inkml:trace contextRef="#ctx0" brushRef="#br0" timeOffset="52522.27">22141 18048 2625 0,'0'0'39'0,"0"0"-2"16,0 0 39-16,0 0-5 0,0 0-41 0,124-6 12 15,-88 2-34-15,2-1 27 0,2 1-17 0,0-2 7 16,2 0-22-16,-1-1-50 0,-1 1 1 16,0 0-112-16,-5-1-96 0,-1 0-289 0,-10 1-420 15,-8 2-35-15</inkml:trace>
  <inkml:trace contextRef="#ctx0" brushRef="#br0" timeOffset="52884.64">23412 17731 1769 0,'0'0'23'0,"0"0"82"0,0 0 24 15,0 0 17-15,0 0-16 0,0 0-43 16,-120 118-29-16,111-94 4 0,0 4-12 0,0 3-16 15,-1 3-2-15,-1 6-25 0,0 2 5 0,-4 2-19 16,0 2 0-16,-2 1-7 0,-1 1-3 0,-3-2 19 16,5-12-26-16,0 1 1 0,1-6-44 0,4-3-61 15,-7 4-67-15,7-4-115 0,0 0-161 16,-2 1-148-16,6-6 73 0,1-7 328 0</inkml:trace>
  <inkml:trace contextRef="#ctx0" brushRef="#br0" timeOffset="54580.44">23568 18172 588 0,'0'0'277'15,"0"0"-265"-15,0 0 77 0,0 0 43 0,0 0 35 16,0 0-22-16,0 0-19 0,0 0-3 0,0 0-22 16,0 0 29-16,0 0-18 0,0 0 10 0,0 0-11 15,0 0-9-15,69 9-20 0,-69 3-25 0,-6 4 13 16,1 2-36-16,-3 3 7 0,-1 1-14 16,-2 3-16-16,-1 0 2 0,0 0 9 0,-2 2 4 15,6-2-27-15,-1-1 24 0,3-2-40 0,-2-1 4 16,6-2 19-16,2-1-19 0,0-4 15 15,3-3-20-15,7-2 9 0,2-3-12 0,4-4 31 16,3-2 8-16,3 0-15 0,2-5 13 0,2-2-32 16,-1-5 10-16,3-1 1 0,0-2 5 0,-3 0 3 15,2-3-10-15,-3 1 26 0,-3-3-18 16,-1 1 14-16,-2 0 5 0,-1 2-21 0,-4 1 18 16,-2 2-4-16,-3 0 14 0,0 4-8 0,-4 1 16 15,0 2-20-15,-1 2-1 0,-3 2 34 16,0 2-28-16,0 1 19 0,0 0-30 0,-1 0-9 15,-2 5-21-15,-2 2 19 0,3 1 25 0,-2 2-45 16,0 1 44-16,2 2-44 0,-2 0-4 0,1 0 28 16,2 2-13-16,1-1 23 0,0 1-12 0,0-3 14 15,0 1-33-15,2-2 14 0,5-2-8 0,-1-1-21 16,1-2 32-16,2-2-22 0,0-1 28 16,1-3-2-16,3 0 14 0,-1 0 1 0,2-5-23 15,-2-2 26-15,-1-2-35 0,3-2 13 0,-1 0 14 16,0-3-12-16,-3 0 8 0,0-2 2 0,-1 1-12 15,-3-3-15-15,-1 1 39 0,-3-1-39 16,1 0 24-16,-2-1 20 0,-1 0-42 0,0 0 36 16,-5-1-13-16,-1 0-6 0,-3 2-10 15,-2 1 9-15,-2 3-18 0,0 2-5 0,-4 4 37 16,3 4-35-16,-5 1 20 0,-1 3-8 0,5 3-11 16,-1 3 7-16,2 5-8 0,1-1 21 0,1 2-19 15,5-1 15-15,1 0 3 0,3 0-26 0,3-1 16 16,0 0-9-16,3-2 2 0,4-2 20 15,2-2 1-15,1 0-13 0,5-3 2 0,-4-1 7 16,5 0-11-16,-2 0 27 0,5-4-3 0,-3-1-11 16,3-1 5-16,-1-1-1 0,2 1-8 0,0 0-6 15,-1 0 24-15,1 2-31 0,-2 1 18 0,0 2 7 16,-1 1-18-16,0 0 17 0,-2 1-1 16,-1 4-4-16,-1 3-17 0,-4 1 16 0,-4 2-23 15,1 1 1-15,-4 1 23 0,-2 2-17 0,0 1 19 16,-1 1-5-16,-6 1 7 0,2-1-16 0,-2 2 14 15,-2-4 7-15,5 2-36 0,-3-2 34 16,4-3-29-16,-2-2 7 0,4 0 17 0,1-2-9 16,0-3 6-16,1-2-14 0,6-2 34 15,-1-1-33-15,4-1 30 0,-1-5 7 0,4-2-32 16,-1-1 29-16,-1-3-24 0,0 1 4 0,3-3-4 16,0 0 6-16,0-1-8 0,2-1-1 0,-2-1 29 15,2-2-25-15,-3 2 27 0,2 1-19 0,-1 2-15 16,-3 1 2-16,-2 4-5 0,-3 0 19 15,0 5-16-15,-2 1 30 0,-3 3-25 0,-1 0-9 16,0 5 19-16,0 2-27 0,-3 2 18 0,0 1-5 16,-4 2 18-16,5 1-22 0,-1-1 31 0,-2 1-3 15,4 1-48-15,0-4 45 0,1 1-52 16,0-2 23-16,2 0 26 0,4-2-23 0,-2-2 16 16,4 0-28-16,1-3 23 0,0-2-21 0,2 0 28 15,0 0 18-15,0-2-33 0,0-3 32 0,3-2-32 16,0 0 3-16,-2 0 4 0,-2-2 2 0,2-1-2 15,-2 1-4-15,0-2 23 0,3 1-21 0,-5 0 18 16,1 1-8-16,0-2-13 16,-2 3 8-16,-3 1-3 0,0 3 13 0,0 0-24 15,-3 2 23-15,1 2-25 0,-2 0-3 0,2 0 24 16,-2 4-18-16,0 3 15 0,0 2-6 0,0 0 16 16,0 1-21-16,-2 2 22 0,2-1-5 0,0-1-39 15,0 2 36-15,0-1-37 0,0-1 22 0,8-1 16 16,-2 0-13-16,3 0 14 0,3-1-23 0,2-1 22 15,4-1-20-15,1-1 20 0,2-2 1 16,0-1-14-16,2-2 9 0,2 0-9 0,-1-2 14 16,-3-2-18-16,2-2 23 0,-3-1-26 0,-2-1 7 15,-3-1 25-15,-3-1-18 0,0-1 32 16,-7 0-23-16,1-2-12 0,-4 0 5 0,0 0 5 16,-2 2 14-16,0-1-16 0,0 2 11 0,0 2-29 15,0 1 8-15,0 2 11 0,0 3-11 0,0 1 7 16,0 1-19-16,0 0 18 0,-1 4-18 0,0 2 20 15,0 2 9-15,0 2-25 0,-1 0 21 0,-3 3-27 16,3-1 7-16,-3 3-7 0,-1 0 6 16,-3 3-1-16,0 1-13 0,-2 1 37 0,0 2-38 15,2-4 40-15,-2-1-19 0,1-4 3 0,1 0 17 16,0 3-27-16,-3 2 39 0,2-1-54 16,-2 4 31-16,1-1-35 0,-5 1-27 0,1 10 52 15,0-9-49-15,0 7 54 0,-1-6 2 0,5-6-7 16,0 7 7-16,1-7 4 0,-2 2 2 15,1 2-31-15,-1-3 33 0,1-2-38 0,6-9 21 0,2 0 15 16,3-7-7-16,-7 5 16 0,2 1-17 16,-1-1 27-16,0 0-23 0,6-9 19 0,0-4 3 15,3-9-15-15,1 1 14 0,8-8-12 0,7-11 14 16,5-4-45-16,8-12 26 0,1 4-31 0,-1-2 20 16,0 3 40-16,-1 4-43 0,-2 7 45 15,0 5-59-15,-7 4 19 0,-2 5-7 0,0 4-4 16,-2 6 47-16,-6 3-47 0,0 4 48 0,-1 2-38 15,-3 2-22-15,1 0 37 0,-1 5-34 16,-4 2 32-16,1 2-7 0,-2 0 7 0,-2 0-13 16,1 4 11-16,0-1-2 0,-2-1-25 0,0 0 28 15,0 0-27-15,-2 1 30 0,-2-2 9 16,-3 0-7-16,1 1-4 0,-2-2-19 0,-1-1 20 16,-1-1-11-16,-2 1 33 0,0-2-5 0,-3 0-10 15,4-2 2-15,1 1-9 0,-1-2 10 0,0-1-41 16,3 0 31-16,-2 0-58 0,6-2-24 0,-2 0-12 15,5 0-107-15,0 0-76 0,1-4-225 0,0 1-304 16,1 1-425-16</inkml:trace>
  <inkml:trace contextRef="#ctx0" brushRef="#br0" timeOffset="54756.21">25165 18552 2151 0,'0'0'98'0,"0"0"-19"16,0 0 53-16,0 0-11 0,0 0-19 16,0 0-40-16,0 0-39 0,0 0 17 0,0 0-41 15,0 0 16-15,0 0-4 0,0 0-10 16,0 0-34-16,93-27-48 0,-86 25-112 0,-5-1-231 16,0 1-338-16,0 1-579 0</inkml:trace>
  <inkml:trace contextRef="#ctx0" brushRef="#br1" timeOffset="144786.04">672 5942 1054 0,'0'0'301'0,"0"0"-287"16,0 0 50-16,0 0 53 0,0 0 16 0,0 0-14 16,0 0-35-16,0 0-25 0,0 0-14 15,0 0-26-15,0 0-21 0,0 0-5 0,-11-8 3 16,11 17 13-16,3 2 5 0,1 3 1 0,-1 1-5 16,0 1-8-16,1 1 1 0,-1 4 3 0,3 1 3 15,-2 0 1-15,-3 2 1 0,1 1-2 16,1-2-4-16,-1 2 0 0,-2-3-1 0,2 3 0 15,-2-1-1-15,0 0 1 0,0-1-2 0,0 0 0 16,-3-3-2-16,0-2-5 0,1-1-6 16,0-2-14-16,-1 2-10 0,0-5-10 0,0-2-21 15,2 0-30-15,0-3-42 0,-1-2-42 0,1-2-45 16,0-2-42-16,1-1-16 0,0-2 37 16,-2-5 65-16,2-5 82 0,0-2 68 0,0-3 19 15,0-4 2-15,0-2-5 0,0-2-28 0,0 5-67 16,0 5 110-16</inkml:trace>
  <inkml:trace contextRef="#ctx0" brushRef="#br1" timeOffset="145264.13">631 6067 159 0,'0'0'182'0,"0"0"68"0,0 0 60 16,0 0 17-16,0 0-46 0,0 0-56 0,0 0-42 15,0 0-42-15,0 0-39 0,0 0-36 16,0 0-31-16,0 0-20 0,0 0-15 0,0 0-3 16,-9-104 0-16,21 100 11 0,4-2 16 0,5-1-9 15,1 4-11-15,2 1-9 0,-3 0-13 16,0 2 2-16,-1 6 8 0,-4 2-7 0,2 2-4 15,-3 1-2-15,-2 0-5 0,-4 2 0 0,-2 0 0 16,-1 3 10-16,-4-1 7 0,-1 3 9 16,-2 0 10-16,-7 2 4 0,-3 1 7 0,-5 1 3 15,-1 0 4-15,-4-1 1 0,0-1-1 0,-1 1 0 16,2-4-4-16,2-1-1 0,4-1-3 0,1-3-5 16,3-4-3-16,4-1-9 0,2-1-6 15,2-3-13-15,2-2-20 0,0-1-14 0,0 0-22 16,0 0-3-16,6-3 18 0,2-2 16 0,4-1 25 15,2-2 13-15,3 0-4 0,2 0 0 0,2 1-12 16,-2 1-11-16,-3 3-6 0,1 3-7 0,-2 0 4 16,2 0 5-16,-4 3 3 0,3 3 4 0,-1 2 2 15,3 1 4-15,-2 1 6 0,-1 1 2 0,0 0 4 16,0 2 5-16,-4 0 3 0,0-1 8 16,-2 1 11-16,-4-1 12 0,-1 0 15 0,-3 0 14 15,-1-1 8-15,-4 2 2 0,-3 1 1 0,-4 2-6 16,-3-1-1-16,-2 0 0 0,0 1-7 15,-2-1-3-15,1 0-6 0,-2-3-9 16,-3 0-3-16,6 0-8 0,-2-3-4 0,3-1-7 0,-1-3-6 16,2 0-3-16,1-2-5 0,4-3-2 15,0 0-13-15,-2 0-13 0,4 0-29 0,0-4-34 16,1-1-40-16,-1-2-62 0,3 0-103 0,-1-3-151 16,3 2-12-16,0 2-378 0</inkml:trace>
  <inkml:trace contextRef="#ctx0" brushRef="#br1" timeOffset="145487.51">1167 6132 2306 0,'0'0'-58'0,"0"0"15"15,0 0 30-15,0 0 17 0,0 0-23 16,0 0-4-16,0 0 13 0,0 0 7 0,0 0-2 16,0 0-18-16,0 0-43 0,124-21-73 15,-99 19-127-15,-1 0-174 0,-9 1 0 0,-3 1-322 16</inkml:trace>
  <inkml:trace contextRef="#ctx0" brushRef="#br1" timeOffset="145681.66">1231 6353 2065 0,'0'0'135'0,"0"0"-204"0,0 0 33 16,0 0 89-16,0 0 18 0,0 0-22 0,0 0 1 16,0 0-2-16,0 0-6 0,0 0-11 15,0 0-16-15,117-12-15 0,-92 6-22 0,-2 0-34 16,0-1-59-16,-1 3-118 0,-3 0-258 15,-5 2-122-15,-3 1-311 0</inkml:trace>
  <inkml:trace contextRef="#ctx0" brushRef="#br1" timeOffset="146811.78">1657 6151 1223 0,'0'0'93'0,"0"0"42"16,0 0 55-16,0 0 1 0,0 0-65 16,0 0-50-16,0 0-21 0,0 0-16 15,0 0-16-15,0 0-4 0,0 0-4 0,0 0 1 16,0 0-2-16,0 0-2 0,31-81-4 0,-23 78-2 16,0 0-2-16,1 2-3 0,-1-1 1 0,2 2-3 15,0 0 0-15,2 6 1 0,2 1 0 0,-3 3 0 16,0 2-2-16,2 2-2 0,-1 1-1 0,-3 3-1 15,0-1-3-15,-2 1-1 0,-4 0 0 0,2 2 0 16,-2-2 3-16,-3 1 5 0,-2 3 0 16,-5 0 0-16,-2 2 0 0,-3 1-3 0,0-1 1 15,-7 1 2-15,0-2 2 0,-2-1 1 0,0-1 2 16,3-1-1-16,1-2 0 0,1-2 1 16,2-2-1-16,3-1-2 0,2-1-1 0,2-5-2 15,0-1 2-15,5-4-8 0,1-2-30 0,1 0-41 16,0 0-22-16,1-2 11 0,4-4 38 0,3-1 46 15,2-4 22-15,3 1-1 0,1-2-8 0,-1 1 0 16,4 0-2-16,-5 1 3 0,5 3 0 16,-5 3-1-16,2 1 3 0,-2 1 2 0,1 2 6 15,-1 2 5-15,-2 7 4 0,1 0-1 16,2 2-5-16,1 1-5 0,-1 1-4 0,-2 1-4 16,0 2-2-16,3-3-2 0,-1 0-3 0,-1-1-2 15,1-2-8-15,3-2-7 0,-4-1-13 16,4-2-13-16,-2-2-26 0,2-2-55 0,-2-1-88 0,-1 0-125 15,4-3-45-15,-6-1 31 0,-3 1-99 0</inkml:trace>
  <inkml:trace contextRef="#ctx0" brushRef="#br1" timeOffset="147189.74">2337 6207 2239 0,'0'0'80'0,"0"0"-79"0,0 0 30 16,0 0 16-16,0 0-7 0,0 0-27 0,0 0-6 16,0 0-4-16,0 0 3 0,0 0-1 0,0 0-3 15,0 0 3-15,0 0-10 0,0 0-17 16,103-18-35-16,-77 12-49 0,-2 1-86 0,-1 2-150 15,-3 1-162-15,-3 1-9 0,-10 1-225 0</inkml:trace>
  <inkml:trace contextRef="#ctx0" brushRef="#br1" timeOffset="147388.64">2345 6399 2225 0,'0'0'5'15,"0"0"5"-15,0 0 34 0,0 0 34 0,0 0-14 16,0 0-8-16,0 0 6 0,0 0-9 0,0 0-8 16,0 0-15-16,0 0-12 0,115-27-5 0,-87 19-11 15,-4 0-8-15,2 1-12 0,-4-1-25 16,-1 0-33-16,-2 0-43 0,-4-1-93 0,3 0-173 16,-9 4-167-16,0 0-701 0</inkml:trace>
  <inkml:trace contextRef="#ctx0" brushRef="#br1" timeOffset="147631.97">2539 6076 1908 0,'0'0'-22'16,"0"0"30"-16,0 0 72 0,0 0 25 15,0 0-22-15,0 0-10 0,0 0-3 0,0 0-7 16,0 0-17-16,0 0-12 0,129 14-11 0,-109-2-4 15,0-1-7-15,-1 3-4 0,1 0-2 0,-3 1-2 16,-3 2 1-16,-4 0-4 0,-3 3 1 0,-1 1-8 16,-6 0-4-16,0 2-6 0,-6 0-16 0,-3-1-5 15,-3 0-14-15,0 1-20 0,-5-3-35 16,4-3-77-16,-5 0-124 0,2 2-154 0,4-8-1 16,2-3-324-16</inkml:trace>
  <inkml:trace contextRef="#ctx0" brushRef="#br1" timeOffset="152505.65">2988 6068 0 0,'0'0'5'0,"0"0"43"0,0 0 8 0,0 0-32 16,0 0-15-16,0 0-2 0,0 0-5 0,0 0 0 16,0 0 0-16,0 0-4 0,0 0 4 15,0 0-2-15,0 0 1 0,0-16-1 0,0 16-1 16,0 0-5-16,0 1-16 0,0 0-105 0,0 1 127 0</inkml:trace>
  <inkml:trace contextRef="#ctx0" brushRef="#br1" timeOffset="153355.54">2988 6068 0 0,'42'46'141'0,"-42"-51"-110"0,-1 0 11 0,1-1 31 15,-1 0 42-15,-1 0 43 0,1-1 27 16,-5 2 2-16,5-2-10 0,1 1-19 0,-2 1-18 16,0-1-16-16,-1 0-18 0,2 1-22 15,1 1-13-15,-1-1-7 0,1 2-6 0,-1 0 4 16,1 1-2-16,0 2-10 0,0 0-9 0,0 0-12 16,0 0-11-16,0 0-9 0,0 0-1 0,0 0-2 15,0 0-2-15,0 0 4 0,0 0-4 0,0 0 1 16,0 1 4-16,0 3 1 0,0 0 3 15,0 2 7-15,0 1 3 0,0 1 0 0,1 0 1 16,0 1-8-16,0-1-4 0,2 1-2 0,-2 0-1 16,0-2 0-16,0 1 2 0,-1-1 1 0,0 0 0 15,1 0 0-15,-1-1 0 0,0 1 2 16,0-1 0-16,0 0 0 0,0-1-3 0,0 1-2 0,0-1 0 16,0 1-3-16,0-2-2 0,0-1-1 15,0 1-2-15,0-1-2 0,0 0 3 0,0 0 0 16,0-1-2-16,0 1 2 0,0-1-4 0,0 3 2 15,0-1 1-15,1 1 0 0,-1 1-1 16,2 1 3-16,2 0-1 0,-3 4 2 16,0 0 3-16,-1 3 1 0,0 0 2 0,2 2-2 15,-2-2 0-15,0-1-6 0,0 0 0 0,0-2 1 16,0 1-2-16,0 0 2 0,0 1 2 0,0-3-2 16,0 1 0-16,1 1 0 0,-1-2-2 0,2 1 1 15,-2-1 0-15,3-1-1 0,-2 0 2 0,1 2-2 16,-1-3 0-16,0-1 1 0,0 1 1 0,0-2 0 15,2 0 0-15,-2 0 0 0,-1-1-1 16,1 1-1-16,0-1 3 0,0 1-2 0,-1 0-1 16,0 0 2-16,1 1-1 0,-1 0-1 0,0 0 2 15,3 0 1-15,-3 1-3 0,3-1 3 16,-3 0-2-16,1 0 2 0,0-1 0 0,0 0-1 0,-1 0 3 16,1-2-4-16,0-1 1 0,0 1-1 15,1-1-1-15,0 0 3 0,0-1-3 0,-1 0 1 16,0 0 1-16,0-1-1 0,0 0 2 0,2-1 1 15,-2 1 3-15,1-1-1 0,-1 0 3 16,-1 0-1-16,1 1 1 0,1-1 0 0,-2 0-1 16,0 0-1-16,0 0-1 0,4 0 1 0,-4 0-3 15,1 0 3-15,0 0-4 0,0 0-2 16,0 0 1-16,0 0-1 0,1 0 2 0,3 0 0 16,-1-1-1-16,2 0 1 0,-1-1-2 0,3-1 2 15,-1 1-3-15,2 0 3 0,0-2-2 0,2 1 0 16,0-2 0-16,2 1-2 0,-1 2 1 0,5-3-2 15,-2 1 1-15,3 0-2 0,1 0-2 16,0 1 1-16,-1-2-9 0,-1 3-6 0,1-2-20 16,-1 3-27-16,-3-1-50 0,2 2-63 0,-1 0-143 15,-4 0-261-15,-3 0-811 0</inkml:trace>
  <inkml:trace contextRef="#ctx0" brushRef="#br1" timeOffset="153656.54">3570 6160 2420 0,'0'0'-60'0,"0"0"10"0,0 0 31 0,0 0 55 15,0 0 22-15,0 0-19 0,0 0-9 0,0 0-7 16,0 0-13-16,0 0 2 0,0 0-12 16,0 0-15-16,137-19-36 0,-115 16-64 0,-1 1-122 15,-1 2-243-15,-9 0-56 0,-3 0-529 0</inkml:trace>
  <inkml:trace contextRef="#ctx0" brushRef="#br1" timeOffset="153839.26">3628 6388 2395 0,'0'0'24'0,"0"0"8"15,0 0 31-15,0 0 16 0,0 0-18 16,0 0-6-16,0 0-4 0,0 0-8 0,0 0-9 15,0 0-12-15,0 0-10 0,0 0-9 0,142-28-15 16,-114 21-34-16,-1 2-47 0,0-1-86 16,1 3-194-16,-6-2-258 0,-10 4-837 0</inkml:trace>
  <inkml:trace contextRef="#ctx0" brushRef="#br1" timeOffset="154513.5">4180 6031 1516 0,'0'0'481'16,"0"0"-446"-16,0 0 48 0,0 0 23 0,0 0 8 16,0 0-24-16,0 0-41 0,0 0-15 15,0 0-11-15,0 0-7 0,0 0 0 0,0 0 5 16,0 0-1-16,-23 76-4 0,23-58-2 0,-1 0-5 15,1-1 2-15,-1 0-2 0,0-1 0 0,1 3 0 16,-1-3 1-16,-3 1 1 0,3-1-1 16,0 1-1-16,1-2 1 0,-1-1-2 0,1-3 2 15,0-2 1-15,0-2-1 0,0-1 1 0,3-1-4 16,2-2-2-16,1 0 1 0,1-2-3 16,1 0 4-16,2-1-2 0,2 0-1 0,-1 0 0 15,4-1-2-15,-1-1 0 0,-1-1 1 0,4-2-3 16,-5 2 2-16,5-3-3 0,-4 1 1 0,-1 1 1 15,4-2-1-15,-3-1-2 0,-2 0 0 0,0 0-3 16,0 1 0-16,-2-1 2 0,0-2-2 0,1 4-3 16,-3-1 5-16,-3 1-3 0,2 2 2 0,-3-1 4 15,-1 1-2-15,2 0-2 0,0 1-1 16,-3-1-1-16,1 0 2 0,2 1 4 0,-2 1 0 16,-2 0 2-16,1 1 1 0,-1 0 1 0,0 0 2 15,0 0 0-15,0 3 4 0,0 2-1 16,-1 4 4-16,-1 0 2 0,-3 4 1 0,3 2 3 15,-2 0 0-15,0 1-5 0,2 1-1 0,1-2 0 16,0 1-4-16,0 1 3 0,0-1-4 16,-1 1-4-16,0-2 1 0,1 0-4 0,0-1-2 15,1-1-3-15,-1 1-9 0,0-2-22 0,1-1-32 16,0-1-57-16,0-3-100 0,4-1-271 0,1-2-255 16,-2-2-505-16</inkml:trace>
  <inkml:trace contextRef="#ctx0" brushRef="#br1" timeOffset="157037.6">4892 6317 1382 0,'0'0'132'0,"0"0"50"0,0 0 34 0,0 0-6 15,0 0-62-15,0 0-55 0,0 0-21 0,0 0-13 16,0 0-12-16,0 0-15 0,0 0-8 0,0 0-10 16,0 0-4-16,0 0-3 0,-46-110-3 0,54 100 0 15,2-2-5-15,2 4 3 0,-1-2-2 0,1 2-2 16,4 1 5-16,-3 1-7 0,4 1 1 16,-3 1-2-16,3 3-3 0,-3 1 1 0,2 0-3 15,-3 0 0-15,-1 6-3 0,-2 1 0 0,-2 3 0 16,-3 1 0-16,1 1 0 0,-5 2 0 0,0 1 1 15,-1 1-2-15,0 0 9 16,0 1-4-16,-1 1 2 0,-1-3 3 0,-3 1-6 0,1-4 9 16,3 0-2-16,0-3 2 0,0-1 2 0,1-2-3 15,0-2-3-15,0 0-4 0,0-2-1 16,1-1-2-16,1-1 5 0,1 0 4 0,1 0 7 16,-1-3 3-16,0-2-1 0,4-2 1 0,0-2-6 15,0-2 2-15,1-2-1 0,2-2-3 0,-1-2 4 16,2 0-5-16,-1-4 3 0,2 1-4 15,3 1 3-15,-3 0-1 0,1 0-1 0,0 3 3 16,-3 3-6-16,0 4 5 0,-3 2-2 0,0 2 0 16,-4 3 4-16,2 1-8 0,-2 1 2 0,-2 0 0 15,-1 3 1-15,1 4 3 0,-1 1 2 0,0 1-2 16,0 4-1-16,-1 0 1 0,-3 1-3 16,0 0 2-16,2 0-2 0,2 0 0 0,0 0 1 15,0 1 0-15,0 1 4 0,0-2-2 0,0-2 2 16,1-1-1-16,5-2-4 0,-1-2 1 0,2-1-2 15,1-2 3-15,-1-1-2 0,4-2 4 0,-3-1 0 16,1 0 3-16,1 0 4 16,0-6-2-16,-1 0 2 0,1-1-3 0,0-1 0 15,-2-1-2-15,1-2 1 0,-2-1 0 0,1 1-1 16,0-1 2-16,-2-1 0 0,1 2 0 0,-1-1 1 16,-2 0-4-16,1-1 1 0,-2 1-2 0,-1 1 1 15,2 2 0-15,-1 0 2 0,-2 3 2 0,-2 1 1 16,1 2 5-16,0 0-1 0,0 1 2 15,0 1 0-15,0 0-2 0,-1 1 0 0,-2-1 0 16,1 1 1-16,0 0-3 0,1 0 0 0,-1 0 0 16,-1 1-4-16,0 1 2 0,3-1-4 0,-3 2 4 15,1-1 0-15,-2 0 2 0,2 0-1 16,-1 2 1-16,0-2 2 0,0 1 0 0,2 0 2 16,-1-1 0-16,0 1-2 0,0-1 2 0,1-1 0 15,1 0 0-15,0 1-1 0,0-2-2 0,0 1-2 16,0-1-3-16,0 0 1 0,0 0 2 0,0 0 0 15,0 0 0-15,0 0 1 0,0 0-3 16,0 0-1-16,0 0 1 0,0 0-4 0,0 0 1 16,0 0-1-16,0 0-1 0,0 0 3 15,0 0-3-15,0 0-1 0,0 0 0 0,0 0-1 16,0 0 0-16,0 0 1 0,0 0 0 0,0 0-2 16,0 1 2-16,0-1 0 0,1 0 0 0,-1 0 4 15,2 0-4-15,-1 0 0 0,-1 0-1 0,1 0 0 16,0 0 1-16,-1 0 1 0,0 0 0 0,1 0 2 15,-1 0-1-15,0 0 0 0,0 0 0 16,0 0-2-16,0 0 3 0,0 0-4 0,0 0 2 16,0 0 2-16,0 0-3 0,0 0 2 0,0 0-3 15,0 0 0-15,0 0 1 0,0 0 0 16,0 0 0-16,0 0 0 0,0 1-1 0,0-1 0 16,0 0 1-16,0 0 2 0,0 0 0 0,0 0-2 15,0 0 1-15,0 0-2 0,0 0 2 0,0 0 2 16,0 0 0-16,0 0 1 0,0 0-1 0,0 0 3 15,0 0-2-15,0 0 6 0,0 0-5 16,0 0-2-16,0 0 1 0,0 0-7 0,0 0 6 16,0 0 0-16,0 0-2 0,0 0 3 0,0 0-3 15,0 0 0-15,0 0 0 0,0 0 0 16,0 0 1-16,0 0-1 0,0 0 1 0,0 0 2 16,0 0-2-16,0 0 3 0,0 0-2 0,0 0-5 15,0 0 5-15,0 0-1 0,0 0 1 0,0 0 3 16,0 0-3-16,0 0-3 0,0 0 0 0,0 0-3 15,0 0 1-15,0 0 2 0,0 0-1 0,0 0 1 16,0 0-1-16,0 0 1 0,0 0-1 16,0 0 0-16,0 0 3 0,0 0-2 0,0 0 0 15,0 0 0-15,0 0 2 0,0 0-3 0,0 0 2 16,0 0 0-16,0 0-2 0,0 0 3 16,0 0-1-16,0 0 0 0,0 0-2 0,0 0 2 15,0 0-3-15,0 0 2 0,0 0 2 0,0 0-4 16,0-1 2-16,0 1 0 0,0 0 0 0,0-1 2 15,0 1-1-15,0-1-1 0,0-1 0 16,0 1 0-16,0 0 0 0,0 0 0 0,0 0 2 16,0 1-1-16,0-1 0 0,0 1 0 0,0 0 0 15,0-2-1-15,0 2 1 0,0-1-2 16,0 1-1-16,0 0 3 0,0 0-2 0,0 0 3 16,0 0-1-16,0 0-1 0,0 0-1 0,0 0-1 15,0 0 3-15,0 0-2 0,0 0 1 0,0 0 2 16,0 0-4-16,0 0 4 0,0 0-4 0,0 0 0 15,0 0 3-15,0 0-2 0,0 0 2 0,0 0 0 16,0 0 0-16,0 0-2 0,0 0 2 16,0 0-4-16,0 0 2 0,0 0 1 0,0 0-1 15,0 0 3-15,0 0-4 0,0 0 2 0,0 0-1 16,0 0 0-16,0 0 3 0,0 0-2 0,0 0 0 16,0 0 0-16,0 0-1 0,0 0 0 15,0 0 1-15,0 0 0 0,0 0-1 0,0 0 1 16,0 0-2-16,0 0 1 0,0 0 1 0,0 0-3 15,0 0 3-15,0 0-4 0,0 0 4 0,0-1-2 16,0 0 1-16,0 0 2 0,0 0-5 16,0-1 5-16,0 2-3 0,0 0 3 0,0 0 1 15,0 0-2-15,0 0 0 0,0 0-1 16,0 0 2-16,0 0-2 0,0 0 2 0,0 0-2 16,0 0 1-16,0 0 1 0,0 0-1 0,0 0 1 15,0 0-3-15,0 0 2 0,0 0-1 0,0 0 1 16,0 0 1-16,0 0-1 0,0 0 0 0,0 0 0 15,0 0 0-15,0 0 0 0,0 0 0 0,0 0 2 16,0 0-1-16,0 0 0 0,0 0-1 0,0 0 0 16,0 0 0-16,0 0 0 0,0 0 1 15,0 0-1-15,0 0 6 0,0 0-7 0,0 0 2 16,0 0 1-16,0 0-7 0,0 0 7 0,0 0-3 16,0 0 3-16,0 0-1 0,0 0 0 15,0 0 0-15,0 0-4 0,0 0 4 0,0 0-4 16,0 0 4-16,0 0-1 0,0 0 1 0,0 0-1 15,0 0 0-15,0 0 0 0,0 0-2 0,0 0 3 16,0 0-2-16,0 0 1 0,0 0-2 16,0 0 0-16,0 0 4 0,0 0-3 0,0 0 8 15,0 0-7-15,0 0 0 0,0 0 1 0,0 0-6 16,0 0 5-16,0 0 0 0,0 0-2 16,0 0 4-16,0 0-2 0,0 0 0 0,0 0 0 15,0 0 2-15,0 0-4 0,0 0 2 0,0 0 0 16,0 0-2-16,0 0 4 0,0 0-2 0,0 0 0 15,0 0-2-15,0 0 2 0,0 0 0 0,0 0-1 16,0 0 4-16,0 0-5 0,0 0 3 0,0 0 0 16,0 0-2-16,0 0 2 0,0 0-1 0,0 0 1 15,0 0-4-15,0 0 4 0,0 0 0 16,0 0-3-16,0 0 6 0,0 0-5 0,0 0 2 16,0 0-2-16,0 0 1 0,0 0 0 0,0 0 0 15,0 0 1-15,0 0-3 0,0 0 2 16,0 0 0-16,0 0-2 0,0 0 6 0,0 0-4 15,0 0 0-15,0 0 0 0,0 0-2 0,0 0 2 16,0 0-1-16,0 0 0 0,0 0-1 16,0 0 1-16,0 0-2 0,0 0-1 0,0 0-4 15,0 0-3-15,0 0-4 0,0 0-9 0,0 0-6 16,0 0-13-16,0 0-7 0,0 0-9 0,0 0-15 16,0 0-16-16,-1 0-30 0,0 0-33 15,1 0-48-15,-1 0-66 0,-2 0-98 0,0 0-75 16,2 0 52-16,0 0-221 0</inkml:trace>
  <inkml:trace contextRef="#ctx0" brushRef="#br1" timeOffset="157438.2">5315 6144 595 0,'0'0'165'0,"0"0"-24"0,0 0 45 15,0 0 21-15,0 0-39 0,0 0-62 0,0 0-29 16,0 0-13-16,0 0 1 0,0 0-6 0,0 0-12 16,0 0-6-16,0 0-6 0,0 0-3 0,9 108-1 15,-4-89 2-15,0 2-3 0,-3-2-2 0,3-1-2 16,-1 0-7-16,-2-4-4 0,3 0-2 16,-2-2-4-16,1-3-1 0,2 1-7 0,-3-4-5 15,2 0-8-15,-2-3-22 0,0 0-6 0,2-3-16 16,0 0-44-16,2-2-65 0,1-4-135 15,0-3-140-15,-3 2-255 0,1 1 340 0</inkml:trace>
  <inkml:trace contextRef="#ctx0" brushRef="#br1" timeOffset="157605.42">5352 5986 1721 0,'0'0'433'15,"0"0"-392"-15,0 0 30 0,0 0 11 0,0 0-1 16,0 0-28-16,0 0-38 0,0 0-19 0,0 0-16 16,0 0-16-16,0 0-31 0,0 0-47 0,0 0-128 15,0 0-274-15,2-18-586 0</inkml:trace>
  <inkml:trace contextRef="#ctx0" brushRef="#br1" timeOffset="158764.44">5443 6406 1477 0,'0'0'70'15,"0"0"40"-15,0 0 28 0,0 0-22 0,0 0-48 16,0 0-31-16,0 0 3 0,0 0 5 15,0 0 2-15,0 0-8 0,0 0-10 0,0 0-10 16,0 0-2-16,0 0-1 0,86-120 5 0,-73 99-1 16,0 2 2-16,-3 2-1 0,-1 2-1 15,0 4-2-15,-2 1-4 0,1 3-3 0,-1 3-4 16,-3 3-1-16,1 1-1 0,-1 0-3 0,-2 4 4 0,1 4-1 16,0 3-2-16,-1 2 0 0,0 3-3 15,-1 3 0-15,1 0 2 0,-2 1-2 0,2-1-2 16,1 0 2-16,-2-1-2 0,0-2 0 15,5-2 2-15,-4-2-1 0,1-1 0 0,2-4-2 16,-1-1 2-16,0 0-1 0,2-4 1 0,1-1 3 16,-3-1 0-16,4 0 5 0,-3-5 3 15,2-2 1-15,1-2 2 0,-3 0-3 0,2-3 0 16,-1 0 1-16,-2 0 3 0,0-1 3 0,-1-2 2 16,-1 0 3-16,-1-1-4 0,0-2-1 0,0-2-6 15,-1-1-2-15,3 1-7 0,0 0 0 0,-1 1-1 16,0 3-5-16,3 3 4 0,-1 4-3 15,0 2-1-15,1 2-3 0,-1 4-1 0,1 1-2 16,0 0 0-16,2 1 5 0,1 4 0 0,-2 3 4 16,2 0 1-16,1 1-1 0,0 2 0 0,-1-3 0 15,-1 3 3-15,0-3-3 0,3-2 3 16,1 0-2-16,1-3 0 0,3-2 3 0,-3-1-3 16,6 0 4-16,-3-2-1 0,2-3 3 0,1-2 4 15,-4 0 1-15,4-1 1 0,-3 1-5 0,0-2-1 16,-2 1-2-16,-3 0 1 0,1 0 0 0,-2-1 2 15,-3 1 0-15,-2-1-1 0,3 0 3 16,-5-1-3-16,-1 0 1 0,-1 0-1 16,0 1-2-16,0 3 5 0,-1 0 2 0,-5 1 3 0,1 4-1 15,-2 1-3-15,2 0-6 0,-3 1-2 16,-2 4 2-16,2 1-6 0,-2 4 4 0,0 1-1 16,2 2-2-16,1 1 1 0,-1-1-2 0,0 5 0 15,4-1-3-15,0 1 4 0,1 0-2 0,2 3 1 16,0-1 2-16,2 0-2 0,-1-2 0 0,2-1-5 15,7 0-3-15,2-5-5 0,0 0 3 16,7-3 4-16,1-3-5 0,2-2 8 0,2-4-3 16,0 0 0-16,3-4 9 0,1-5-3 0,-1-3 2 15,2-4 0-15,-2 0 1 0,0-2-1 16,-3-2 1-16,-1-1 0 0,0 2 2 0,-4-2 1 16,1-1-2-16,-3-1 1 0,-1-1-5 0,-1-4 2 15,-4-2-1-15,0-3-4 0,-3-5 5 0,-1-1-16 16,-2-4-3-16,-1 2-5 0,-2 0-2 15,-1 4 10-15,0 7 8 0,-6 5 8 0,-2 9 1 16,3 5 10-16,-3 5-1 0,2 3 1 0,-2 3 0 16,1 2-5-16,-2 7 3 0,-1 6-4 15,1 3 3-15,0 8-3 0,0 1-2 0,1 5 0 16,2 2-7-16,2 1 9 0,0 5-2 0,1 0 1 16,0 3 4-16,2-1-2 0,-1 2 2 0,2-4-2 15,0 0 3-15,2-5-10 0,3-5-3 0,7-3-4 16,2-7-10-16,0-4-3 0,3-3-9 0,-1-5 2 15,4-2 2-15,-1-5 2 0,-1-1 4 0,2-3 3 16,-2-7 5-16,3-1 3 0,-3-4 6 16,0-2 1-16,-1-1 4 0,-2 0 2 0,2-2 1 15,-3-1 2-15,1 0-3 0,-1-2 1 0,-2-2-3 16,1-1-1-16,-1 1 2 0,-2 0-2 16,-3 3 4-16,-3 5 5 0,-4 5 8 0,0 3 5 15,0 4 6-15,-4 4-4 0,-4 1-5 0,-1 2 0 16,-3 7-2-16,-2 4 6 0,-1 3 2 0,0 5-1 15,0 1-5-15,2 1-11 0,-1 1 0 16,4 0-7-16,0 1 3 0,1 2 0 0,3-2-5 16,0 0 3-16,3-2-6 0,2-3-9 0,1-4-17 15,2-3-16-15,8-3-12 0,0-2-11 16,8-3-28-16,3-3-106 0,1-2-206 0,0 0-175 16,-7 0-726-16</inkml:trace>
  <inkml:trace contextRef="#ctx0" brushRef="#br1" timeOffset="159997.32">2447 7574 1006 0,'0'0'270'0,"0"0"-158"15,0 0 44-15,0 0 32 0,0 0 1 0,0 0-29 16,0 0-42-16,0 0-23 0,0 0-18 16,0 0-17-16,-23-128-3 0,21 112-8 0,1 2-4 15,-1 0-6-15,-1 1-9 0,-4 2-8 0,1 1-6 16,0-1-2-16,-2 3-5 0,-1 1-1 0,-2 3-6 16,0 1-4-16,-2 3-10 0,-3 0-4 15,-1 5-1-15,1 5-5 0,-3 5 6 0,1 2-1 16,2 5 5-16,-1 5 2 0,-1 0 2 0,4 4 3 15,0 1-2-15,4-1 5 0,0 0-7 0,5 0 2 16,2-3 3-16,0-5-8 0,3 0 7 16,0-4-4-16,3-4-4 0,3-4 1 0,4-1-4 0,-1-4-1 15,3-4 6-15,3-2 8 0,-3 0 8 16,5-8 8-16,-2-4-1 0,4-2-1 0,0-5 1 16,-1-2-4-16,-2 0 1 0,2-4 0 0,0-1 4 15,-5 0 4-15,-1 1 2 0,0-1 6 16,-2 0-6-16,-1 0-1 0,-2 0-4 0,1-2-3 15,-4 0-2-15,1-2-3 0,-1-1-3 0,-1 0-3 16,1 0 1-16,-2 0-1 0,-2 5 2 16,0 4-2-16,0 3 1 0,0 4 1 0,0 5 0 15,0 2 6-15,0 4-5 0,-1 3-3 0,1 1-3 16,-1 0-13-16,1 6 3 0,0 5 2 0,-2 4 6 16,0 6 8-16,1 4 1 0,1 4-4 15,-1 2 0-15,1 3 2 0,0 1-2 0,0 0 2 16,4 1-2-16,1-1 1 0,4-2 0 0,2-3-1 15,-1-2 2-15,2 0-5 0,5-6 1 0,0-4-6 16,1-4-7-16,2-5 3 0,2-3-4 0,2-4 5 16,-1-2 5-16,2-3 2 0,-3-7 1 0,1-2 3 15,0-4 0-15,-2-4 0 0,-1 0 2 0,-1 0-2 16,-2-1 3-16,-4-1 1 0,-3 0 1 16,-2 2 4-16,-1 1 1 0,-3 2 3 0,-4-2-1 15,0 4 2-15,-8 2-2 0,-1 1-1 0,1 3 1 16,-6 2-2-16,3 5 1 0,-1 2-5 15,-2 1-4-15,1 8-5 0,1 5-4 16,2 2 4-16,0 5-3 0,0 0 4 0,6 1-2 16,-1 2-7-16,4 2-2 0,1-1-6 0,4 1-15 15,3-2-32-15,9 1-62 0,-2-5-96 0,7-3-240 16,-2-5-96-16,-8-5-629 0</inkml:trace>
  <inkml:trace contextRef="#ctx0" brushRef="#br1" timeOffset="160480.73">3269 7551 1939 0,'0'0'495'0,"0"0"-494"16,0 0 25-16,0 0 23 0,0 0 5 0,0 0-28 15,0 0-13-15,-10-123 1 0,19 108 0 0,2 2-3 16,-1 3-4-16,1 1-4 0,0 3-2 0,-2 1-1 15,0 2 0-15,-2 1-4 0,1 2-2 16,-1 4-1-16,-4 5-2 0,2 2 4 0,-1 3 0 16,-3 3-2-16,-1 1 1 0,0 1-3 15,0 5 3-15,-3-3 3 0,1 1 3 0,-2 0 1 16,3 1-2-16,0-3 3 0,2-2-4 0,-1-2 0 16,2-2 3-16,6-2-6 0,1-3 0 0,0-2-1 15,1-2-5-15,2-3 5 0,0-2 4 16,5 0-1-16,0-3 4 0,0-5-4 0,1-2 0 15,1-3 0-15,-3-1-1 0,0-1 4 0,-2-2-3 16,0 1 3-16,-2 0 4 0,-1-1-3 0,-2-1 4 16,-1 1-1-16,-1-1-2 0,0 0 2 0,-1 3 0 15,-2 1 7-15,-1 2 0 0,1 2 2 0,-1-1-3 16,-2 4-5-16,1 3 6 0,-2 1 2 16,0 3 6-16,0 0 0 0,0 1-6 0,0 4-6 15,-2 1-1-15,1 4-1 0,-2 2-3 0,2 1 3 16,-4 4-1-16,3 0-2 0,0 1 4 0,1 1-2 15,-2-2-2-15,2 1-1 0,1-4-2 16,0 1-4-16,0-1-6 0,0 0-20 0,6-4-36 16,-1-2-53-16,5-1-59 0,4-3-98 15,-2-4-157-15,-1 0-75 0,-4 0-582 0</inkml:trace>
  <inkml:trace contextRef="#ctx0" brushRef="#br1" timeOffset="162270.82">3930 7406 1990 0,'0'0'85'0,"0"0"4"0,0 0 17 0,0 0 7 16,0 0-29-16,0 0-21 0,0 0 4 0,0 0-4 16,-61 124-15-16,56-101-9 0,3 0-11 0,3 1-5 15,-1 0-4-15,0 2-1 0,7-2-4 0,-2-2-6 16,9-3-7-16,-3-3-10 0,1-1-5 0,5-4-4 15,-3-2 2-15,4-3 0 0,-3-3-3 16,3 0 4-16,-1-3-4 0,-4-1 1 0,0-6 4 16,2-5 0-16,-3 0 4 0,0-3 2 15,-1 1 3-15,-1-4 2 0,5 1 5 0,-8-2 0 16,3-1 5-16,-2-1-1 0,-3 1 1 0,-1-1 3 16,-1-3-2-16,1 2 4 0,-3-3-4 0,-1 3 0 15,0-2 2-15,0 7 3 0,-1 3 10 0,-4 5 5 16,3 3 1-16,-1 4-5 0,-2 1-4 0,3 1-10 15,0 0-3-15,-1 0-5 0,-1 2-7 16,3 1-1-16,0 1-5 0,0 1 3 0,-1 2 0 16,-1-1 0-16,3 4 2 0,-1-2-8 0,1 0 0 15,0-1-4-15,1 0-2 0,3-3 5 0,-1 1-1 16,-2-3 5-16,3 0 2 0,0-1 1 16,-2-1 1-16,-1 0 0 0,3 0 3 0,-2 0 0 15,0 0 6-15,0-2 3 0,3-1-1 0,-2 0 3 16,-1-2-1-16,2 1 2 0,-1 0 3 15,-1 0 4-15,-1 1-2 0,0 0 4 0,0 0 0 16,2 1-3-16,-3-1 8 0,1 2 3 0,-1 0 1 16,0 1-2-16,0 0 0 0,0 0-6 15,0 0-4-15,-1 0 2 0,-2 1-9 0,1 3-1 16,0-1-3-16,-2 4-2 0,-1 1-1 0,1 4 2 16,-2-1-2-16,2 3 1 0,-2 0 0 0,0 1-1 15,1 1 1-15,2 1-3 0,-2-1 1 0,3 1 2 16,1 1-4-16,1-1 8 0,0-1-7 0,0 1 1 15,0-2 2-15,1-1-7 0,2 0 5 16,3-2-5-16,-2 0-1 0,2-1-1 0,-2-3-4 16,3-1 3-16,1 0-1 0,-4-4 6 0,4-1-3 15,-4-1 0-15,3-1 0 0,0 0-1 0,-3-1 6 16,5-4 0-16,-3-2 4 0,-1 0-1 0,2-1 0 16,-3-2 1-16,4 1-2 0,-5-1 5 15,3-2-4-15,-4 1 3 0,0-1-1 0,2-2-1 16,-4 1 3-16,-3 0 0 0,3-1 2 15,0-1-3-15,-3-1 0 0,-1-1-3 0,-3-1 1 16,-3 1-1-16,0 1 0 0,0 1 3 0,-2 1-3 16,0 3 9-16,-1 3-5 0,2 1 3 0,1 1 2 15,4 4-12-15,-3 1 9 0,1 1-5 16,6 0-1-16,-3 0 2 0,3 0-7 0,1 0-2 16,1 0-3-16,-1 3 0 0,1 1-1 0,0-1 0 15,0 2-2-15,1-1-3 0,0-1-3 0,7 0-2 16,-1-1 3-16,2-2 1 0,2 0 8 0,0 0 2 15,1-2 3-15,0-3 5 0,-2 1-2 0,3-3 3 16,0 1-2-16,0-1 1 0,-1 1 0 16,-2 1-1-16,2-1 3 0,-2 2-6 0,-1 2 4 15,1 1-4-15,-1 1 0 0,0 0 5 0,0 1-4 16,1 4 3-16,0 2 1 0,0 2 3 16,1 3-2-16,-1 0-2 0,-1 3 1 0,-2 1-6 15,0 0 2-15,-4 0 0 0,2-1-1 0,-3 0-1 16,-1-1 0-16,1-1 1 0,0-1-2 0,0-1 3 15,-1-3 0-15,-1-1 3 0,3-2 0 16,-3-2-1-16,2-2-1 0,-1-1-2 0,2 0 0 16,-1 0-1-16,0-1 6 0,0-4 2 0,3-3 1 15,-1-2 2-15,3-2-7 0,-2-2 3 16,2 1-4-16,0-2-2 0,-3 0 2 0,3-2-1 16,0-3 3-16,-1-1-5 0,1 2 0 0,-2 0-3 15,4 3-3-15,-3 2 3 0,-2 4-2 0,2 4-2 16,-3 3-2-16,-1 2-6 0,2 1 0 0,-2 0 2 15,0 6 7-15,-2 2 5 0,3 4 3 0,-1 1-1 16,0 2 2-16,0 1 0 0,0-1-1 0,4 0 0 16,-2-1-2-16,2 1 1 0,-1-3 1 15,1 1-1-15,-2-3-3 0,3-2-7 0,1 1-6 16,-1-4 1-16,5-2 3 0,-1 0 7 0,1-2 7 16,0-1 2-16,-2 0 3 0,1-5 4 15,-2-1-2-15,-1-1 3 0,-3-3 1 0,4 1-6 16,-1-3 7-16,-2 0 0 0,0 1 2 0,3-3 2 15,-3 1-5-15,1-2-5 0,2 1-2 16,0 2-4-16,0-1-1 0,-1 4 0 0,-3 3-3 16,5 2 0-16,-3 2-3 0,1 2 5 0,3 0 2 15,-1 5 0-15,0 3 3 0,1 1-4 0,-2 1 0 16,-3 4 1-16,2-1-5 0,-1-1-2 16,-3 1-2-16,-3 0-1 0,2 0 5 0,-1-1 4 15,-2 1 0-15,0 2 2 0,0-2 2 0,0-2-2 16,1 0 5-16,-2-1 5 0,-3-1-1 0,2-1 1 15,-2-1 0-15,-3-1 1 0,6-3 2 0,-2-1 2 16,-1-1-1-16,3-1-2 0,0 0-5 0,0 0-2 16,1-3-6-16,0-1-1 0,0-2-4 15,-1-2-3-15,1-2 4 0,3-1-1 0,3-2 3 16,-3-1 2-16,6-3-1 0,-3 0 0 0,1-1-1 16,3-3 2-16,-1-4 2 0,1-1-3 0,0-3 0 15,1 1 0-15,-2-5-1 0,0 2 3 16,-3 0-1-16,1-3-1 0,0 2 1 0,-3-1 0 15,1 1 0-15,-2 2 4 0,-2 3-1 0,2 0-1 16,-3 4 5-16,0 3 2 0,0 4 3 16,0 4 5-16,0 5 0 0,-3 3 3 0,2 4 0 15,-1 0-5-15,0 2-5 0,-3 6-6 0,2 3-4 16,-3 3 1-16,3 2-1 0,-2 3 0 0,1 1 1 16,4 3-4-16,0-1 3 0,0 2-2 15,0 0 3-15,0 4 4 0,7-2-5 0,-4 0 2 16,-1 0-5-16,3-2-3 0,-1-3 2 0,1-2 0 15,-1-4-1-15,3 1-2 0,-3-6-1 0,3-1-2 16,-3-2 0-16,4-3 1 0,0 0-3 0,-2-4-4 16,3 0 2-16,2-2-1 0,-1-5 2 0,2-1 4 15,1-4 0-15,-2 1 1 0,-1-1 3 16,1-2 4-16,-2 2 2 0,0-2 4 0,-1 0-4 16,2 0 0-16,-3 3-1 0,0 3-2 0,-3 1 5 15,3 3 0-15,-5 2-1 0,0 2 2 16,0 0-1-16,0 0 2 0,-1 4 3 0,-1 3 0 15,0 2 2-15,0 3-2 0,0 3-3 16,-1 1 2-16,-3 0-6 0,2-1 1 0,2 0-3 0,0-1-4 16,0 1 1-16,0-1 4 0,0-3-1 15,2 1-3-15,3-1-2 0,-2-3-10 0,4-2-17 16,-3 0-23-16,5-3-2 0,-1 1-14 0,2-4-26 16,2 0-96-16,-1 0-251 0,-2-5-156 15,-2 2-705-15</inkml:trace>
  <inkml:trace contextRef="#ctx0" brushRef="#br1" timeOffset="162475.64">4876 7206 3153 0,'0'0'-32'0,"0"0"1"0,0 0 11 15,0 0 21-15,0 0 10 0,0 0 0 0,0 0 1 16,0 0-4-16,0 0-4 0,140-3-16 0,-102-1-38 16,3 0-53-16,2 1-86 0,-3-1-154 15,-11 3-325-15,-9 1-848 0</inkml:trace>
  <inkml:trace contextRef="#ctx0" brushRef="#br1" timeOffset="162645.22">5548 7372 2873 0,'0'0'101'0,"0"0"23"0,0 0 12 0,0 0-36 15,0 0-53-15,0 0-30 0,0 0-18 16,0 0-4-16,0 0-12 0,0 0-15 0,0 0-22 16,0 0-54-16,0 0-86 0,31-3-237 0,-27 3-541 15,-4 0-612-15</inkml:trace>
  <inkml:trace contextRef="#ctx0" brushRef="#br1" timeOffset="163813.46">1337 8734 1879 0,'0'0'103'0,"0"0"-132"0,0 0 29 16,0 0 19-16,0 0 0 0,0 0-8 15,0 0-5-15,0 0 6 0,-47 140 4 0,59-100 3 16,-2-4-5-16,5 1-7 0,-1 0 1 16,-3-3-6-16,2 1-2 0,-4-3 5 0,-1 1-3 15,-6-2 10-15,-1-3 3 0,-1-1 7 0,0-3 10 16,-3-4 10-16,-1-5 15 0,0-6 5 0,2-3 14 16,-1-5-1-16,-1-1-13 0,2-7-11 0,-5-6-20 15,3-7-14-15,-3-2-5 0,0-9-2 16,1-2 0-16,1-4-4 0,-1-5 1 0,3-2-6 15,1-3-1-15,0-4-5 0,2 4 0 0,2 1 1 16,2 5 0-16,3 5 2 0,1 5-2 0,2 7-1 16,1 5-6-16,4 6 0 0,-4 5-8 0,0 5 0 15,0 3-7-15,-2 0-5 0,2 7 8 0,-3 3-2 16,-4 4 9-16,3 1 4 0,-6 2-1 16,1 2 3-16,-2 2 2 0,-1-3 7 0,-2 0 2 15,-5 1 2-15,2-3-1 0,1-1-2 0,-3-4-2 16,5 1-1-16,-1-6 2 0,2-2-6 0,2-3-10 15,0-1-9-15,0 0-4 0,3-1 3 16,2-3 13-16,5-4 9 0,1-4-2 16,5-1 3-16,-1-3-7 0,4-1-4 0,0-1 0 15,2-2-4-15,0-1 5 0,-2 2 2 0,0-1 5 16,-4 2 6-16,2-2 0 0,-4 0 5 0,1 2-1 16,-4 0 5-16,-1 1 3 0,-4 2 6 0,1 1 7 15,-4 3 9-15,-2 1 17 0,0 3 5 16,-7 3 6-16,1 2-3 0,-1 2-16 0,-2 0-9 15,-2 5-12-15,1 4-8 0,0 3 2 0,-1 3-8 16,1 0 1-16,2 4-1 0,1 2-8 0,3 0 7 16,4 3-3-16,0-2 0 0,0-2 1 0,4 1-6 15,3-2 0-15,4-1-3 0,1-2-5 0,1-1 1 16,1-4-9-16,0-2-1 0,3-2 2 0,2-3-2 16,1-3 5-16,-3-1 1 0,1 0 0 15,0-6 3-15,2-3 3 0,-2-2 2 0,-4-2-2 16,3-4 2-16,-4-1-2 0,2 0 5 0,-1-2 5 15,-3 0-2-15,1-3 0 0,0 1 0 16,-4 3 0-16,1-1 3 0,-1 4 5 0,-4 3 2 16,2 2 4-16,-5 4 2 0,1 2 1 15,-1 3 2-15,-1 2 5 0,3 0 3 0,-3 2-5 16,0 5 0-16,2 4-5 0,-1 3-6 0,1 4 1 16,0 2-4-16,4 1-1 0,-3 1-4 0,4 1 0 15,0-1 1-15,0-1-5 0,2-1-2 0,0-1-13 16,2-1-20-16,-1-1-28 0,0-3-58 15,2-2-84-15,-1-2-240 0,-1-4-153 0,-2-3-699 0</inkml:trace>
  <inkml:trace contextRef="#ctx0" brushRef="#br1" timeOffset="165950.4">2610 8567 2307 0,'0'0'-15'0,"0"0"27"16,0 0 41-16,0 0 16 0,0 0-32 0,0 0-23 15,0 0-3-15,-69 126 1 0,69-107-3 0,0 1-6 16,1-2-5-16,7-1-3 0,1-1-7 16,3-2-5-16,1-3 2 0,7-4-3 0,3-2-1 15,1-3-2-15,-2-2-8 0,3-1-2 0,0-6 3 16,-4 0 4-16,-1-3 9 0,0-1 7 0,-6-1 6 15,1-1 6-15,-4 2 0 0,-1-1 7 16,0 1-1-16,-5 1 3 0,2 0 4 0,1 2-1 16,-4 1 1-16,3 1-1 0,-4 1-1 0,2 0-4 15,-2 2-2-15,0 2-2 0,2 0-6 0,-3 1 3 16,7 0-1-16,-5 3 2 0,3 4 1 16,0 1 1-16,-1 1-4 0,2 1-2 0,-1 2-2 15,-2 1-3-15,2 0 4 0,1-2-2 0,-3 2 0 16,3-2 1-16,1-2-6 0,0 0 1 0,1-2-2 15,0-2 5-15,3-1 0 0,-1 1 7 16,5-1 6-16,-4-3-4 0,4-1 6 0,-4 0-4 16,-3-5-1-16,1 0 4 0,-2-1-2 0,-3-1 7 15,-2 0 2-15,-2-2 6 0,-2-1 3 16,0 1 0-16,0 0 2 0,-3-1-6 0,-6-2-5 16,0 1-7-16,-3-2-7 0,-5-1-8 0,2-2 3 15,-4-1-4-15,-1 1-1 0,-1 0 4 0,-1 2-4 16,2 1 5-16,0 3-2 0,4 2 1 0,5 3 1 15,0 3-5-15,7 0 2 0,-1 2-7 16,4 0-11-16,1 0-8 0,0 0-3 0,1 0 1 16,7 0 12-16,0 0 11 0,2 0 1 0,1-1 10 15,1 1-5-15,1-2-1 0,1 1 5 0,0-1-6 16,-2 0 3-16,3-2 0 0,-2 0-2 0,-2-2 0 16,4 1 4-16,0 0 6 0,-1 2 10 15,4-1 3-15,3 3-4 0,0 0-7 0,-1 1-9 16,4 1-2-16,-2 4-3 0,-1 3 1 15,-2 1-3-15,1 2-3 0,-5 1 0 0,1 3-4 16,-4 0-2-16,-1 2 3 0,-2-1 1 0,-3 2 5 16,0 0 3-16,0-2 4 0,-2 2 2 15,-1-4 4-15,1 0 6 0,-2-3 4 0,-1-2 8 16,-1-1 1-16,1-3 0 0,1-3-3 0,1-1 6 16,-1-1 5-16,0 0 2 0,0-6 9 0,4-1-9 15,-2-2-2-15,3-2-8 0,-4-3-9 0,4 0-3 16,1-3-6-16,-3 1 0 0,4-1-6 0,-1-2-2 15,1 0-1-15,-2-2 0 0,1 2 0 0,1 5-1 16,-2 2 0-16,-2 3-4 0,2 4 3 16,-4 3-7-16,2 2-3 0,-2 0 1 0,-2 6-4 15,5 2 11-15,-4 3 1 0,0 2-2 0,0 2 4 16,-1 3-6-16,2-1 2 0,0 2-1 0,-2-2 0 16,1 1-6-16,3-2 0 0,-2 0 3 15,-1-1-2-15,4-3 7 0,-2-2 1 0,4-1 3 16,0-4 4-16,0 0 8 0,0-3 1 0,0-2 0 15,1 0 3-15,-1-1-7 0,0-5 4 16,-4-1-1-16,4-2-2 0,-4-1 2 0,3-3-5 16,-2 2 4-16,2-2-3 0,-2 1 3 0,-1 0-2 15,-2-1-1-15,-1 1-1 0,5-1-4 16,-5-1 0-16,2 4-4 0,2-1 1 0,-3 3-2 16,-1 4-2-16,1 0-3 0,-1 3-6 0,2 1 3 15,-3 0-2-15,0 0 2 0,0 5 8 0,0 0 1 16,0 4 4-16,0 0 0 0,0 1 0 0,0 1-5 15,1 0 1-15,-1-1-1 0,3 0-5 0,-1-1 1 16,5 0-7-16,-2-2-5 0,2-2-3 0,1 1 1 16,1-2-1-16,2-2 5 0,-1-2 6 15,2 0 5-15,0 0 6 0,4-2-1 0,-3-3 5 16,0-2-6-16,1 0 3 0,-3-2 3 0,0 0-3 16,0 0 2-16,-1-4-2 0,0 3 1 15,1-1 4-15,-1-1-2 0,0 0 3 0,0 2-3 16,0 1-1-16,0 0-2 0,0 4 0 0,-1 0 0 15,0 3-3-15,-3 2 4 0,2 0-3 16,0 2 5-16,-4 5 2 0,2 2-2 0,-4 4 1 16,1 3-2-16,3 2-3 0,-4 3-1 0,3 2 3 15,-2 2-2-15,0 3 2 0,2 2-1 0,-2 5-1 16,0-2 3-16,-3 4-5 0,0 0 5 16,0 1 6-16,-4-1 2 0,-5 3 7 0,-2-2 4 15,-2-2 10-15,-3 2 7 0,4-6 2 0,0-5 3 16,-2-5-13-16,8-2-2 0,-1-7-5 0,3-5-6 15,-1-5-4-15,4-3-2 0,1-1-2 0,0-7-2 16,0-4 2-16,0-4-3 0,6-6-1 0,-3-1 0 16,0-3 0-16,5-4 1 0,0-4-3 15,0-5 2-15,-2-3-3 0,4-7-4 0,5 0-2 16,-2-3 0-16,-1 5-4 0,-1 3 4 0,4 9 3 16,-5 5-3-16,0 8 4 0,1 4-2 0,-1 4-4 15,1 5-1-15,0 4-7 0,-2 3 2 16,1 2 0-16,0 1 9 0,-1 7 6 0,1 3 2 15,0 3 6-15,1 1-6 0,-5 1 0 16,1 1 0-16,-4 1-6 0,1-3 2 0,-2-1 1 16,-2 0-1-16,0-1 6 0,0-1 0 0,-3-2-2 15,-2 0 3-15,-3-1-1 0,3-1-2 0,-3-2-2 16,-2 0-2-16,2-1-1 0,2-3-4 16,-1-2 0-16,3 0-10 0,-1-1-14 0,4-5-5 15,1-3-6-15,0-3 4 0,0-1 4 0,0-2-4 16,1-2-8-16,4 0-8 0,1 0 0 0,0 1 0 15,3 1 11-15,1 1 11 0,4 0 5 0,2 4 9 16,-1-1-1-16,4 3 3 0,-4 0 6 0,4 1 1 16,-1 2 6-16,-1 1 8 0,-3 1 10 0,3 1 13 15,-4 0 8-15,-2 2 1 0,0 0-2 16,-1 0-1-16,1 3 7 0,-3 3 1 0,0-1 4 16,-3 3 3-16,2 0-8 0,-4 1-1 0,3 2-9 15,-4 0-6-15,2-1-6 0,0 1-5 16,-2-1 0-16,4 0-2 0,-1 0 2 0,-3-1-3 15,4-2-4-15,-4-3-2 0,4 0-5 16,-3-2 0-16,-1-1-2 0,3-1 2 0,-1 0 0 16,-3 0 0-16,2-1 6 0,0-2-1 0,-3-2 4 15,0-1-4-15,0 0-3 0,0-3-1 0,-1-1-2 16,-5 2-2-16,-3-2 0 0,-1 0-5 0,0 0-6 16,-2-1 0-16,0-1-7 0,-5-1 0 15,3 1-1-15,-5-2-2 0,0 0 8 0,-1 0 2 16,1 2 10-16,3 0 4 0,-1 2-4 0,5 1 4 15,2 2-8-15,2 1 0 0,5 1-2 0,-1 2-4 16,3 2-7-16,1 1-5 0,0 0 0 0,0 0-1 16,6 0 10-16,1 1 5 0,1 0 2 0,6-1 4 15,-1 0 0-15,0 0 4 0,4 0-2 16,-4 0 4-16,2 0-2 0,-1-2 2 0,-2-2 7 16,5-1 4-16,-4 0 8 0,6-2 2 0,-3 1 2 15,-1 1-2-15,1 0 2 0,-2 0 2 0,1 2-3 16,0 1-4-16,-3 2-9 0,1 0-6 15,-5 0-3-15,0 4 0 0,0 4 2 0,-4 3-1 16,1 2 2-16,-3 5-4 0,-1 0 2 16,-1 1-1-16,0-1-3 0,0 0 2 0,0 1-6 15,0-2-3-15,0-1-3 0,0-1 2 0,0-2-4 16,0-2 4-16,0-2 3 0,2 0-4 0,3-4 4 16,-2-1-1-16,-2-2-1 0,4-1 4 0,-1-1 2 15,1 0 0-15,1-5 2 0,1-2 0 16,1-2-2-16,-1 0 1 0,2-2 2 0,-1-1 1 15,0 1 6-15,2-3-1 0,-2-1 5 0,0 0-3 16,3-1 1-16,2 1-2 0,-2 0-4 0,2 3 5 16,-2 0-2-16,-1 4 8 0,-1 3 3 0,-1 2 3 15,-3 3 0-15,3 0-3 0,-1 2 1 0,-3 5 0 16,3 2 2-16,-3 3 4 0,2-2 1 16,-3 1-2-16,4 2-2 0,-4 0-2 0,-1 0-5 15,3-1 0-15,-2 1-9 0,1 0-3 0,0-1-3 16,-3-1-13-16,5-3-16 0,-2-1-43 15,-1-1-54-15,3-1-86 0,-2-2-195 16,2 0-256-16,-4-3-823 0</inkml:trace>
  <inkml:trace contextRef="#ctx0" brushRef="#br1" timeOffset="166105">5009 8644 2678 0,'0'0'129'15,"0"0"-38"-15,0 0 17 0,0 0-12 0,0 0-44 16,0 0-39-16,0 0-15 0,0 0-3 0,0 0-10 16,0 0-23-16,0 0-47 0,0 0-76 0,0 0-201 15,0 0-365-15,41-20-829 0</inkml:trace>
  <inkml:trace contextRef="#ctx0" brushRef="#br1" timeOffset="167663.16">1066 10051 142 0,'0'0'70'0,"0"0"68"0,0 0 54 0,0 0 37 16,0 0-1-16,0 0-33 0,0 0-28 15,0 0-19-15,0 0-26 0,0 0-18 0,0 0-8 16,0 0-12-16,-22-45-2 0,22 44-9 0,0-1-7 15,0 0-7-15,0 2-3 0,0 0-9 16,0 0-5-16,0 0-6 0,0 0-10 16,0 0-2-16,0 0-10 0,0 0-3 0,0 2-4 0,0 0 3 15,0 3 6-15,0 1 0 0,0 3 6 16,0 3-6-16,0 2-2 0,2 2-1 0,-2 2 0 16,0 3-1-16,1 1-2 0,-1 2 0 0,0 0-3 15,3 3 5-15,-1 2-3 0,2 3-2 0,-3 0 1 16,1 1-6-16,-1 2 2 0,2 1-2 0,1-2 1 15,-3 1-3-15,1 1-2 0,1 0 3 16,1-1-2-16,-3-2 3 0,0 0 2 0,2 2-2 16,2-1-6-16,-4 1 6 0,1 1-2 0,2 0-2 15,-1-2 11-15,-1-1-10 0,2 0 4 0,1 0-1 16,-2-2-6-16,-1 1 8 0,3-2-4 16,-3 0 5-16,1-1-2 0,-1-2 4 0,0 1 2 0,0-1-3 15,-2 0 7-15,0 2-1 0,1-2 0 16,-1 0-1-16,1 0-2 0,-1-2-4 0,0 0-1 15,0 1 3-15,0-1-5 0,2 0 5 0,-2-2-1 16,0 2-2-16,0-2 4 0,0 1-4 16,1 0 1-16,-1-2 1 0,0 0 0 15,0-1-1-15,0 0 0 0,0-1 1 0,1 3-2 16,-1 0 1-16,0 1 0 0,0-1 1 0,0 2 2 16,0 1 3-16,3-2 1 0,-3 3 0 0,0 0 4 15,0-2-4-15,1 2 1 0,-1-2-1 0,1 0-2 16,-1 1 1-16,2 1-1 0,-1-2-1 0,0 1-3 15,1-2-1-15,0-1-1 0,-1-2-1 16,0-2 3-16,3-3-5 0,-3 2 3 0,2-4-3 16,-2-1-4-16,0-1 2 0,0-3 0 0,2-2 0 15,-2-1 3-15,1-2-3 0,-1-1-3 0,0-1-1 16,-1 0-5-16,0 0-4 0,0-2-8 16,1 1-13-16,-1-1-21 0,0 1-22 0,0 0-25 15,0 0-32-15,0 0-50 0,0 1-86 0,-1 0-144 16,1 0-125-16,-1-1-385 0</inkml:trace>
  <inkml:trace contextRef="#ctx0" brushRef="#br1" timeOffset="168882.78">859 12310 129 0,'0'0'11'0,"0"0"25"16,0 0 56-16,0 0 52 0,0 0 48 0,0 0 21 15,0 0-11-15,0 0-13 0,0 0-20 0,0 0-22 16,0 0-18-16,0 0-12 0,0 0-10 16,0 0-8-16,0-11-9 0,0 11-14 0,0 0-14 15,0 0-14-15,1 0-9 0,2-1-8 0,-1 1-3 16,4-1 4-16,-1 0-6 0,4-1 1 0,0 1 1 15,7 0-4-15,-1 0 6 0,6 0-4 0,0 0-2 16,4-1-4-16,-1 1-3 0,4 1 0 0,1-1-2 16,1 1 1-16,0-1-1 0,-1 1-3 15,3-1-1-15,-1 1 0 0,1-1-5 0,2 1-3 16,-2 0 3-16,3 0-8 0,0 0 13 0,1 0 3 16,0-2-4-16,2 1 7 0,-1-1-14 0,2 0-1 15,-1-3-1-15,2 1 2 0,-1 0-2 16,1-1 0-16,-1 1 3 0,1-2-4 0,0 0 3 15,-3 1-1-15,1-1-1 0,-4 0 0 16,3 1 2-16,-5 3 2 0,1-1-2 0,-5 1 3 16,0 1-5-16,-5 0 0 0,-3 1-1 0,-2 0 0 15,-3 0 0-15,-2 0-2 0,0 2 4 0,-4 1-2 16,-3-1 1-16,1 0 2 0,2 0-5 16,-5 0 3-16,2 0-2 0,-3-1 1 0,3 2 1 15,-3-2 3-15,0 0-4 0,4 0-1 0,-4 0 2 16,3 1-7-16,-2-1 7 0,3-1 0 0,2 0-2 15,-2 0 3-15,2 0-2 0,2 1 0 0,-1-1 1 16,3 0 1-16,0 0-2 0,1 0 1 0,2-1 0 16,2-2-1-16,3 0 2 0,1-2 1 0,0 1 2 15,6-1 2-15,3-1 8 0,0 1 7 16,4-2-3-16,3 2 1 0,1-2-9 0,3 1-4 16,4 1 0-16,-3-1 3 0,3 1-4 0,0-1 0 15,4 2 3-15,-2 0-7 0,3 1 7 16,0-1-2-16,1 0-4 0,0 0 7 15,0-1-4-15,-2 3 1 0,2-3 1 0,-1 0-1 0,-1-1-1 16,1 2-2-16,-3-1 2 0,1-1 0 16,-5 0 4-16,5 1 2 0,-6-1 0 0,-1 0-3 15,-2 2-3-15,-1-1-3 0,-6 3-3 0,-1 0 0 16,-2 2-1-16,-2 0 2 0,-7 0-1 0,-2 0 0 16,-6 0 1-16,-4 0-2 0,1 2 2 15,-4 0-3-15,-3 1 4 0,-2-2 0 0,-1 0 1 16,0 0 4-16,0 0-3 0,0 1 1 0,0-1-1 15,-1 2-1-15,0-1-2 0,-2-1-2 0,-2 1-3 16,3 1-5-16,-6-2-7 0,7 0-6 0,-2 0-7 16,-1 0-10-16,2 0-10 0,1 1-17 0,0-2-29 15,1 1-39-15,0-1-59 0,0 1-73 0,0-1-86 16,0 0-115-16,4 0-12 0,2 0 82 16,-4 0-113-16</inkml:trace>
  <inkml:trace contextRef="#ctx0" brushRef="#br1" timeOffset="169232.57">4041 11899 1115 0,'0'0'55'0,"0"0"49"16,0 0 60-16,0 0 46 0,0 0 17 0,0 0-51 15,0 0-46-15,0 0-47 0,0 0-40 0,0 0-22 16,0 0-8-16,0 0 11 0,0 0 7 0,0 0 4 16,13 11-4-16,5-3-2 0,-2 0-5 0,4 1-5 15,1 0-3-15,2 2-6 0,-2 0-5 0,-1 2-2 16,0-1-2-16,1 1-1 0,-5-1 1 16,3 1 0-16,-3 1 0 0,-3 0-2 0,-3 1 0 15,-4 0 4-15,-2 3-1 0,-3 0 9 0,0 1 0 16,-6 2 2-16,-4 1 3 0,-5 2-2 0,0 2 0 15,-3 1-5-15,0 0-4 16,-3-1-4-16,2-2-2 0,-2-2-7 0,2-1-16 0,2-2-30 16,0-3-46-16,-1-2-78 0,5-2-151 15,2-4-220-15,6-4-596 0</inkml:trace>
  <inkml:trace contextRef="#ctx0" brushRef="#br1" timeOffset="170436.82">1273 12130 18 0,'0'0'126'0,"0"0"-112"15,0 0 45-15,0 0 51 0,0 0 39 0,0 0 23 16,0 0-9-16,0 0-22 0,0 0-7 0,0 0-12 16,0 0-14-16,0 0-12 0,0 0-13 15,0 0-6-15,43-86-10 0,-42 86-2 0,0-1 2 16,-1 1 5-16,0 0 8 0,0 0-1 0,0 0 3 15,0 1-14-15,0 3-13 0,-2 3-16 16,-2 0-18-16,0 1-7 0,-2 2-5 0,-2 3 1 16,1 1 1-16,-1 1 1 0,-1 3 0 15,-1 0 0-15,1 4-4 0,-1 1-3 0,-2 4 0 16,2-1-5-16,-3 2 5 0,3-2 1 0,-2 2-4 16,-1-2 4-16,1 2-7 0,1-1 2 0,-3 1 0 15,3 1 0-15,-3 0-1 0,3 1-1 0,-2 1 1 16,-2 0-4-16,3 1 6 0,-2 0 0 0,-1 2 0 15,2 0 3-15,-1 3-6 0,1-2 3 16,1-2-3-16,1-1 2 0,-1-1 1 0,2 1-2 16,-2-3 1-16,1 0-1 0,1 0 2 0,-1-2 0 15,-2-1 0-15,3 1-3 0,-4-1 2 0,4 0-1 16,-3 2-3-16,-1 0 4 0,3-1-3 16,-1 2-1-16,-1 0 1 0,1 1-3 0,-1-3 0 0,3 0 0 15,-2-2 1-15,1 2 1 0,1-2 1 16,-1 0-1-16,2 0-2 0,-1 1 2 15,-1-2 0-15,1 1 2 0,0 1 2 0,-1 0-2 16,1-1 3-16,1 3 0 0,-2 0 3 0,2-1 1 16,0 3-3-16,0-2 0 0,1 0 0 15,0-2 2-15,1 0 0 0,-2 1 2 0,2-1-2 16,2 0 1-16,-3 0-1 0,2 1-1 0,1-2 1 16,-4 0-5-16,4 2 5 0,-2-2 2 0,0 0-1 15,0 1 8-15,0-2-5 0,0 1 1 0,1 1 2 16,0-2-6-16,-4 1 3 0,2 0-2 0,0 2 3 15,-3 0 1-15,2 2 0 0,-1 0 2 0,0-3-3 16,1 1-3-16,2-1 1 0,-2-2-5 16,0-2 0-16,2-2 3 0,1-1 0 0,-2-4 4 15,3-1 0-15,-1-2-2 0,4-4-2 0,-2-1-5 16,1-2-3-16,2-2-7 0,1-2-9 16,0 0-14-16,0-1-17 0,0 1-17 0,0-1-13 15,1 0-20-15,4 0-27 0,-1 0-36 0,1 0-50 16,2 0-63-16,0-5-83 0,0-1-3 0,2-1 65 15,-4 0-188-15,-2 4 484 0</inkml:trace>
  <inkml:trace contextRef="#ctx0" brushRef="#br1" timeOffset="170801.72">377 14253 787 0,'0'0'-25'15,"0"0"55"-15,0 0 76 0,0 0 40 0,0 0 31 16,0 0-4-16,0 0-8 0,0 0-18 0,0 0-38 16,0 0-40-16,0 0-30 0,0 0-22 15,0 0-6-15,-71-7 5 0,71 19 13 0,-1 3 9 16,1 1 3-16,0 2 0 0,0 2-4 0,3 2 2 16,5-1-2-16,-6 3-3 0,1 1-1 15,-1 0-1-15,1 2-3 0,-3 0-4 0,1-1-3 16,-1-1-4-16,0 1-3 0,0-3 0 0,1 1 1 15,-1-1 0-15,0-2 0 0,0 0 1 0,0-1-6 16,0-3 0-16,4-3 1 0,0-1-7 16,1-3 3-16,1-5-7 0,0 0-3 0,0-1 1 15,3-3-3-15,2-1 0 0,-1 0 1 0,2-1-1 16,4-8 3-16,-1 0 2 0,3-5-2 16,1-3-3-16,1 0-10 0,0-1-21 0,2-3-28 15,1 1-49-15,2 0-58 0,-1-2-102 0,4 1-194 16,-9 4-15-16,-5 6-448 0</inkml:trace>
  <inkml:trace contextRef="#ctx0" brushRef="#br1" timeOffset="171642.29">676 10217 452 0,'0'0'37'0,"0"0"2"16,0 0 60-16,0 0 54 0,0 0 24 0,0 0-26 16,0 0-20-16,0 0-2 0,0 0-5 0,0 0-6 15,0 0-8-15,0 0-11 0,0 0-3 16,0 0-5-16,23-91-5 0,-23 91-10 0,0 0-18 16,0 4-20-16,0 2-13 0,-1 1-12 0,-3 3-4 15,1 4-1-15,-3 2-1 0,1 5 2 0,-2 1-2 16,5 1 2-16,-3 2-1 0,0-1-2 15,1-1 3-15,0 0-5 0,1-3 3 0,2-4-3 16,1-1-1-16,0-5 3 0,0-2-8 0,0-2-2 16,1-4-9-16,3-2-2 0,0 0 10 15,1-3 13-15,2-5 16 0,0-3 3 0,1-5 0 16,1-1-7-16,0-3-3 0,0-4 0 0,1 3-1 16,-1 0 4-16,-2-1-4 0,-1-1 4 0,3-1-2 15,-4-2-4-15,4 0-3 0,0-1-8 16,1 1 0-16,4 1-4 0,0 1 5 0,1 3-3 15,1 2 0-15,2 5 1 0,-1 3-2 0,-3 5 3 16,6 4 0-16,-6 2 4 0,5 1-2 0,0 6 3 16,1 2 1-16,0 1-3 0,0 3 2 0,-3-1-8 15,3 1-4-15,-4-1-3 0,4 1-10 0,0-2-12 16,-1 1-21-16,1-1-39 0,2 2-51 16,-3-2-63-16,2 1-126 0,-9-3-201 0,-1-3-748 0</inkml:trace>
  <inkml:trace contextRef="#ctx0" brushRef="#br1" timeOffset="174682.6">4797 12189 1056 0,'0'0'45'0,"0"0"39"0,0 0 42 16,0 0 30-16,0 0 0 0,0 0-38 0,0 0-22 15,0 0-23-15,0 0-10 0,0 0-17 0,0 0-20 16,0 0-11-16,-32-12 6 0,32 26 14 0,1 6 9 16,0 5 0-16,5 2-11 0,-3 2-8 15,-1 1-2-15,5 0-1 0,-5 1 2 0,4 0-2 16,-4 2 0-16,-1-2-2 0,-1 2 0 0,0-3-1 16,0 1-4-16,-3-2-1 0,-3-1-3 15,-3-2 1-15,5-2 2 0,-4-3 0 0,5-3 3 16,-3-4-3-16,4-5 3 0,0-4 0 0,2-3 7 15,-1-2 8-15,1 0 8 0,0 0 1 16,-3-4-13-16,0-4-12 0,2-3-15 0,-6-6-5 16,5-1 4-16,-1-4 1 0,0-1 3 0,0-3-1 15,1-4-2-15,1-2-1 0,0-5-3 0,1-3-1 16,-3-1-3-16,3-4-1 0,0 1 0 16,0-2 3-16,-2 2 3 0,4 2 2 0,2 4 0 15,-1 5 2-15,3 3-2 0,-2 6 1 0,4 4 1 16,1 4-3-16,-1 3 4 0,2 4-5 0,1 2 1 15,1 4 0-15,0 0-3 0,5 2 3 0,-3 1-2 16,4 0 0-16,0 5 2 0,-3 1-3 0,5-1 4 16,-2 2-2-16,1 2 2 0,-2-1 1 0,0 0-2 15,1 1 1-15,-2-1-3 0,-1 1 2 16,-4-1 0-16,-1 0 4 0,-1 2 3 0,-5-2 1 16,1 2 1-16,-4 1 0 0,-1-1 2 0,0 0 3 15,0-1 4-15,-6 1-2 0,3-1-2 16,-6 1-3-16,0 0-4 0,0 0 1 15,-3-1-4-15,2-2 2 0,0 0-3 0,-2 0 0 0,2 0 2 16,0-1-4-16,-4 0 2 0,2 0-3 16,-1 2 1-16,2-2-2 0,1-1 3 0,0 0 1 15,-1 0-4-15,3 0 4 0,2 0-4 0,-1-2 2 16,0 1 2-16,4-1-1 0,-1 0 1 0,0 0-2 16,3-1 0-16,-1 1-2 0,1-1-1 15,0 1-3-15,1 0 0 0,0 0 1 0,0 1 1 16,0 1 2-16,2 0 2 0,0 0 0 0,4 1-2 15,-2 1 3-15,3 0-3 0,2 0 3 0,-1 1 2 16,4 1-3-16,0 0 3 0,-1 1 0 0,2 0-2 16,4 1 3-16,-5-2-4 0,7 0 1 0,-1 0 2 15,-3 1-1-15,5 0 4 0,-1-1-5 16,2 0-1-16,-1-1-3 0,0-1-4 0,1 0 0 16,0 0-6-16,-2-1-8 0,2-1-12 0,-2 0-22 15,1 1-22-15,-1-1-25 0,-3-1-34 0,2-1-33 16,1 1-48-16,-4 0-114 0,-3 0-147 15,-4-2-723-15</inkml:trace>
  <inkml:trace contextRef="#ctx0" brushRef="#br1" timeOffset="176018.24">1452 14576 1578 0,'0'0'-25'0,"0"0"57"15,0 0 50-15,0 0 21 0,0 0-14 0,0 0-26 0,0 0-1 16,0 0 6-16,0 0-2 0,0 0-5 16,0 0-3-16,0 0 0 0,-36-34-1 0,33 33-2 15,-2 1-4-15,0 0-10 0,0 0-2 0,0 0-5 16,-4 0-4-16,0 2-2 0,-1 4-10 15,-2 2-4-15,0 3-7 0,-5 1-6 0,1 3-1 16,-1 4-1-16,-2 3 0 0,-1 1 1 0,-1 4 1 16,1 2 1-16,0 3 2 0,0 0-2 0,4 1 2 15,-1-1-1-15,-1 0 0 0,4-1-2 0,-2 0 0 16,3 0-2-16,2-2 2 0,2 0 0 0,-1-4 1 16,7-1-2-16,1 0 2 0,2-4-2 15,0 0 3-15,5-2 2 0,4-2-7 16,1-2 3-16,2-1-3 0,4-1-1 0,1-2 6 0,1 0-2 15,2-1 0-15,0-3 1 0,1 0 2 16,0-3-3-16,0-1 1 0,0 0 0 0,2-2-4 16,1 0 2-16,-3 0 1 0,0 0-1 15,-1 0-1-15,-1-2 0 0,-2 0-5 0,-2 0-2 16,0-2-6-16,-2 1-11 0,-2-2-10 0,0 0-13 16,-4 2-9-16,-2-3-7 0,2-1 1 0,-3 1 0 15,-1-3-2-15,1-1 5 0,-3 0-7 0,-1-1-7 16,0 1-1-16,0 0 4 0,-4-1 15 0,-1 1 19 15,-5 0 14-15,1 0-4 0,-2 1 3 16,-2 3-1-16,-5-1 5 0,2 1 19 0,0 2 9 16,-2 1 15-16,2 0 10 0,1 2 5 0,3 1 4 15,-2 0 10-15,4 0 5 0,-1-1-2 0,5 1-3 16,-2 0-7-16,6-1-5 0,-1 1-1 0,2-1-2 16,1 1-13-16,0-1-11 0,0 1-11 15,0 0-6-15,1 0 2 0,3 0 5 0,1 0 6 16,2 0 4-16,3-2 7 0,0 1 5 15,2-1 2-15,3 1 3 0,-3 0-1 0,0-1-6 16,-1 2-3-16,-1 0-1 0,1 0-10 0,-3 2 0 16,0 0-3-16,-1 1-8 0,-2 1 5 0,1-2-1 15,-2 2-3-15,1-1 1 0,0 0-12 16,-1-1-21-16,2 1-30 0,-3 0-49 0,3 0-70 16,-4 0-100-16,3-1-173 0,-1 1-111 0,-3-1-228 0</inkml:trace>
  <inkml:trace contextRef="#ctx0" brushRef="#br1" timeOffset="176905.96">1294 9844 1215 0,'0'0'-21'0,"0"0"74"16,0 0 58-16,0 0 50 0,0 0 9 0,0 0-52 15,0 0-50-15,0 0-38 0,0 0-18 0,0 0 7 16,0 0 18-16,0 0 19 0,0 0 5 0,0 0-4 16,14 80-12-16,-8-58-21 0,1 1-7 0,-1 0-13 15,1 2 0-15,1 0 1 0,-5-2-7 16,2-2-3-16,-3 0-14 0,-1-3-27 0,0 1-35 16,1-3-50-16,0-2-49 0,-2-3-64 0,2-2-81 15,0-3-58-15,-1-2-287 0,-1-3 510 0</inkml:trace>
  <inkml:trace contextRef="#ctx0" brushRef="#br1" timeOffset="177433.06">1245 9721 2228 0,'0'0'5'0,"0"0"33"0,0 0 4 0,0 0 4 16,0 0-18-16,0 0-19 0,0 0 1 0,0 0 14 0,0 0 3 15,0 0 0-15,0 0-5 0,0 0-11 16,133-49-2-16,-107 49-6 0,2 0 1 0,-3 0-5 16,1 4-3-16,-2 5 5 0,0 0-4 0,-4 1 4 15,-4 3 0-15,-1 1-4 0,-6-1-3 16,-2 4-1-16,-4 1 3 0,-3-1 2 0,-2 2 8 16,-3-1 1-16,-5 2 2 0,-6 1 0 0,2-2-1 15,-5 0 3-15,1-1-2 0,-2-1 1 0,0-3-2 16,5 0 0-16,-4-3 0 0,5 0-3 15,-1-3 2-15,5-2-4 0,2-2-1 0,4-2-4 16,0-2-9-16,4 0-18 0,0-1-13 16,0-3-1-16,5-1 0 0,3-1 18 0,2-1 8 15,3-1-2-15,2 0 3 0,1 0-4 0,3 1 4 16,1 1 0-16,0 1 4 0,1 3-1 0,-1 1 0 16,0 1 7-16,1 0-2 0,-1 3 3 15,-1 3 1-15,-1 3-2 0,-1 2 3 0,-1 3-1 16,-5 2 3-16,1 2 5 0,-3 1 7 0,0 3 3 15,-5-2 6-15,-1 0 4 0,-3 1 1 0,0-2 7 16,-6 1 2-16,-2 0 5 0,-1-1 0 0,-1 0 4 16,-3-1 1-16,1-1-3 0,-5-1 0 0,3 0-6 15,-4-3-1-15,2-1-4 0,-1-2 1 16,0-2-10-16,0-2-5 0,0 0-1 0,-1-2-12 16,0 0 2-16,1-1-4 0,0-1-12 0,0 0-9 15,0 0-17-15,1-2-24 0,-3 1-27 16,3-1-35-16,1 1-78 0,-2 1-144 0,8-1-199 15,3 1-781-15</inkml:trace>
  <inkml:trace contextRef="#ctx0" brushRef="#br1" timeOffset="178252.61">1171 12205 90 0,'0'0'107'0,"0"0"-30"0,0 0 50 0,0 0 34 16,0 0 15-16,0 0-29 0,0 0-13 0,0 0 2 15,0 0 6-15,0 0 3 0,0 0-13 16,-16-70-9-16,15 64-9 0,-1 2-6 0,0 1-3 0,1-1-8 16,1 3-9-16,-1 1-10 0,1 0-8 15,-2 0-19-15,2 2-18 0,-2 7-17 0,1 3-10 16,0 8-2-16,-1 4 2 0,1 7 2 0,0 0-2 15,-2 0 1-15,1-1-4 0,0 0-3 0,0-4 2 16,-2 2-6-16,2-4-4 0,0-2-12 16,1-1-23-16,2-2-34 0,-1 1-35 15,0-3-50-15,2 0-57 0,2-1-85 0,-2-4-143 16,0-4-656-16</inkml:trace>
  <inkml:trace contextRef="#ctx0" brushRef="#br1" timeOffset="179065.77">3616 12050 0 0,'0'0'0'16,"0"0"116"-16,0 0-31 0,0 0 1 15,0 0 37-15,0 0 31 0,0 0 15 0,0 0-2 16,0 0-5-16,0 0 2 0,0 0 2 0,0 0-5 15,0 0-5-15,0 0-15 0,-16-61-16 0,15 57-14 16,0-1-19-16,1 3-12 0,0-1-13 16,0 2-14-16,0 1-6 0,0 0-12 0,0 0-8 15,0 0-8-15,0 4-12 0,0 3 1 0,0 2-2 16,6 5 5-16,-3 1 0 0,4 6 0 16,-3 4-4-16,3-1-3 0,-3 1-2 0,2 1-2 15,-2 3-9-15,2 1-14 0,-3 2-29 0,-1-3-34 16,4-1-48-16,-4-3-67 0,0-2-106 0,2-6-192 15,-3-6-763-15</inkml:trace>
  <inkml:trace contextRef="#ctx0" brushRef="#br1" timeOffset="180898.69">3375 13216 1027 0,'0'0'115'16,"0"0"49"-16,0 0 31 0,0 0 10 0,0 0-54 15,0 0-67-15,0 0-21 0,0 0-14 16,0 0-19-16,0 0-11 0,0 0-9 0,0 0-4 16,-11-33 3-16,19 25-4 0,2 1-2 0,0-2 0 15,2 4-2-15,-1-2 1 0,1 1 3 0,2 2 4 16,-1 0 3-16,0 2 1 0,1 2-3 15,0 0-2-15,-3 0-6 0,0 3 5 0,-1 3 4 16,-3 1 0-16,-2 1 8 0,1 2-3 0,-5 1 0 16,2 0 2-16,-3 2-3 0,0 0-1 15,0 2-1-15,-3-2-4 0,-4 3-1 0,2-1 2 16,-3 2-3-16,-1-1 1 0,-2 0-2 0,2 0-3 16,-1-1 2-16,0 0 2 0,1-1-2 15,3-3 2-15,0 2-3 0,-2-4 0 0,5-1-1 16,0-1 0-16,-2 0-2 0,3-2-2 0,2-1-1 15,0 1-3-15,0-1 0 0,0 0-3 0,0-1-2 16,1 1-2-16,1-1-3 0,3 1 0 0,-2-2 1 16,4 1-4-16,-2 0-3 0,3-2-4 0,1 1-4 15,0-1-1-15,2-1-3 0,-1 2-15 0,2-2-17 16,-2 0-40-16,2 0-47 0,4 0-98 16,-4 0-139-16,-2 0-16 0,-1 0-368 0</inkml:trace>
  <inkml:trace contextRef="#ctx0" brushRef="#br1" timeOffset="181273.7">3699 13211 1810 0,'0'0'30'0,"0"0"24"15,0 0 19-15,0 0 1 0,0 0-33 16,0 0-32-16,0 0-5 0,0 0-5 0,0 0-1 15,0 0 1-15,0 0 2 0,0 0 4 0,0 0-1 16,0 0-1-16,-1 43 0 0,2-33 0 0,3-1-1 16,1 1 2-16,-1-2 3 0,1 0 0 0,-2 0 5 15,2-1 1-15,-1 0 3 0,-2-1 5 16,5-1-4-16,-4 1 1 0,3-1-6 0,-2-1-3 0,3 1-1 16,2 0-5-16,-4 0 3 0,3-1-3 15,0 1-4-15,1-1 1 0,-2 0-1 0,2 0 0 16,-1 0 0-16,0 1 3 0,-3 0 0 15,1 0 2-15,-3 1 1 0,1 1 2 0,-2-1 6 16,-2 1 5-16,0 1 5 0,0 1 1 16,-1 3 0-16,-5-2-3 0,1 2-4 0,-2-1 0 15,-2 0-6-15,0-3-3 0,4 1-7 0,-3-1-8 16,-2-2-19-16,4-1-26 0,1-1-39 0,-2-2-59 16,-2-2-93-16,5 0-136 0,-3 0-90 0,4-3-293 15,1 0 480-15</inkml:trace>
  <inkml:trace contextRef="#ctx0" brushRef="#br1" timeOffset="181445.75">3658 13282 1506 0,'0'0'79'0,"0"0"-27"0,0 0 35 0,0 0 35 0,0 0-25 16,0 0-35-16,0 0-6 0,0 0-2 15,0 0-13-15,0 0-10 0,0 0-12 0,0 0-7 16,128-117-7-16,-106 106-11 0,0 1-23 0,0-1-41 15,-3 3-61-15,0 2-98 0,-4 2-130 16,0 0-77-16,-9 3-527 0</inkml:trace>
  <inkml:trace contextRef="#ctx0" brushRef="#br1" timeOffset="182004.51">4279 13173 883 0,'0'0'200'0,"0"0"-68"0,0 0 55 16,0 0 29-16,0 0-31 0,0 0-58 0,0 0-6 15,0 0 2-15,0 0-3 0,0 0-11 16,0 0-13-16,0 0-15 0,0 0-21 16,0 0-19-16,2-35-12 0,-7 40-6 0,-3 2-6 0,-1 1 0 15,-3 3-2-15,0 2-4 0,-4 2-3 16,3 0-2-16,-4 1-1 0,4 3-3 0,-3 0 4 16,2 0-2-16,1 2-1 0,-3 1 1 0,5 1-4 15,0 0 0-15,1 0 0 0,1 1 0 0,-1-1-1 16,6 1 0-16,-2-2 1 0,4 0-3 0,2-1 1 15,1-3-3-15,-1-1-1 0,6-2 0 16,3-1-1-16,2-1-8 0,1-3-4 0,1-2-5 16,-1-1-10-16,5-1 5 0,0-3-3 0,-2-1 1 15,3-2 7-15,0 0 1 0,-3-5 3 0,4-2 1 16,-6 0 1-16,3 0 2 0,-4-1 6 16,-1-1 4-16,-3 1 8 0,-3 0 2 15,2-2 1-15,-5 2 4 0,2 0-1 0,-3 2 9 0,-1 0 6 16,0 0 5-16,-7 2 7 0,-1-1-5 15,2 1-6-15,-4 1-5 0,0 1-6 0,-1 0-3 16,-4 1-3-16,3 1 0 0,-2 0-6 0,-1 5-1 16,3 2-5-16,-4 1-9 0,4 2-7 15,0 0-19-15,2 2-27 0,1 0-38 0,-1-1-54 16,5 2-108-16,-1-3-152 0,4-2-97 0,0-3-593 0</inkml:trace>
  <inkml:trace contextRef="#ctx0" brushRef="#br1" timeOffset="183086.18">270 14140 662 0,'0'0'185'0,"0"0"-121"16,0 0 57-16,0 0 41 0,0 0 19 16,0 0-10-16,0 0-41 0,0 0-16 0,0 0-11 15,0 0-30-15,0 0-33 0,0 0-23 0,-59 12-13 16,63-12 8-16,5 0 19 0,-1 0 11 0,2 0 1 16,4 0 0-16,2 0-3 0,2-4-3 0,0 0 0 15,3-1-3-15,1-1-11 0,-1 2-5 16,3-2-3-16,-2 1-6 0,3-1-1 0,0-1-7 15,-2 1-15-15,4 1-20 0,-3 2-41 0,1 1-67 16,-3-1-78-16,1 2-141 0,-4 0-123 0,-9 1-606 16</inkml:trace>
  <inkml:trace contextRef="#ctx0" brushRef="#br1" timeOffset="183865.76">982 14194 1599 0,'0'0'105'0,"0"0"41"0,0 0 22 16,0 0-13-16,0 0-62 0,0 0-50 0,0 0-19 15,0 0-13-15,0 0-8 0,0 0-2 0,0 0 4 16,0 0 3-16,0 0-2 0,0 0-2 16,13-53-1-16,-1 46 1 0,0 1 0 0,3 0 1 15,-2 2-1-15,2 0 1 0,-1 2 1 0,-2 1-3 16,-2 1 3-16,0 0-4 0,1 0 4 15,-3 0 3-15,-2 3-1 0,-1 1 9 0,-1 0-1 16,0 2 3-16,-1 0 2 0,-2 3-4 0,-1 0 3 16,0 3-1-16,0-1-1 0,-2 1 0 15,-4 2-5-15,1 1-6 0,-3-1-2 0,3 0-2 16,-1-1-1-16,-3-2 2 0,4 1-2 0,1-3 3 16,2-1-5-16,-2 0-1 0,3-2 0 0,-1-2-7 15,2 1 5-15,0 0-3 0,0-1 0 0,0 0 3 16,4-1-5-16,-1 1 1 0,2-1-5 0,0 1-1 15,2-2-5-15,-1 0 0 0,2-1-3 16,1 1-9-16,2-2-7 0,-1 0-14 0,1 0-18 16,1-3-32-16,1 0-35 0,1 0-56 0,-2 0-84 15,2 1-102-15,-3-1-37 0,-5 1-417 0</inkml:trace>
  <inkml:trace contextRef="#ctx0" brushRef="#br1" timeOffset="184214.35">1401 14166 1254 0,'0'0'114'0,"0"0"8"0,0 0 24 16,0 0 3-16,0 0-39 0,0 0-48 16,0 0-12-16,0 0-15 0,0 0-20 0,0 0-11 15,0 0 0-15,0 0 8 0,0 0 4 0,0 0 9 16,-11-28 6-16,14 28 3 0,-2 0 3 0,1 0-4 15,3 2-1-15,-3 2-4 0,3 0-1 16,0 1-1-16,-2 1-3 0,4 0-1 0,-2 1-9 16,0-2 0-16,1 2-7 0,-1 0-2 0,2 1 0 15,-2 1-3-15,3 1 1 0,-3-1-3 0,1 0 0 16,2-1-1-16,-2 1 1 0,-1 0 0 16,0-1 0-16,0 2 1 0,0-3-1 0,0 0 0 15,-2 0-1-15,1-2-2 0,-1 2 0 0,-2 0 1 16,-1 0-3-16,0 1-5 0,0 0-10 0,0 0-20 15,-4 0-26-15,-1 0-36 0,1 0-46 16,-3 0-68-16,1-2-79 0,1 0-106 0,0-3 2 16,1-1-319-16</inkml:trace>
  <inkml:trace contextRef="#ctx0" brushRef="#br1" timeOffset="184406.47">1260 14169 1213 0,'0'0'146'15,"0"0"-50"-15,0 0 33 0,0 0 22 0,0 0-27 16,0 0-53-16,0 0-5 0,0 0 6 16,0 0-1-16,0 0-5 0,0 0-8 0,0 0-13 15,0 0-10-15,135-83-9 0,-111 72-10 0,0 1-7 16,-1-2-8-16,1 2-11 0,-2 1-16 0,-1 1-31 16,-4 4-48-16,-2 0-65 0,-2 4-111 15,-3 0-141-15,-2 0-34 0,-3 0-412 0</inkml:trace>
  <inkml:trace contextRef="#ctx0" brushRef="#br1" timeOffset="184972.73">1851 14073 821 0,'0'0'225'0,"0"0"-54"0,0 0 28 16,0 0 21-16,0 0-37 0,0 0-46 0,0 0-16 16,0 0-19-16,0 0-16 0,0 0-13 15,0 0-13-15,0 0-14 0,0 0-15 0,0 0-13 16,-12-12-8-16,5 20-5 0,1 2-3 15,-3 4 1-15,0 0 1 0,0 2 0 0,-1 1 0 16,2 2-3-16,2 2-1 0,1 1 0 0,0 4 2 16,-1-3-2-16,5 2 0 0,-3 0 1 0,4-1-4 15,2-1 0-15,-2-1-1 0,3-1-6 0,7-1-2 16,-2-3-6-16,2-2-5 0,2-1-5 16,0-2-7-16,3-5-10 0,-2 1-5 0,-1-3-2 15,3-4-2-15,0-1 11 0,-3 0 11 0,1-6 9 16,2-3 10-16,-5-1 5 0,0-1 2 0,2-3 4 15,-3 1 3-15,1 0 4 0,-2 0 5 0,-3 0 6 16,1 0 5-16,-3 2 5 0,1-1 3 0,-1 1 4 16,-2-1-1-16,1 1-2 0,-2-1 2 15,0 1-2-15,0 0 5 0,-4 2-1 0,-2 2 2 16,3 0 2-16,-5 3 5 0,2 2 3 0,-4 2-5 16,-2 0-4-16,0 6-14 0,0 3-7 0,0 3-5 15,-5 2-7-15,4 2 1 0,-4 1-4 16,4 3-1-16,-4-2 0 0,5 2-3 0,-1 0-4 15,1-4-7-15,2 1-11 0,4-2-17 16,1-2-21-16,2-4-42 0,2 1-66 0,1-2-104 16,1-2-209-16,4-2-349 0,-2-1 155 0</inkml:trace>
  <inkml:trace contextRef="#ctx0" brushRef="#br1" timeOffset="186037.27">834 10578 77 0,'0'0'181'16,"0"0"19"-16,0 0 42 0,0 0 23 0,0 0-27 15,0 0-20-15,0 0-17 0,0 0-17 16,0 0-28-16,0 0-22 0,0 0-24 0,0 0-24 15,-20 4-13-15,20-4-21 0,0 0-11 16,0 0-17-16,0 0-10 0,0 0-4 0,0 0-8 16,2 0 2-16,2 0-2 0,0 0 1 0,4 0 2 15,0 0 1-15,2 0 2 0,1-2-3 0,3 1 1 16,1-2-7-16,2 1-2 0,1-2-5 16,2-1-3-16,1 0-12 0,1 0-16 0,1-1-33 0,2 1-64 15,-3 1-89-15,-2 0-160 0,-4 2-137 0,-6 1-600 16</inkml:trace>
  <inkml:trace contextRef="#ctx0" brushRef="#br1" timeOffset="187070.06">1555 10583 608 0,'0'0'279'0,"0"0"-40"15,0 0 34-15,0 0 14 0,0 0-69 0,0 0-85 16,0 0-37-16,0 0-20 0,0 0-26 0,0 0-22 15,0 0-13-15,0 0-6 0,0 0 3 16,0 0-4-16,0-36 4 0,10 30-7 0,0 0 1 16,2 0-1-16,0 1-3 0,1 2 3 0,-1 0-4 15,-1 2 0-15,0 1-2 0,-1 0 2 0,-3 0 1 16,3 0-5-16,-3 0 4 0,1 0-6 16,0 4 1-16,-1-1 1 0,-2 0-3 0,-2 2 1 15,0-1 0-15,0 2 5 0,-2 0 3 0,-1 1 5 16,0 1 3-16,0 3 0 0,-1 0 1 0,-5-1-4 15,3 0-1-15,-1 1-1 0,-2-1-2 16,4 0-1-16,-4-2 1 0,3 1-2 0,2-1 0 16,-2 0 1-16,3-1-3 0,-1 0 0 0,1-1 1 15,0-1-3-15,0 1 2 0,4-1-6 16,-2 0 0-16,3 1-9 0,0-3-2 0,3 0-2 16,-1 0-6-16,0-2-1 0,4 1-6 0,-1-2-2 15,7 0-9-15,-5 0-5 0,4-5-17 0,-2 0-19 16,-2 1-10-16,2-1-35 0,-2 0-42 0,-2 1-48 15,0 0-46-15,0-1-43 0,-2-1 17 0,-2 1-82 16,2 3 220-16</inkml:trace>
  <inkml:trace contextRef="#ctx0" brushRef="#br1" timeOffset="187397.45">2023 10434 1483 0,'0'0'17'0,"0"0"-3"16,0 0 15-16,0 0 17 0,0 0 1 0,0 0-10 15,0 0 8-15,0 0 4 0,0 0-2 0,0 0-10 16,0 0-5-16,0 0-9 0,0 0-7 16,-2 48-8-16,6-44 1 0,4-2 1 0,0 2-6 15,-1-2 7-15,0 1-7 0,2 0-2 0,1 0 4 16,-2-1-6-16,1 2 7 0,-2-1 1 0,2 1 1 15,1 1-2-15,-1-1 2 0,2 0-1 16,-3 2-5-16,1 1 5 0,-3 0-4 0,0 0 2 16,-2 1 3-16,-1 0 1 0,-1 0 3 0,-2 0-1 15,0 0 2-15,0-1-5 0,0 1-1 0,0-1-9 16,-2 1-19-16,-5-1-32 0,1 0-48 0,-1 1-94 16,-2-1-130-16,0-1-119 0,6-2-429 0</inkml:trace>
  <inkml:trace contextRef="#ctx0" brushRef="#br1" timeOffset="187579.32">1955 10494 1989 0,'0'0'-77'0,"0"0"27"15,0 0 53-15,0 0 55 0,0 0-21 0,0 0-20 16,0 0-5-16,0 0-6 0,0 0-6 0,119-67-12 15,-99 60-9-15,1 0-24 0,-1 2-33 16,-1 0-70-16,-3 1-149 0,-4 1-124 0,-5 1-552 0</inkml:trace>
  <inkml:trace contextRef="#ctx0" brushRef="#br1" timeOffset="188339.6">2543 10283 86 0,'0'0'21'15,"0"0"5"-15,0 0 16 0,0 0 34 16,0 0 25-16,0 0 21 0,0 0 11 0,0 0 2 16,0 0 5-16,0 0 20 0,0 0 21 0,0 0 1 15,0 0-16-15,0 0-38 0,26-17-32 0,-34 22-18 16,1-1-7-16,1 1 6 0,-4 2 3 0,-2-1-2 16,1 0-9-16,-1 2-9 0,0 0-11 0,1 2-2 15,-3-1-4-15,0 3-1 0,2-1 5 16,-2 1-9-16,0 0 4 0,2 2-3 0,1-1-8 15,1 0 3-15,0 2-13 0,2 2-4 0,3-1-6 16,-3 1-7-16,4 0 4 0,0 3 1 0,2-2 1 16,1 1 1-16,1 0-3 0,0 1-2 15,3-2-5-15,5 0-3 0,1-2-4 0,-1 0-4 16,-1-3-4-16,7-1-6 0,-3-2-6 0,1-2-2 16,-1-1-2-16,3-2 3 0,2-1-2 0,-2-2 2 15,2-2-1-15,-3 0-3 0,4-2 2 0,-4-2-1 16,3-3 4-16,-4 1 7 0,1-2 4 15,-1 0 8-15,-4 0 1 0,2-1 5 16,-2-2 1-16,-1 2 2 0,-3 1 5 0,3 0-3 16,-6 1 8-16,0 0 0 0,-1 2 4 0,0 0 5 15,-1 0-1-15,-3 1 5 0,-1 0 0 0,-2 2 1 16,2 1 0-16,-5 0-6 0,1 1-4 0,-2 0-5 16,0 0-3-16,0 2-1 0,-1 2-1 15,-1 1-4-15,2 1-1 0,1 0-3 0,-2 2-3 16,2 0-2-16,0 2-6 0,-2 2-5 0,2-1-18 15,-1 0-29-15,3 0-47 0,-1-2-73 0,5 1-140 16,-2-3-225-16,5-2-814 0</inkml:trace>
  <inkml:trace contextRef="#ctx0" brushRef="#br1" timeOffset="191882">1286 12634 127 0,'0'0'61'0,"0"0"-21"16,0 0 17-16,0 0 7 0,0 0 6 0,0 0-17 16,0 0 3-16,0 0 13 0,0 0 14 0,0 0 10 15,0 0 8-15,0 0 7 0,1-19 7 0,-1 17 5 16,0 0-1-16,0-1 1 0,0 0-12 15,0 1-13-15,-3-1-14 0,1 0-17 0,0 0-10 16,-2 0-11-16,-1 1-4 0,1-1-8 0,-2 2-3 16,2-2-1-16,-2 1-4 0,2 1 1 15,-2 1-5-15,1 0-4 0,0 0-1 0,2 0-4 16,-3 0-5-16,3 1-4 0,-4 1-8 0,1 2-8 16,0 2-1-16,1 1-1 0,-1 1 5 15,-1 1 5-15,0 1 0 0,1-1 6 0,-1 2 0 16,4 1 0-16,-2-1-1 0,1 3-4 0,2 1 1 15,-2 0-3-15,4 0 1 0,-1 1 2 0,1-2 1 16,0 1-3-16,0-2 3 0,5 1-3 16,-2-2-3-16,5-1 4 0,-2 0-9 0,3-3-3 15,2 0 1-15,-1-2-3 0,4-3 8 0,-3-1 5 16,4-2 3-16,1 0 5 0,-1-5 2 0,0-1 2 16,-2-2-1-16,3-1 2 0,-5-2 1 0,1 1 6 15,-2-1 2-15,-1-1 7 0,2 1 1 0,-5-1 2 16,-2 2 11-16,1-2 3 0,-2 2 12 0,-2-2 6 15,-1 2-4-15,0-2-4 0,-1 2-9 16,-5 0-9-16,2-1-5 0,-4 2-4 0,-1 0-5 16,0 1-8-16,-1 0-9 0,0 1-15 0,2 0-20 15,-1 0-23-15,3 1-48 0,-3 3-93 16,5-1-135-16,-2 2-154 0,4 1-327 0,2 1 422 0</inkml:trace>
  <inkml:trace contextRef="#ctx0" brushRef="#br1" timeOffset="193650.36">2260 12182 0 0,'0'0'0'0,"0"0"66"0,0 0-29 0,0 0-25 16,0 0 0-16,0 0-4 0,0 0 3 0,0 0 1 16,0 0-2-16,0 0 12 0,0 0 6 15,0 0 19-15,0 0 19 0,6-26 18 0,-6 25 18 16,1 0 7-16,-1 1 3 0,0-1-6 0,0 1-5 15,0 0-7-15,0 0-3 0,0 0-9 0,0 0-9 16,0 0-18-16,0 0-17 0,0 0-11 0,0-2-17 16,0 2-3-16,0-1 0 0,0 0-2 15,0 0 8-15,0-1 0 0,0-1 0 0,0 2-4 16,0-1 1-16,0-1 4 0,0 1 2 0,0 0 7 16,1-1 0-16,0 1 2 0,1 2 1 0,-1-3 0 15,1 1-2-15,-1 1-5 0,-1 0-1 0,1-3-6 16,-1 3 0-16,1-1-3 0,-1 0-1 15,1 1 3-15,0 0-4 0,-1 1 0 16,1 0-1-16,-1 0 1 0,0 0 1 0,0 0 1 16,3 0-1-16,-3 0-7 0,0 0 4 0,2 0-4 15,-2 0-1-15,1 0 8 0,0 0-5 0,1 0 1 16,1 0-2-16,0 0-4 0,-1 0 3 0,-1 0 0 16,1 0 1-16,0 0 2 0,0 1 3 0,-1-1 0 15,-1 0 6-15,1 0-1 0,-1 1 8 16,0-1 6-16,0 2 2 0,0-2 6 0,0 1-2 15,0 1 0-15,1 3-3 0,-1 1-4 0,2-1-8 16,-1 4-6-16,3 0-2 0,-2 3-3 0,-1 2 1 16,0-2 0-16,-1 3-2 0,1 2-4 15,-1-1-3-15,0 1-9 0,0 0-7 0,0 1-8 16,-1-4-23-16,1 0-26 0,-1 0-35 0,0-2-52 16,1-2-70-16,0-1-81 0,0-2-55 0,0-1 43 15,0-4-152-15</inkml:trace>
  <inkml:trace contextRef="#ctx0" brushRef="#br1" timeOffset="194872.63">1678 12186 53 0,'0'0'45'0,"0"0"-30"0,0 0 1 15,0 0 3-15,0 0 0 0,0 0 5 16,0 0 12-16,0 0 16 0,0 0 16 0,0 0 9 16,0 0 3-16,0 0 4 0,0 0-1 0,0 0 1 15,4-10 0-15,-4 10 1 0,0-1 0 16,0 1 4-16,0 0-2 0,0-2-8 16,0 2-7-16,0-1-14 0,1 1-8 0,-1-1-6 0,2 0-8 15,-1 0-1-15,-1 0-5 0,1-1-1 0,-1 1-3 16,0 0-1-16,0 1-2 0,0-1-2 0,0 1-1 15,0 0-1-15,0 0 0 0,0 0-1 16,0 0-1-16,0 0-2 0,0 0 0 0,0 0 0 16,0 0-3-16,0 0 1 0,0 0-7 15,0 1-2-15,0 0-4 0,0 0-3 0,0 2 1 16,0 0 2-16,1 2 5 0,0 1 1 0,0 1 4 16,2 1-2-16,0 3-3 0,-2-1-2 0,0 2-2 15,2-1 0-15,0 3 0 0,1-1 3 0,-3 0-4 16,3-1 2-16,1 1-1 0,-3-2-2 0,5 1 2 15,-5-1-1-15,3 0-1 0,-1-1 1 0,-3 0-2 16,1 1-5-16,1-1-6 0,-1 1-11 16,-2-2-14-16,0 1-19 0,0-1-22 0,0-1-33 15,0 0-49-15,0-1-45 0,-2 2-57 0,1-2-33 16,-1-3 49-16,1-1-175 0</inkml:trace>
  <inkml:trace contextRef="#ctx0" brushRef="#br1" timeOffset="196116.66">2907 12158 0 0,'0'0'79'0,"0"0"-46"16,0 0-13-16,0 0-7 0,0 0 0 0,0 0-4 15,0 0-2-15,0 0 2 0,0 0-2 16,0 0 4-16,0 0 8 0,0 0 5 0,0 0 11 0,0 0 5 16,10-11 7-16,-10 11 6 0,0 0 4 15,0 0 8-15,0-1-2 0,0 1 0 0,0 0 0 16,0-2 2-16,0 2 5 0,0 0 0 0,0-1-9 16,0-1-13-16,0 1-12 0,1-2-11 15,-2 1-2-15,1 1-1 0,1-1 1 0,-1 0 2 16,0 2 3-16,0-1 8 0,1 1 6 15,-1-1 10-15,0 1 11 0,0 0 10 0,0 0 7 16,0 0 3-16,0 0 3 0,0 0-3 0,0 0-5 16,0 0-9-16,0 0-10 0,0 0-12 0,0 0-15 15,0 0-10-15,0 0-13 0,0 2-7 0,0 2-5 16,1-1 0-16,-1 3-1 0,-1 1 3 0,1 1 2 16,-1 3 0-16,1-2 0 0,0 0-2 15,0 0-1-15,0 2 1 0,0-1 0 0,0 2 0 16,0-1 0-16,0 2 1 0,1-2-2 0,0 1-1 15,3-1-3-15,-4 0-4 0,1-1-4 0,-1 0-4 16,0 1-9-16,1-2-12 0,-1 0-14 0,2-1-22 16,-2 1-27-16,0-2-45 0,4 0-68 15,1-1-79-15,-3 0-55 0,3-4 34 0,-2 0-143 0</inkml:trace>
  <inkml:trace contextRef="#ctx0" brushRef="#br1" timeOffset="196948.38">2847 12098 114 0,'0'0'17'0,"0"0"-2"15,0 0 8-15,0 0 11 0,0 0 16 0,0 0 15 16,0 0 19-16,0 0 12 0,0 0 7 0,0 0 4 16,0 0 6-16,0 0 0 0,0 0-3 0,0 0-4 15,-4-27-13-15,4 27-9 0,0 0-8 16,0 0-9-16,0 0-13 0,0 0-19 0,0 2-17 16,0 1-16-16,0 3-5 0,0 2 2 0,0 2-2 15,0 1 4-15,0 1-3 0,0 0-3 0,0 2-4 16,0 0-10-16,0 0-16 0,1-2-26 15,0 2-36-15,0-1-55 0,1 1-76 0,3 0-57 16,-3-3-84-16,-1-4 58 0</inkml:trace>
  <inkml:trace contextRef="#ctx0" brushRef="#br1" timeOffset="200067.6">546 13351 0 0,'0'0'0'0,"0"0"58"0,0 0-12 15,0 0-20-15,0 0-12 0,0 0-5 16,0 0-5-16,0 0 0 0,0 0-3 0,0 0 2 16,0 0 0-16,0 0-1 0,-1 0 3 0,1 0 1 15,0 0 2-15,0 0 5 0,0 0 7 0,0 0 15 16,0 0 16-16,0 0 19 0,0 0 12 0,-1 0 6 16,-1 0-3-16,2 0-4 0,-1 0-9 15,0 0-12-15,0 0-8 0,1 0-12 0,0 0-12 16,-2 0-5-16,2 0-7 0,-1 0-1 0,1 0 1 15,0 0 6-15,0 0 7 0,0 0 10 16,0 0 5-16,0 0 6 0,0 0 3 0,0 0-3 16,0 0 1-16,0 0-2 0,0 0 3 0,0 0 6 15,0 0 1-15,0 0 3 0,0 0-2 0,0 0-3 16,0 0-5-16,0 0-7 0,0 0-5 0,0 0-7 16,0 0-3-16,0 0-4 0,0 0-7 15,0 0-6-15,0 0-10 0,0 0-9 0,0 0-8 16,1 0 0-16,1 0 3 0,0 0 7 0,3 0 7 15,-1 1 4-15,4 0 3 0,-1 0-2 16,0-1 0-16,2 0-1 0,2 1-1 0,-1-1 1 16,3 0-1-16,0 0-2 0,0 0-1 0,3 0-2 15,-2 0-3-15,2-1 5 0,-1 0-2 0,1 0 2 16,0 0 0-16,2 0-2 0,-3-1 0 0,1 1-2 16,0 1-1-16,-1-1-1 0,0 1-1 0,0-1-2 15,-4 1-3-15,1-1-5 0,-1 1-7 16,-3-1-15-16,0 1-23 0,0-2-39 0,-3 2-91 15,2-1-102-15,-4 1-89 0,2-1 21 0,-2 1-232 0</inkml:trace>
  <inkml:trace contextRef="#ctx0" brushRef="#br1" timeOffset="200872.89">332 13763 227 0,'0'0'23'0,"0"0"26"16,0 0 27-16,0 0 16 0,0 0 3 16,0 0-17-16,0 0-12 0,0 0-6 0,0 0-4 15,0 0-5-15,0 0 6 0,0 0 5 0,0 0 0 16,0 0 0-16,14 2-4 0,-9-2-5 0,0 1 1 16,2 1 3-16,2-2-2 0,-2 1-1 0,2-1-3 15,0 1-9-15,3 0-6 0,-1 0-9 0,1 0-5 16,1 1-6-16,0-1-5 0,0-1-1 0,0 1-8 15,0 1-1-15,0-1-4 0,0 1-2 16,0-1 0-16,0-1-5 0,-1 1-4 0,-1 0-11 16,-1 0-15-16,1 0-28 0,-2 0-50 0,0 1-53 15,0-1-61-15,-1 2-45 0,-2-2 42 16,1-1 45-16,-5 1-82 0</inkml:trace>
  <inkml:trace contextRef="#ctx0" brushRef="#br1" timeOffset="201734.09">640 13021 0 0,'0'0'26'0,"0"0"56"16,0 0-39-16,0 0-20 0,0 0-3 15,0 0 2-15,0 0 6 0,0 0 13 0,0 0 16 16,0 0 11-16,0 0 20 0,0 0 14 0,0 0 8 15,-23-4 14-15,22 4-2 0,0 0-4 16,-1 0-8-16,2 0-18 0,0 0-19 0,0 0-18 16,0 0-14-16,0 0-12 0,0 0-9 0,2 0-3 15,0 0-4-15,1 0 9 0,4 0 11 0,0 0 10 16,1-2 6-16,3 1-1 0,0-2-2 0,1 1-9 16,1 0-7-16,-1 0-8 0,-1 1-7 15,5-1-4-15,-2 0-5 0,0-1-1 0,1 1-3 16,0-2 0-16,2 1 0 0,-1 0 0 15,-1-3-2-15,2 0-4 0,-1 1-1 0,2-4-5 16,-1 1-3-16,-1-1-6 0,1 1-11 16,-4 0-20-16,2-1-40 0,-2 4-76 0,-3 1-101 0,-1 1-90 15,-5 2 21-15,-1 1-216 0</inkml:trace>
  <inkml:trace contextRef="#ctx0" brushRef="#br1" timeOffset="204488.74">865 11878 0 0,'0'0'0'0,"0"0"72"0,0 0-18 0,0 0-28 15,0 0-6-15,0 0 4 0,0 0 18 0,0 0 23 16,0 0 29-16,0 0 32 0,0 0 9 0,0 0 0 15,-11-26-1-15,10 25-16 0,-1 0-3 0,2 1-3 16,-1-2-11-16,1 2-12 0,0 0-11 0,0 0-12 16,0 0-12-16,0 0-10 0,0-1-14 0,0 1-11 15,0 0-9-15,0 0-11 0,0 0-3 16,1 0-4-16,-1 0 1 0,2 0 7 0,-1 0 5 16,2 0 5-16,3-1 6 0,2 1-4 0,-1 0-2 15,2 0-1-15,1 0-5 0,3-1 0 16,-2 0-2-16,1 0-3 0,1-1 1 15,-1 1-4-15,5 0 0 0,-4-1-2 0,2 1-4 16,-1 0 2-16,5 0-2 0,-3 0-3 0,1 0-7 16,2-1-17-16,-4 1-39 0,1-1-66 0,-2 0-90 15,1-1-94-15,-3 1 7 0,-3 0 56 0,0 1-81 16</inkml:trace>
  <inkml:trace contextRef="#ctx0" brushRef="#br1" timeOffset="206272.33">863 11396 30 0,'0'0'71'0,"0"0"-51"0,0 0-8 16,0 0-3-16,0 0 0 0,0 0-1 0,0 0 1 16,0 0 2-16,0 0-2 0,0 0 3 0,0 0 2 15,0 0 10-15,0 0 16 0,0 0 14 0,-3-4 13 16,3 4 5-16,-1 0-4 0,-1 0-7 16,1 0-7-16,0 0-5 0,0 0-1 15,-2 0 2-15,2 0 2 0,-2 0 8 0,2 0-3 0,-1 0-3 16,2 0-9-16,-3 0-11 0,1 0-2 15,-1 0-2-15,1 0-1 0,2 0-1 0,-2 1-3 16,0-1-3-16,1 1 2 0,1-1-2 0,0 0-1 16,0 0 3-16,0 0 1 0,0 0 8 15,0 0 4-15,0 0 4 0,0 0 1 0,0 0-4 16,0 0-1-16,0 0-4 0,0 0 2 0,0 0 3 16,0 1 1-16,0-1-2 0,0 1-7 0,0-1-3 15,0 0-10-15,0 1 0 0,0-1-3 0,0 0-4 16,0 0 5-16,0 0-6 0,0 1 1 0,0-1-2 15,0 2-6-15,0-2 0 0,0 1-2 0,0-1 0 16,0 1 4-16,0 0-4 0,0 1 0 16,0 1 1-16,3-1-2 0,-1 0 3 0,-1 2 0 15,4-2 2-15,-1 1 1 0,1 0 2 0,0-1 2 16,0 1-1-16,-1-1-2 0,5 2-2 16,-4-2-2-16,2 0 1 0,-1 0 1 0,0 0-1 15,3-1 2-15,0 2-4 0,-1-2 3 0,3 0-3 16,-2-1-1-16,1 1 2 0,3-1-5 0,-2 0 3 15,-1 0-2-15,3 0 1 0,-1 0-3 16,1-1-1-16,0-2-5 0,-2 0-4 0,4 0-5 16,-2 0-3-16,-1-1-7 0,-2 1-12 0,0-1-7 15,1 1-14-15,-2 1-8 0,0-2-14 16,-3 2-28-16,1-2-50 0,2 2-89 0,-3 0-66 16,-1 0 15-16,-1 1-172 0</inkml:trace>
  <inkml:trace contextRef="#ctx0" brushRef="#br1" timeOffset="207100.7">793 11105 0 0,'0'0'0'0,"0"0"0"0,0 0 24 16,0 0 36-16,0 0-34 0,0 0-6 0,0 0-5 16,0 0-1-16,0 0 0 0,0 0 1 0,0 0 15 15,0 0 13-15,0 0 14 0,0-6 8 16,0 6 4-16,0-1 2 0,0 1-3 15,0 0 1-15,0 0-10 0,0 0-7 0,0 0-8 16,1 0-6-16,0 0-3 0,2 0-3 0,-1 0 2 16,1 0-1-16,1 0 2 0,0 0 0 0,1 0 1 15,0 0 1-15,2 0 6 0,-1-1 3 0,4 0 0 16,-1 0 6-16,1 0-9 0,2 0-5 0,-1-2-5 16,3 2-11-16,0-2-1 0,-3 0-6 15,5 1-5-15,-2-1-2 0,0-2-4 0,3 1-2 16,-1 0-3-16,-1 0 0 0,1 1-5 0,-1 0 1 15,0 1-6-15,-2 0-8 0,-1 1-8 0,-2 1-26 16,-2 0-34-16,-1 0-53 0,3 0-62 0,-4 0-58 16,3 1 26-16,-4 1-21 0,0 0 43 0</inkml:trace>
  <inkml:trace contextRef="#ctx0" brushRef="#br1" timeOffset="209004.7">860 12982 216 0,'0'0'39'0,"0"0"0"0,0 0 26 15,0 0 10-15,0 0-3 0,0 0-27 0,0 0-40 16,0 0-34-16,0 0 3 0,0 0 21 15,0 0 30-15,0 0 35 0,15-4 2 0,-3 1-13 16,3-2-22-16,-1 1-7 0,2 0-10 0,-1-1-6 16,1 1-3-16,-2 0-13 0,1-1-24 15,-1 3-36-15,-1 0-39 0,4-1-8 0,-5 2 18 16,6 1 31-16,-5 0 33 0,-2 0-78 0,-3 0 34 0</inkml:trace>
  <inkml:trace contextRef="#ctx0" brushRef="#br1" timeOffset="209343.22">1283 12987 98 0,'0'0'24'0,"0"0"-12"0,0 0 1 16,0 0 0-16,0 0-8 0,0 0 2 16,0 0-6-16,0 0 1 0,0 0-2 0,0 0-1 15,0 0-1-15,0 0 1 0,0 0-2 0,0 0 0 16,42 7-2-16,-36-7-2 0,-3 0-1 15,1 0-8-15,0 0-5 0,-2 0-19 0,2 1-28 16,-1 0 68-16,-1 0 0 0,0 2 0 0,1-2 0 16,1 0 0-16,-3 1 0 0,3-1 39 15,-2 2 19-15,1-2-24 0,-2-1-14 0,1 1-7 16,1-1-2-16,1 0 4 0,-2 0-2 0,2 0 13 16,1 0 17-16,-2 0 10 0,2 0 17 0,-2-1 2 15,2 1-10-15,-1-1-4 0,2 0-13 0,-1-1-8 16,0 2-3-16,-1-1-9 0,1 1-5 0,0 0-6 15,-2 0-9-15,3 0-10 0,-1 0-29 0,1 0-56 16,-2-1-48-16,2 0-5 0,-3 0 17 16,0 0-105-16</inkml:trace>
  <inkml:trace contextRef="#ctx0" brushRef="#br1" timeOffset="209755.26">1656 12516 0 0,'0'0'0'0,"0"0"64"0,0 0-24 0,0 0-18 16,0 0-7-16,0 0-1 0,0 0-1 0,0 0-2 16,0 0 2-16,0 0 6 0,0 0 26 15,0 0 40-15,0 0 43 0,62-45 51 16,-62 45 31-16,0 0 7 0,0 0-13 0,0 0-47 0,-2 5-59 15,-4 1-48-15,0 1-32 0,-2 3-12 16,-3 2-2-16,-1 0-4 0,-2 3-7 0,2 1 2 16,-2 1 1-16,0-3 1 0,1 4 1 0,1-3-12 15,-1 0-26-15,2-1-48 0,1 1-78 0,0 2-102 16,0-1-44-16,3-5 26 0,1-3-131 0</inkml:trace>
  <inkml:trace contextRef="#ctx0" brushRef="#br1" timeOffset="209977.83">1414 12929 843 0,'0'0'52'0,"0"0"-18"16,0 0 35-16,0 0 12 0,0 0-6 15,0 0-26-15,0 0-13 0,0 0-3 0,0 0-8 16,0 0-12-16,0 0-11 0,0 0-8 15,0 0-9-15,0 0-12 0,-62 47-9 0,61-44-6 16,1 1-10-16,0-1-9 0,0 1-20 0,0 1-34 16,0 0-37-16,0-1-26 0,0 2 18 0,0 0 39 15,0-3-145-15,0 1 266 0</inkml:trace>
  <inkml:trace contextRef="#ctx0" brushRef="#br1" timeOffset="211851.16">900 11969 0 0,'0'0'32'15,"0"0"22"-15,0 0-28 0,0 0-9 16,0 0-3-16,0 0-1 0,0 0-5 0,0 0-2 16,0 0 0-16,0 0 1 0,0 0 2 0,0 0 4 15,0 0 0-15,0 0-1 0,2-5 0 0,-2 3 3 16,2 0 6-16,-1 0 7 0,0-1 9 15,1-1 9-15,1 0 7 0,1-1 3 0,-3 2 6 16,1-2-2-16,1 1 0 0,0 2 3 0,-2 0-2 16,-1 1 3-16,0-1-1 0,2 2 4 0,-2 0 7 15,0 0 8-15,0 0 9 0,0 0 0 16,0 0-2-16,0 0-5 0,0 0-9 0,0 0-5 16,0 0-10-16,0 0-9 0,0 0-10 0,0 0-12 15,0 0-9-15,0 2-7 0,-2-2-8 16,2 1-3-16,0 0-4 0,-3 0-6 0,2 0 1 15,-2 2-4-15,1-1 0 0,0 0-1 0,-1 2 3 16,-1-1 2-16,2 1 1 0,-3 0 2 0,-1 1 1 16,3-1 0-16,-2 2 2 0,0 0 1 15,0 0 1-15,-1 1-2 0,-1-1 1 0,0 3-2 16,1-1-2-16,0 0 1 0,-3 2 0 0,3-1-1 16,0 0 1-16,-2 1-1 0,2-1 1 0,0 0 1 15,-3 0 2-15,3 0-1 0,0 1 1 0,-3-2-1 16,1 0 0-16,2 0 2 0,-1 0 2 0,-2 1 0 15,1-1-1-15,1 1 1 0,1 1-3 16,-4 0 0-16,4-2 3 0,-1 0-4 0,0 1 1 16,-3 0 2-16,2 2-3 0,1-1 0 0,0-1 1 15,0 0-3-15,1 1 0 0,1-3-1 16,1 0-1-16,0-2 2 0,1 0-1 0,2 0 2 16,-2-1-1-16,0 0 3 0,1-1 1 15,0-1-1-15,-2 2 7 0,1-2-1 0,0 1 0 16,2 1 3-16,-3-1 0 0,0 0-1 0,2 0-1 15,-2 0-2-15,-1 0-3 0,1-1 2 0,0 2-1 16,2-2-1-16,-1 3-2 0,1-2-1 0,-2 0-1 16,3 0 0-16,-3-1 2 0,1 1-1 15,-1 0-1-15,3-1 1 0,-2 1 0 0,0 0 1 16,0 0 0-16,2 0 1 0,-2-1 0 0,0 1 1 16,1-1 3-16,1 0-1 0,-1-1 0 0,1 0 1 15,0-1 0-15,0 1-2 0,1-1 1 0,-2 0-6 16,2 2-2-16,0-2-4 0,0 0-10 0,0 0-2 15,0 0-11-15,0 0-18 0,0 0-20 0,0 0-32 16,0 0-34-16,0 0-38 0,0 0-26 16,0 0-48-16,0 0 17 0,4 0 48 0,-1 0 28 15,-1 0-64-15</inkml:trace>
  <inkml:trace contextRef="#ctx0" brushRef="#br1" timeOffset="212808.89">605 12423 17 0,'0'0'64'15,"0"0"-46"-15,0 0-3 0,0 0-6 0,0 0-9 16,0 0-5-16,0 0-6 0,0 0 1 0,0 0 3 15,0 0-5-15,0 0-6 0,0 0-8 16,0 0-4-16,17-31 26 0,-15 29 4 0,1-1 0 16,-2 1 0-16,1 1 3 0,-2 0 36 0,0 1-2 15,0-1-11-15,0-1-7 0,0 0-2 16,0 0-4-16,0 1 1 0,0-2-2 0,0 2 0 16,0-1 0-16,0 1 4 0,0-1 8 0,0 1 7 15,0 0 7-15,0 0 3 0,0 0 5 0,0 0 6 16,0-2 7-16,0 2 6 0,0-1-2 0,0 0-2 15,0 0-2-15,0-1-1 0,1 1 11 0,-1-1 10 16,0 1 16-16,0 2 11 0,0 0 3 16,0 0-5-16,0 0-8 0,0 0-11 0,0 0-10 15,0 0-11-15,0 0-11 0,0 0-9 0,0 0-9 16,0 0-6-16,0 0-4 0,0 0-5 0,0 0-1 16,0 0-3-16,0 0-1 0,-1 0-3 15,1 0 5-15,-2 0 0 0,1 0 7 0,1 0 7 16,-1 0 1-16,1 0 0 0,-2 0-4 0,2 0-7 15,-1 0-6-15,1 0-5 0,-1 2-6 16,1 1-4-16,-2 1-1 0,2-1-1 0,0 2 1 16,0 3 1-16,0 2 2 0,0 1 1 0,0 1 1 15,3 2 1-15,1-1 0 0,-1 2 0 0,-1 2-1 16,3 0 1-16,-1 0 0 0,-2 2 0 16,4 0 1-16,-4-1-2 0,3-1 1 0,-1-1-3 15,-2 0 1-15,3-2 1 0,-1 0 1 0,-2 0 3 16,3-2-1-16,-2 1-2 0,1-1-2 0,0 1 3 15,-1-1 1-15,0 1-1 0,1 0 1 0,-1-1-6 16,1-1 0-16,1-1 0 0,-3 1-2 0,3-1 4 16,-1 0-1-16,-2 1 2 0,2-2 1 15,-1 0-3-15,-1-1 1 0,-1 0-2 0,2-1-3 16,-2 0 2-16,1-1 1 0,0 0 1 0,-2 0 1 16,2-2 0-16,0 2-2 0,-2-1 2 0,2 0-1 15,-2 0 2-15,0 0 0 0,0 0-1 16,0 0 6-16,0-1-4 0,0 1 0 15,0-1-1-15,0-1-5 0,0-1 2 0,0 1 0 16,0 0 2-16,0-1 0 0,0 1-3 0,0 0-1 16,0-2-2-16,0 1-2 0,0 1-1 0,0-2-5 15,0 1-3-15,0-1-6 0,0 2-1 0,0-2-2 16,0 1-1-16,0 0-3 0,0 1-3 0,0 0-1 16,0 2-1-16,0-1 0 0,0 1-1 15,-2 1-9-15,2 0-20 0,0 0-35 0,0 0-65 16,0 0-83-16,0 0-94 0,0-2-20 0,0-1 62 15,0-1-178-15</inkml:trace>
  <inkml:trace contextRef="#ctx0" brushRef="#br1" timeOffset="214104.71">559 12445 112 0,'0'0'19'0,"0"0"-8"16,0 0 2-16,0 0 7 0,0 0 3 0,0 0 4 16,0 0-2-16,0 0 4 0,0 0 8 0,0 0 7 15,0 0 8-15,0 0-2 0,0 0-4 0,0 0-9 16,-14 0 3-16,14 0 7 0,3 0 21 15,-2 0 23-15,4 0 14 0,0 0 8 0,2 0-15 16,2 0-11-16,1 0-15 0,2 0-15 0,1 0-7 16,1 0-2-16,3 0 10 0,0 0 7 0,2 0 6 15,1 0-10-15,2-2-13 16,1-1-6-16,-1 1-14 0,3-1-5 0,-1 0-8 0,-2 0-6 16,2 0-1-16,0 1-1 0,-2 0 0 0,-2-1-1 15,2 0 2-15,-2 1-1 0,-1 0 0 16,-2 0 2-16,-1 0-3 0,1 2 3 0,-5 0 2 15,4 0 0-15,-3 0-1 0,-2 0-2 0,-1 0-2 16,0 0-2-16,1 0 1 0,-2 2 0 16,0-1 0-16,0-1-1 0,1 0 2 0,-1 0-2 15,1 0 1-15,0 0 2 0,-1 0-2 0,-2-3 2 16,3 1-3-16,-1-1-2 0,-1-1 2 0,-2 1-2 16,2-1 2-16,0 1-1 0,-2-2 0 0,0 1 0 15,2 2-3-15,-5-1 2 0,4-1-4 0,-4 2 1 16,3-2 1-16,-3 1-4 0,1 1-1 0,1-1-8 15,-4 1-6-15,3 0-17 0,-3 0-30 16,2 1-35-16,-1-1-44 0,-2 2-52 0,1-1-51 16,-1 1-55-16,1 0 12 0,-1 0 61 0,0 0 76 15,0 0 12-15,0 0 54 0</inkml:trace>
  <inkml:trace contextRef="#ctx0" brushRef="#br1" timeOffset="214671.53">1584 12047 0 0,'0'0'0'0,"0"0"127"16,0 0-99-16,0 0-13 0,0 0-2 16,0 0 0-16,0 0-1 0,0 0 7 0,0 0 11 15,0 0 17-15,0 0 13 0,0 0 9 0,0 0 0 16,0 0-4-16,11-25-7 0,-9 21-8 15,2-1-4-15,0 2-5 0,0-2-6 0,1 2 0 16,-3-1 2-16,0 1-3 0,1 1 5 0,-2-1-2 16,1 2-3-16,-1 1 5 0,-1-1 9 0,1 1 17 15,-1 0 19-15,0 0 11 0,0 0 4 16,0 0-5-16,0 0-7 0,0 0-11 0,0 2-20 16,-1-1-23-16,-2 3-22 0,-1 1-15 0,2-1-6 15,-5 3 4-15,0 1 2 0,1 0 4 16,-4 2-1-16,2 1-1 0,-3 1 4 0,2 0-4 0,-1 1 1 15,-3 0-1-15,2 3-7 0,-4-1 3 0,1 3-4 16,-2-1 1-16,2 3 3 0,0-1-2 16,-3 2 1-16,2 2 2 0,-1-2 2 0,-2-2 4 15,4-1 2-15,-2 0-3 0,3-3 0 0,3-1-2 16,-2-1-5-16,3-1-12 0,0-2-14 0,0 1-11 16,6-4-22-16,-3-1-30 0,3-3-36 15,2 0-56-15,-2-2-46 0,2 0-14 0,1 1 36 16,-2-1 59-16,2-1-46 0,0 0 121 0</inkml:trace>
  <inkml:trace contextRef="#ctx0" brushRef="#br1" timeOffset="-214196.23">1504 12146 93 0,'0'0'42'16,"0"0"-36"-16,0 0 2 0,0 0 1 0,0 0 3 15,0 0 2-15,0 0 11 0,0 0 14 0,0 0 27 16,0 0 26-16,0 0 18 0,0 0 10 16,0 0-7-16,0 0-10 0,-10-39-14 0,10 37-12 15,0 1-14-15,0 1-14 0,0-1-14 0,0 0-9 16,1 1-2-16,0-1-6 0,2 1 1 0,-2 0 3 16,1 0 2-16,-1 0 3 0,0 0 3 0,1 0 0 15,1 3 1-15,0 1 6 0,-1 2 0 16,2-1 1-16,2 4-3 0,-3-1-6 15,3 3-5-15,-2 0-7 0,5 2 0 0,-4 1-4 16,0 1 2-16,2 1 1 0,-3 0-1 0,2 2 1 16,-2 1-2-16,1-1 5 0,-1 3-3 0,-3-1 3 15,1 2-4-15,0-2-6 0,-1 2 1 0,1 1-9 16,-1-2-5-16,0 0-4 0,-1-2-13 0,2 1-4 16,1-3-15-16,1-2-22 0,-1 0-32 15,0-3-47-15,1 0-51 0,-2-1-51 0,2-4-30 16,-1 1 37-16,-1-4 54 0,-2-1-125 0</inkml:trace>
  <inkml:trace contextRef="#ctx0" brushRef="#br1" timeOffset="-213624.61">1089 12627 0 0,'0'0'112'16,"0"0"-74"-16,0 0-18 0,0 0-4 16,0 0-4-16,0 0 2 0,0 0-1 0,0 0 5 15,0 0 4-15,0 0 7 0,0 0 15 0,0 0 23 16,0 0 29-16,0-9 21 0,6 17 4 0,-1 2-1 16,3 2-12-16,-1 4-13 0,1 1-3 0,0 0-21 15,0 1-17-15,3 2-12 0,-2 0-15 16,-1-1-4-16,-4 2-3 0,5-2-3 0,-1 1-4 15,-4-1 1-15,3 0-5 0,-4-2-2 0,5 2-5 16,-5-2-7-16,3-1-4 0,-2-1-7 16,2-1-9-16,-3-2-22 0,4-1-28 0,-4-2-47 15,4-1-54-15,-4-1-57 0,4-2 12 0,-4-2 44 16,2 0 50-16,-1-3-93 0</inkml:trace>
  <inkml:trace contextRef="#ctx0" brushRef="#br1" timeOffset="-212869">925 12007 0 0,'0'0'140'0,"0"0"-119"0,0 0-5 0,0 0-3 15,0 0 3-15,0 0 7 0,0 0 11 16,0 0 12-16,0 0 4 0,0 0 6 0,0 0 7 16,0 0 8-16,0 0 8 0,0 0 6 0,14-3-5 15,-6 3-10-15,2 0-2 0,1 0-1 0,3 0 11 16,2 0 13-16,3 0 1 0,4 0-8 15,1 0-12-15,0 0-14 0,-1 0-11 0,3-1-1 16,-3 0 3-16,5 0-3 0,-4 0 4 16,5-2-5-16,-3 1-7 0,3 0-5 0,-1-2-6 15,1 0-5-15,-1 0-10 0,-5-1-5 0,-1 2-5 16,-4 1 0-16,0-1 0 0,-6 3 0 0,-3-1 1 16,-1 1 1-16,-2 0 1 0,0 0 1 0,-3 0 4 15,1 0-2-15,0 0 0 0,-1 1 0 0,1-1-3 16,0 0-2-16,-1 1-2 0,2-1-1 0,-3 0-1 15,1 0 0-15,2 0 2 0,-2 0-6 16,1 0-2-16,-2 0-6 0,1-1-11 0,0 0-6 16,0 0-22-16,0 0-29 0,-3 0-33 0,1 1-35 15,-1 0-40-15,0 0-42 0,0 0-35 16,0 0 13-16,0 0 59 0,0 0 68 0,-1 0-103 16,1 0 229-16</inkml:trace>
  <inkml:trace contextRef="#ctx0" brushRef="#br1" timeOffset="-212555.52">1581 12030 190 0,'0'0'21'0,"0"0"21"0,0 0 36 15,0 0 29-15,0 0 19 0,0 0 0 16,0 0-7-16,0 0-1 0,0 0 3 0,0 0 3 16,0 0-8-16,0 0-1 0,0 0-11 0,0 0-11 15,-3-33-1-15,3 33-15 0,0 0-10 0,0 0-13 16,0 0-14-16,0 0-10 0,0 0-8 16,0 0-8-16,0 0-9 0,0 0-9 0,0 0-12 15,0 0-8-15,0 1-18 0,0 1-19 0,0-1-28 16,0 1-59-16,0 2-89 0,1 0-113 15,-1 3-5-15,-1-3-320 0,0 0 675 0</inkml:trace>
  <inkml:trace contextRef="#ctx0" brushRef="#br1" timeOffset="-212273.13">1581 12030 210 0,'4'-32'491'0,"-7"32"-432"0,2 0 23 16,-1 0 26-16,2 0 7 0,0 3-35 16,0 1-21-16,2 2 8 0,-1 2 15 0,3 2 10 15,-1 3-2-15,3 2-14 0,-3 2-17 0,3 0-12 16,-1 2-9-16,2 0-4 0,-4 1-7 16,3 0-8-16,-4 0-5 0,3 1-9 0,-1 0 0 15,3 2-2-15,-2 0 1 0,2 0 3 0,-3 0-2 16,3-1 1-16,0 1-7 0,-3-1-7 15,1-1-11-15,0 0-13 0,-3 0-19 0,1-1-36 16,1 0-50-16,-2-2-63 0,1-2-66 0,0-3-39 16,1-2 42-16,-2-3 65 0,1-2-119 15,-2-3 317-15</inkml:trace>
  <inkml:trace contextRef="#ctx0" brushRef="#br1" timeOffset="-211032.02">996 11934 0 0,'0'0'91'16,"0"0"-66"-16,0 0-6 0,0 0 1 0,0 0-2 15,0 0 5-15,0 0 9 0,0 0 10 16,0 0 10-16,0 0 3 0,0 0 0 0,0 0 3 15,0 0 7-15,0 0 6 0,-25 9 4 0,26-10 3 16,2-1 1-16,-2-1 5 0,1 1 7 16,3-3 5-16,0 1 5 0,2-1-3 0,-2-2 0 15,3 1-1-15,1-1-4 0,3 1 0 0,1-1-12 16,2-1-11-16,-3 0-14 0,4-2-8 16,-2 2-10-16,4 1-6 0,-5 1-6 0,3 1-9 15,-2 2 0-15,1-1-1 0,0 2-2 0,0 0 3 16,0 0-5-16,1 1-1 0,0-1 1 0,2 1-4 15,-4 0 0-15,4 1-2 0,-4-1-3 0,1 1-3 16,-3-2 2-16,1 2 1 0,0 0 2 16,-1 0 0-16,-1 0 0 0,-2 0-2 0,-4 0 1 15,3 0 1-15,-1 2-1 0,0 0 2 0,-2-1-1 16,0 0-4-16,0 0 3 0,-3 0-4 0,4-1 2 16,-2 2 2-16,0-1-2 0,-1 0 0 0,-1-1 1 15,-1 1 0-15,1 0 0 0,0-1-1 16,-1 1-2-16,-1-1 0 0,2 0 4 15,-2 0 1-15,0 0 1 0,0 2 3 0,1-2-2 16,-1 1 0-16,1 0 0 0,-1 0-2 0,0 0 1 16,2 2-2-16,-1-1 2 0,1 0-3 0,2 0 0 15,-1 1 1-15,0 1-1 0,1-1 1 0,-1 1-1 16,3 1 1-16,-3-2 1 0,4 2-2 0,-2 1 0 16,3-2 0-16,-2 2 1 0,0 0-1 15,3-1-1-15,-3 2-2 0,0-2-1 0,1 0 0 16,-1-1 3-16,0 1-2 0,-1-1 0 0,0 0 1 15,-1-1-4-15,1 1 3 0,-3-2-1 0,1 2 0 16,1-2 3-16,-3 1-3 0,1 0 2 0,-1-2-1 16,-1 1 1-16,0-1 0 0,2 0 2 15,-2 1 3-15,0-1 0 0,0 1 1 0,0 0 1 16,0 1-1-16,0 1-3 0,0 2 0 0,1 0 1 16,1 2-4-16,0 0 4 0,0 2-4 0,1 0 0 15,0 3 3-15,-1 0 1 0,3 2 1 16,0 1 2-16,-2 1-1 0,3-1-4 15,-2 2 4-15,0 2-1 0,0 2 2 0,-2 1 3 16,1 2-4-16,2 2-1 0,-4-2-3 0,4 0 1 16,-1-3-3-16,-2-1 1 0,4 0 1 0,-4-2-5 15,1-1 1-15,3-4-4 0,-5-1-1 0,3-4-1 16,-1-1-2-16,0-2-2 0,-2-2-8 0,0-2-6 16,0-1-11-16,-1-1-2 0,0 0 3 0,0 0 4 15,0-1 3-15,0-2 4 0,0-2 5 16,0-2 3-16,0-3 11 0,0-3 2 0,0-2 0 15,0-1 3-15,0-2-2 0,1-1 2 0,-2-2 0 16,1-3 1-16,0-2 0 0,0-3 0 0,0-2 3 16,-1 0-2-16,0 0 4 0,0 1 2 15,-2 2 6-15,-1 4 6 0,1 7 16 0,2 4 14 16,-2 5 3-16,2 4 7 0,-1 2-14 0,2 2-10 16,-1 0-9-16,1 4-16 0,-1 4-7 0,0 5-5 15,1 5-1-15,-1 7 1 0,0 3 6 16,-2 3 0-16,1 1-4 0,2 0 1 0,2 3-12 15,-2-2-15-15,0-2-22 0,0-1-41 16,4-3-50-16,-3-1-77 0,1-1-157 0,1-7-134 16,1-7-693-16</inkml:trace>
  <inkml:trace contextRef="#ctx0" brushRef="#br1" timeOffset="-209397.23">1401 12247 1394 0,'0'0'-12'0,"0"0"24"0,0 0 42 15,0 0 28-15,0 0 2 0,0 0-24 0,0 0-23 16,0 0-22-16,0 0-26 0,0 0-12 0,0 0-4 15,0 0 15-15,0 0 19 0,0 0 16 16,13 26 20-16,2-36 8 0,1-5 4 0,3-1-9 16,2-4-9-16,-2 1-11 0,2-1-5 0,0 1 2 15,-2 0-2-15,2 0 1 0,-1 0 1 0,-1 0 1 16,1-3 2-16,-5 2 5 0,4-1-1 16,-1 1-2-16,-2-1-4 0,-1 1-5 0,3-1-5 15,-6 0 0-15,2 2-3 0,1-1 0 0,-1 0-2 16,-1 0-3-16,2 0-4 0,-4 1 0 15,1 3 0-15,1-3-4 0,0 2 3 0,0 0-4 16,-1-1 1-16,5 1 1 0,-4-1-1 0,6 0 1 16,-1-1 1-16,3-3 2 0,2-2-3 15,4-2 2-15,-2 0-3 0,3-1 0 0,-1 1 3 16,-2-3 0-16,2 3-2 0,-1-3 1 0,2 1-1 16,2-1 1-16,0-2 1 0,1 1-1 0,-1-2 3 15,3 0 0-15,3-4 3 0,-1 2 2 0,3-2 0 16,4-2-4-16,-1 1-6 0,1 0-4 0,4 1 0 15,-3-2-1-15,5-1 1 0,-3 1 0 16,4-3 1-16,0 2 1 0,0 1 2 0,-3-1 3 16,3 3-1-16,0 3 3 0,-5-1-4 0,4 2 1 15,-5 2 3-15,2 2-2 0,-4 1 2 16,-6 3-4-16,1 2-2 0,-6 4 1 0,-3 0 0 16,1 2 2-16,-6 2 2 0,-2 4-2 0,0 1 2 15,-5 2-2-15,-2 1-2 0,-2 3 5 0,-1-1-3 16,0 2 0-16,-2 0 3 0,1-1-4 0,-2 1 2 15,2 0-1-15,0-1 1 0,1 0 3 16,1-1 0-16,1 0 1 0,6 0-4 0,1-3 2 16,2 0-4-16,1-2-2 0,5-1 5 0,-2 1-4 15,4-1 3-15,1 1-1 0,1-1-2 16,-2 2 2-16,2 1 1 0,1-1 1 0,-1 1-2 16,5 0 2-16,-8 3-3 0,-3-2 2 0,-1 1 4 15,-1 3-4-15,-8 1 1 0,3 1-3 0,-6 0-2 16,-1 0 1-16,-2 0 4 0,-1 0-2 0,-3 0 4 15,3 1-3-15,-5 0-1 0,2 0 0 0,-3-1-4 16,-2 2 1-16,0-2-7 0,0 0-4 0,0 0-6 16,0 0-12-16,0 0-12 0,0 0-25 15,0 0-31-15,-2 0-68 0,-4 0-90 0,-1-2-91 16,-3 0-37-16,-3 1 55 0,-1 0 103 0,-4-2 118 16,2 1 75-16,-2 0 28 0,-1-3 6 15,-1 1 4-15,3-1 2 0,0-1 0 0,1-1 3 16,-3 1 2-16,5 0 11 0,-4-1 35 0,4 0 48 15,-2-1 54-15,4 1 42 0,1 1 19 16,3-1-11-16,5 2-33 0,-1 2-37 0,3 0-53 16,1 1-44-16,0 0-25 0,5-1-5 0,-1 0 14 15,5-1 14-15,4 1 9 0,3 0-9 0,2 0-5 16,-1 3-7-16,7 0 1 0,-3 0 5 16,1 0 2-16,-1 1 6 0,0 4-1 0,0 0-3 15,-2 5-7-15,0-2-3 0,-5 2-5 0,3 1-3 16,-6 2 2-16,-1 1-5 0,-6 1 0 0,2 1-4 15,-5 1-4-15,-1 1-10 0,0 3-14 0,-1 0-16 16,-6 0-29-16,0-1-40 0,-1 3-87 16,-1-2-127-16,0 0-117 0,1-6 17 0,5-6-232 0</inkml:trace>
  <inkml:trace contextRef="#ctx0" brushRef="#br1" timeOffset="-207836.04">4431 10021 1733 0,'0'0'-74'16,"0"0"31"-16,0 0 34 0,0 0 56 0,0 0 63 15,0 0-2-15,0 0-11 0,0 0-15 16,0 0-17-16,0 0-15 0,39-121-11 0,-30 102-7 0,-4-1-6 16,2-2 0-16,-1 1-4 0,-2 0-3 15,0-1 2-15,-1-2-8 0,-1-1 1 0,-1 0-5 16,-1-2-3-16,0 1-3 0,-1-1-2 0,-6 3 1 16,1 1-5-16,-2 2 2 0,-3 4-6 15,-3 2-3-15,2 4 2 0,-1 2-5 0,1 6-8 16,-1 2-15-16,2 1-12 0,1 6-10 15,3 2 8-15,-2 3 6 0,1 3 10 0,1 3 15 16,4 2 8-16,1 2 11 0,2 3 7 0,0 0 1 16,2 2-2-16,6-1-2 0,5-1-3 0,4 0-9 15,4-3-2-15,4-4-7 0,4-2-5 0,4-2-1 16,3-4-4-16,-2-1 8 0,3-3-3 0,1-2 11 16,-3-3-3-16,2 0 0 0,-3 0 4 15,-3-6 0-15,-2-1 9 0,-7-1 6 0,-2-1 9 16,0-3 1-16,-6 0 7 0,0-2 2 0,-4 0-2 15,-1-1 6-15,-2 0-4 0,0-1 2 16,-3 0 4-16,-2-2 2 0,-2 3 1 0,0-2-5 0,-5 1-4 16,1 3-9-16,-5-1 1 0,0 3 2 15,-1 3-2-15,-2 4-3 0,1 0-11 0,-2 4-11 16,0 0-11-16,2 4 2 0,-2 4 0 0,1 3 9 16,0 2 10-16,-1 2 0 0,4 1 6 0,1 0-3 15,3 2-3-15,-1-3 0 0,4 1-2 16,2-3-6-16,0-1-14 0,4-3-6 0,1-1-8 15,5-2 5-15,0-2 7 0,-2-1 11 16,3-3 6-16,-2 0 4 0,0 0 8 0,-1-3-8 16,-1-2 8-16,2-2-1 0,-1-1-1 0,1 0 6 15,-4-1-4-15,3-1 6 0,-1 1 0 0,-3 2-2 16,2 0 3-16,-3 0-6 0,-1 1 1 0,3 3-3 16,-2 0-3-16,-1 1-3 0,3 0-1 0,-2 1-4 15,4 0 1-15,-3 1 2 0,3 0-2 16,-2 0 7-16,3 0-6 0,1 4 2 0,-5 0 5 15,4 0-4-15,-2 0 6 0,-3-1 1 0,4 3 0 16,-3-4 0-16,2 1 2 0,-1-2 4 0,3-1 4 16,1 0 9-16,0-4 1 0,1-1 3 15,2-5-3-15,0 0 2 0,-1-2-4 0,2-2-3 16,-3-3 5-16,-3 1-4 0,2-4 6 0,-4-1-2 16,0 0-3-16,-3-2-2 0,-1 1-7 0,1-5-1 15,-2 1-6-15,0-3 0 0,0-3-5 0,0-3-2 16,-3-3 0-16,1-2-5 0,-3-4-1 15,0 1-5-15,-4-2-6 0,4 3-13 16,-2 2 4-16,-1 4 5 0,-2 4 8 0,5 9 16 16,-2 3-5-16,0 7 3 0,4 4 0 0,-3 4-2 15,3 3-15-15,2 2-14 0,1 6 4 0,0 5 4 16,-1 8 24-16,1 4 15 0,0 4 4 0,0 6 0 16,4-1 2-16,4 2 0 0,2-1-7 0,3 0 2 15,3-2-12-15,1-2-4 0,-2-1 1 16,5-4-10-16,0-4 7 0,1-2 0 0,0-5-1 15,-1-1-3-15,0-4 0 0,1-2 0 0,-4-3-1 16,-3-3 6-16,1 0 0 0,-4-2 2 0,1-5 5 16,-2-1-3-16,-1-4 2 0,1 0 1 15,-4-3-1-15,1-1-1 0,0-3 4 0,-3-2-2 16,2 0-2-16,-5 0 1 0,1-2-7 0,-1-1 0 16,0 0-3-16,-1 1 1 0,0 2-1 0,0 3 1 15,0 0 4-15,-1 8-5 0,0 2 6 16,0 3 2-16,0 4-6 0,0 1-10 0,0 0-3 15,-3 8-3-15,2 3 6 0,-1 5 14 16,-1 5-1-16,1 0 4 0,1 1-3 0,1 0 0 16,1-1 4-16,0-2-3 0,3-1 2 0,3-4-5 15,2 0-1-15,-1-1 0 0,2-2-3 0,0-2 2 16,0-3-1-16,0-1 4 0,-1-3 2 0,2-2 5 16,-2 0 1-16,2-3 2 0,3-4 0 0,-1-2-5 15,-1-1 4-15,-1-2-4 0,-1-1 1 0,-1-1 1 16,0 1-1-16,0-3 2 0,-1-1-3 15,-2 0 1-15,2-1-5 0,1-3 0 0,-3 1 1 16,1-5-6-16,-3 3 2 0,1 2-3 0,-1 1-1 16,-3 4 2-16,0 3 2 0,0 4-1 15,0 2 3-15,0 3 0 0,-3 2-3 0,2 1-5 16,-2 0-6-16,1 6-2 0,-2 2 2 0,1 4 6 16,-1 2 6-16,1 3-1 0,1-1 3 0,2 0-5 15,0-1 0-15,6 1 0 0,0 0-3 0,1-2 2 16,2-3-3-16,2 0 2 0,0-3-2 15,2-1 5-15,0-2 1 0,-1-2-3 0,-1-2 6 16,-1-1-2-16,0 0 4 0,0-1 6 16,-2-4-2-16,-1 0 3 0,-1-4 0 0,3 1-2 15,-3-2 0-15,0-1 0 0,2-3-4 0,-2 0 3 16,0-2-3-16,2-3 0 0,-2 0 2 0,0-1-5 16,3-3 2-16,-3 0-4 0,0 1 1 0,1 1 0 15,-2 0-1-15,3 2 1 0,-2 3-2 0,-2 2 1 16,2 4-2-16,-1 2 1 0,-5 3 4 15,2 4-5-15,0 0 5 0,-2 1 0 0,2 0 2 16,-2 4 8-16,1 2-1 0,0 4 3 0,0 1-3 16,0 2 1-16,2 0 0 0,0 1 4 0,0 0-2 15,1 1-1-15,2-2-4 0,4-2-5 16,0 1-4-16,1-3-3 0,6-1 1 0,-2-1-9 16,4-3-8-16,-1-1-16 0,0-2-32 0,-2-1-45 15,1-3-97-15,-2-2-221 0,-5 1-166 16,-4-1-722-16</inkml:trace>
  <inkml:trace contextRef="#ctx0" brushRef="#br1" timeOffset="-207575.29">4958 9068 2112 0,'0'0'261'0,"0"0"-304"0,0 0 15 0,0 0 45 0,0 0 49 15,0 0-12-15,0 0-17 0,0 0-9 0,119-54-9 16,-86 41-4-16,5-1-10 0,1-2-5 16,5 0-2-16,0-3-9 0,5 2-13 0,2 0-22 15,1 1-31-15,-2-2-62 0,2 1-91 16,-2 1-158-16,-11 5-118 0,-15 4-614 0</inkml:trace>
  <inkml:trace contextRef="#ctx0" brushRef="#br1" timeOffset="-207123.48">6074 8720 721 0,'0'0'37'0,"0"0"38"16,0 0 40-16,0 0 22 0,0 0 0 0,0 0-3 15,0 0 0-15,0 0-13 0,0 0 2 0,0 0 3 16,0 0-3-16,0 0-18 0,0 0-37 16,0 0-34-16,32-45-21 0,-47 52-2 0,1 1 6 15,-4 2 12-15,2 3 9 0,-1 1 5 16,3 1 7-16,0 0 2 0,2 1 0 0,1 0 4 16,2 2-3-16,2 1-3 0,2-2-3 0,-1 0-12 15,4-3-7-15,2 0-9 0,0-3-12 0,8-2-1 16,1-2-9-16,3 0 2 0,0-5 1 0,4-2 2 15,0 0 5-15,1-3-3 0,2-5 2 16,-1-1-6-16,-4-1 0 0,3-2 2 0,-5-1-3 16,-1 1 4-16,-1-3-1 0,-1-2 0 0,0 2-1 15,-2-2 2-15,2 0-1 0,-2 1-3 16,-1 1 2-16,-2-2-1 0,-1 3 1 0,0 3 4 16,0 2-2-16,-2 1-1 0,0 2-2 0,-1 4-1 15,0-1-3-15,1 3 1 0,-1 0-1 0,0 1 1 16,2 5 4-16,1 4 3 0,-2 1 5 0,1 4-2 15,-1 0 4-15,0 2-5 0,2-1-1 16,2-1 1-16,2 0-4 0,1-1-2 0,2-3-4 16,3 0-3-16,1-2-4 0,2-2-10 0,-1 0-15 15,2-5-24-15,0-2-46 0,0-1-68 0,-1-4-125 16,-3 0-281-16,-6 0-853 0</inkml:trace>
  <inkml:trace contextRef="#ctx0" brushRef="#br1" timeOffset="-206925.53">6047 8299 2611 0,'0'0'2'16,"0"0"17"-16,0 0-11 0,0 0 3 0,0 0 2 15,0 0-1-15,0 0 0 0,0 0-3 0,0 0-6 16,139 76-9-16,-92-75-22 0,5 0-28 0,1-1-48 15,-1 0-89-15,1 0-192 0,-15 0-186 0,-16 0-786 0</inkml:trace>
  <inkml:trace contextRef="#ctx0" brushRef="#br1" timeOffset="-205824.17">2752 11582 1042 0,'0'0'69'0,"0"0"5"0,0 0 63 0,0 0 42 16,0 0 11-16,0 0-49 0,0 0-43 0,0 0-20 16,0 0-12-16,0 0-7 0,0 0-7 15,0 0-8-15,-5-78-7 0,13 59-10 0,1-2-7 16,1 0-2-16,0 2-3 0,1 2-2 15,-1 2-2-15,1 1-5 0,0 5-2 0,0 3-3 16,3 1-1-16,-3 4-3 0,1 1-3 0,-1 0-6 16,-1 3-4-16,1 5-4 0,0 1 1 0,-1 3 7 15,1 3 5-15,-1 3 3 0,-2-1 0 16,2 1-11-16,-6 0-4 0,1 0-1 0,-4-1-3 16,-1 1 9-16,1-3 6 0,-1 0 4 0,-2-2 6 15,-3-1 4-15,2-4 1 0,2-2 2 0,0-3 1 16,0-2 1-16,1-1-2 0,0 0-5 0,0 0-7 15,0-2-7-15,0-4-1 0,0-3 0 0,0-4 1 16,2-3 2-16,1-3 1 0,3-2 2 16,-2-2 1-16,4 0 3 0,0-2-2 0,-3 2 1 15,2-1-1-15,0 5-4 0,-3 3 5 0,3 3 0 16,-4 3 3-16,-1 3 2 0,3 1-2 0,-4 3-1 16,1 2-5-16,-2 1-4 0,0 0-3 15,0 0 7-15,1 5 6 0,1 2 4 0,2 3 4 16,-2 2-2-16,-1 2-3 0,0 1-2 15,6 0 2-15,-4 2-2 0,1-2-1 0,1 1 0 16,3-2-5-16,2-1 1 0,-4-2-8 0,3-1-9 16,2-4-5-16,2-1-3 0,-2-3 7 0,2-2 6 15,-2 0 10-15,-1-6 4 0,0-1 4 0,0-5 4 16,0-2 1-16,0-1 2 0,-2-2-3 16,-2-2-1-16,1 2-2 0,-3 0 4 0,1 0 6 15,-5-1 0-15,0 1 4 0,0-1-4 0,-3 1-2 16,-3 2 0-16,3 1-2 0,-3 6 1 0,4 1 2 15,-1 3 4-15,-2 2 0 0,4 2-11 0,0 0-18 16,1 1-11-16,-1 5-4 0,1 3 11 0,0 3 15 16,0 4 8-16,0 0 5 0,0 0-4 15,0 1 3-15,2-2 1 0,4 1-3 0,-1-1 5 16,3-1-3-16,2-1 0 0,-1-2-6 0,1 0-10 16,2-5-8-16,-1-1-8 0,4-2-6 15,-1-3-11-15,0 0-19 0,2-1-42 0,-3-8-102 16,4-2-218-16,-6 0-47 0,-4 4-441 0</inkml:trace>
  <inkml:trace contextRef="#ctx0" brushRef="#br1" timeOffset="-205391.58">3298 10897 2250 0,'0'0'-47'0,"0"0"11"0,0 0 34 16,0 0 27-16,0 0-1 0,0 0-2 0,0 0 8 15,0 0 4-15,0 0-6 0,33 133-8 0,-23-112-7 16,-1 0-6-16,1 0-6 0,0-3 2 0,1-1-6 16,-2-1-4-16,2 0-1 0,-1-4-6 15,0-2 3-15,0 0-5 0,-3-5 1 0,2 0-3 16,0-3 3-16,-2-1 3 0,-2-1 2 15,3 0 5-15,-3 0 3 0,-1-3 4 0,0-3 1 16,2 0 4-16,-4-1-7 0,5 0-3 0,-4 2 1 16,3-2-7-16,-1 3 5 0,1 1-1 0,-2 1-2 15,4 2 1-15,0 0-3 0,-2 0-2 0,2 0-4 16,0 2 2-16,-1 3 0 0,-3 2 2 0,3 2 3 16,-4 0 4-16,-2 0 5 0,-1 2 2 15,0-1 7-15,0 1 1 0,-7 0 7 0,2-1 3 16,-4 1 0-16,0-2 5 0,0 2-5 0,-2-1 0 15,1 0-3-15,-1-1-4 0,0-1 1 0,1-1-3 16,-1-2 0-16,2-1-6 0,1-2-12 16,4-1-20-16,-2-1-39 0,4 0-67 0,-1-3-117 15,0-2-180-15,1 1-59 0,2 1-475 0</inkml:trace>
  <inkml:trace contextRef="#ctx0" brushRef="#br1" timeOffset="-205206.04">3624 11104 2187 0,'0'0'1'0,"0"0"-20"16,0 0 37-16,0 0 34 0,0 0-23 0,0 0-23 16,0 0-7-16,0 0-2 0,0 0-4 0,0 0-21 15,0 0-33-15,0 0-87 0,126-113-177 16,-116 107-176-16,-1 3-699 0</inkml:trace>
  <inkml:trace contextRef="#ctx0" brushRef="#br1" timeOffset="-204192.14">4066 10725 1829 0,'0'0'46'0,"0"0"6"15,0 0 14-15,0 0-9 0,0 0-34 0,0 0-3 16,0 0 6-16,0 0 4 0,0 0-5 16,-100 125-5-16,98-109-6 0,1 0-6 0,1-1-2 15,1 0-7-15,5-1-2 0,-1 2-11 0,6-4-8 16,0-1-5-16,5-2-6 0,-4-2 1 0,5-2-3 16,-4-1-1-16,4-3 0 0,-4-1 5 0,-1 0 2 15,5 0 5-15,-6-6 6 0,1 0 2 0,-2-2 6 16,-1-2 4-16,2-2 4 0,-2 0 5 15,-2-1 5-15,-2-1 5 0,4 0-2 0,-3-2 2 16,-2 1-1-16,-1-1-4 0,3-2 0 0,-4-1-4 16,-1 4 1-16,3 0-3 0,-1 2 4 15,-2 2-1-15,0 3-3 0,-1 3 5 0,1 2-4 16,-1 1-5-16,0 2-10 0,1 0 3 0,-1 4 11 16,1 3 13-16,-1 2 13 0,3 2-3 0,-2 2-13 15,2 0-9-15,-3-2-3 16,2 0-7-16,3 2-2 0,-1-3-4 0,4-3-9 0,0-1 3 15,1-2-5-15,-2-1 3 0,4-1 6 0,2-2 4 16,-3 0 9-16,1-2 6 0,-1-3 5 16,-1-1 3-16,-1-2 0 0,0-3 0 0,1 2-3 15,-2-2-2-15,-1 0 0 0,1-1 0 0,-1-2 2 16,-2 1 4-16,3 0-2 0,-3-1 0 0,2 2 2 16,-3 0-2-16,-2 3 1 0,0 3-1 0,0 0-2 15,-1 2-3-15,0 3 1 0,0 0 0 0,0 1-5 16,0 0-5-16,0 0-3 0,0 5 2 15,0 0 6-15,0 3 4 0,0 5 5 0,-1-2-4 16,0 3 3-16,1 0-3 0,0 0 0 0,0 0 1 16,6-3-6-16,-2 0 1 0,2-3-7 0,0-1-3 15,2-1-7-15,2-1-5 0,1-3-2 16,-1-1 1-16,1-1 1 0,1 0 6 0,1-4 2 16,-3-4 1-16,4-1 1 0,-3-3-9 0,1-2-8 15,-1 0-12-15,-3-2-7 0,0 2 7 0,-2-5 7 16,-2 3 9-16,-2-2 5 0,-2-1-4 15,0-2-1-15,0 1-5 0,-1-5-4 0,-2-1-6 16,-4-3-4-16,1-1-10 0,-1-2-5 16,-1-2-1-16,-2 0 2 0,1 3 18 0,-2 2 15 15,1 3 16-15,0 5 22 0,2 5 24 0,4 6 35 16,-3 5 39-16,4 3 22 0,0 2-11 0,-1 4-19 16,3 6-24-16,-1 4-17 0,0 4-4 0,2 4-4 15,0 0-11-15,0 2-9 0,0 0 0 0,4 0-4 16,4 0-5-16,1 0-6 0,0-2-10 0,1-1-3 15,3 0-2-15,-1-3-2 0,-1-1-3 16,0-1-3-16,1-3 0 0,-1-2-3 0,-1-2 2 16,-3-2-1-16,2-1-2 0,0-1-2 0,-1-3-1 15,-3-1 1-15,3-1 0 0,2-1 7 16,-2-5 2-16,2-1 1 0,0-1 2 0,1-3-5 16,-1 1-1-16,2-3-3 0,-1 1-2 0,-1 2 0 15,0 2 2-15,0 1 3 0,-2 3 1 16,-4 1 0-16,3 2-3 0,-4 1 6 0,2 0-3 15,-2 4 5-15,-1 2 1 0,2 2 0 0,-2 0 4 16,-1 1-5-16,-1 0 5 0,0 1-3 0,0-2 0 16,0 3 5-16,0-3 2 0,0-2 11 15,0 3 6-15,-3-4 6 0,-2 2 0 0,3 0-1 16,-2-1-3-16,0-1-4 0,-2 1-6 0,1-2-8 16,-4 2-8-16,2-2-7 0,1 1-7 0,-2-1-10 15,3 1-19-15,0-3-21 0,1 1-37 0,-2-2-64 16,2 0-121-16,-3 1-212 0,3 0-59 0,-1-1-456 0</inkml:trace>
  <inkml:trace contextRef="#ctx0" brushRef="#br1" timeOffset="-203774.02">4149 11398 2159 0,'0'0'-4'0,"0"0"-20"15,0 0 24-15,0 0 30 0,0 0 3 0,0 0 5 16,0 0 2-16,0 0-1 0,0 0-9 0,0 0-12 15,0 0-10-15,132-118-8 0,-104 102-11 16,0 0-23-16,-3 1-44 0,2 2-83 0,-4 3-150 16,-2 1-199-16,-3 2-167 0,-9 3 92 0</inkml:trace>
  <inkml:trace contextRef="#ctx0" brushRef="#br1" timeOffset="-203587.41">4166 11556 2288 0,'0'0'10'0,"0"0"-6"0,0 0 16 0,0 0 6 15,0 0-1-15,0 0 5 0,0 0 6 0,0 0-7 16,0 0-11-16,0 0-6 0,0 0-14 0,143-81-16 16,-113 61-37-16,-2 3-70 0,-3 0-128 15,3 0-198-15,-10 6-83 0,-6 4-526 0</inkml:trace>
  <inkml:trace contextRef="#ctx0" brushRef="#br1" timeOffset="-203095.64">4815 10972 1402 0,'0'0'61'0,"0"0"21"0,0 0 34 15,0 0 23-15,0 0-16 0,0 0-35 0,0 0-1 16,0 0-10-16,0 0-13 0,0 0-5 0,0 0-8 16,0 0-5-16,0 0-8 0,-119 90-4 0,108-72-5 15,1 0-5-15,1 2 1 0,4 1 0 16,-2-1-1-16,1 2-1 0,2 0-2 15,3 1-2-15,1-1-2 0,0 2-4 0,0-2-5 16,3-2-4-16,4-2-6 0,2-1-3 0,1-3-7 16,2-2-5-16,0-3-8 0,4-4-8 0,0 0 0 15,2-4-6-15,2-1 1 0,1 0-1 0,-3-6-4 16,0 0 3-16,-5-2 5 0,4-2 12 0,-5 0 10 16,0-1 10-16,-2 1 5 0,-1-2 1 15,-2 0 6-15,-1 0 1 0,0 0 4 0,-3-2 0 16,-1 3 3-16,-1-1 6 0,-1 0 1 0,0 3 4 15,0 0 2-15,-1 3 1 0,-2 2 4 16,-3 2 1-16,1 2-8 0,-4 0-6 0,0 1-12 16,-1 5-5-16,-3 5-2 0,1 0-4 0,-5 2 0 15,7 1-4-15,-1 2-4 0,0-1-5 0,1 0-15 16,2 0-17-16,-1-2-22 0,5-1-32 0,-1-1-65 16,3-3-127-16,2 0-231 0,0-4-238 0,0-1 132 15</inkml:trace>
  <inkml:trace contextRef="#ctx0" brushRef="#br1" timeOffset="-202689.22">5051 10803 1536 0,'0'0'329'0,"0"0"-319"0,0 0 25 16,0 0 48-16,0 0 15 0,0 0-26 15,0 0-4-15,0 0 1 0,0 0-3 0,0 0-13 16,0 0-7-16,0 0-12 0,10 130-10 0,-10-113-2 16,-2 0-5-16,0 1 4 0,-4 1 3 15,3-2-2-15,-1 3 0 0,0-2-1 0,2 1-4 16,-4-2 0-16,4-2 1 0,-1 0-2 0,-3-1 0 15,6-3-4-15,-1 0-2 0,1-1-2 16,0-2-1-16,0-1 1 0,0-3-4 0,1 0 1 16,2-2-1-16,1-1-1 0,-2-1 4 0,0 0-1 15,4 0 4-15,-3 0-1 0,5 0-2 0,0-2 0 16,-3-3-5-16,4 0 3 0,1-1-7 0,1-2 0 16,-1-1-4-16,0 2-12 0,1 0-15 0,-1 0-25 15,0 0-24-15,3-1-26 0,-3 1-25 16,-1 0-49-16,3 1-70 0,-4 0-103 0,0 1-133 15,0 2 35-15,-5 0-245 0</inkml:trace>
  <inkml:trace contextRef="#ctx0" brushRef="#br1" timeOffset="-202465.13">5204 11059 1407 0,'0'0'310'0,"0"0"-74"16,0 0 10-16,0 0-58 0,0 0-76 0,0 0-35 15,0 0-10-15,0 0-6 0,0 0-5 16,0 0-4-16,0 0-8 0,0 0-1 0,0 0-7 16,0 0-3-16,-36 109-6 0,31-90-4 0,3-2-4 15,-1 0-7-15,-2 2 2 0,4-2-9 0,-1 1-2 16,-2 0-2-16,4 0-6 0,-2-2-4 0,2-1-16 16,-1-2-17-16,1-1-33 0,0-2-44 0,0-1-66 15,0-2-177-15,0-3-292 0,0 0-829 0</inkml:trace>
  <inkml:trace contextRef="#ctx0" brushRef="#br1" timeOffset="-186779.14">505 12155 0 0,'0'0'0'0,"0"0"0"15,0 0 0-15,0 0 0 0,0 0 0 0,0 0 35 16,0 0 10-16,0 0-30 0,0 0 0 16,0 0-7-16,0 0-1 0,0 0 2 0,-95 25 1 15,92-25 9-15,-5 0 3 0,3-2 8 0,-1-3 0 16,1 0 3-16,-1-2 0 0,-2-1 0 15,3-3-2-15,-2 1-4 0,1-1 1 0,-2-2-1 16,1-1 8-16,-1-1-3 0,1-1-1 0,-3-1 1 16,-3-3-9-16,2-1 7 0,-1-2 1 15,-1-4 11-15,0-1 10 0,-1-1-7 0,3-3-8 16,-4 0-20-16,1-3-9 0,0-3-6 0,2 0 4 16,-2-1 5-16,3-1-1 0,0-4 1 0,-2 0-4 15,3-2-3-15,0-1-5 0,2-4 0 16,-2 0 0-16,5-3-3 0,0-5 1 0,2 0-4 0,-2-4-1 15,5-2-2-15,0-2 3 0,0-2 0 0,4-4 3 16,2-4 0-16,2-1-1 0,0-4 4 16,5-3-5-16,-1 1 0 0,4-4 0 0,1-2-1 15,1-2 5-15,0-2 1 0,4-3 2 0,-1 1 1 16,1-3-2-16,1 1 3 0,0 0-3 16,-2 1 4-16,-1 0 0 0,0 1 3 0,1-1 0 15,-5 1 1-15,3 2 1 0,-3-1-5 0,3 0 2 16,-3 1-6-16,1 0-4 0,0 0 3 15,1 2-8-15,-1 0-2 0,0 0-11 0,1 1-17 16,-3 1-21-16,2 2-27 0,-3 0-18 0,0 2-3 16,0-1 12-16,-4 4 22 0,1-2 21 0,0 5 19 15,-3 0 12-15,2 3 8 0,-6 3 8 16,2 0 4-16,-3 3 1 0,0 0 2 0,-1 0 1 16,-2 2 0-16,0 1 1 0,-1-1 2 0,1 2 3 15,-1-1 1-15,1 0 5 0,-1 1 1 0,-2 2 3 16,1-2 1-16,-2-1 1 0,1 2 5 0,0-4 7 15,-1 2 9-15,-2-1 7 0,5 2 0 16,-3 0-4-16,2-2-11 0,1 1-11 0,0-3-9 16,1 1-5-16,1-2-8 0,6-1 1 0,-2 1-2 15,4 0-4-15,0 1 8 0,5 1-9 0,0 2 1 16,3 0-1-16,0 3-5 0,3 0 4 0,0 1 1 16,3 0 1-16,0 1-1 0,2 2 3 15,0-1-1-15,-1-1 0 0,6 1 2 16,-2 0-2-16,2 0 2 0,3-1-3 0,-2-2 6 15,3 0-6-15,3-2 5 0,1-2 4 0,2-2-5 16,1 2 11-16,4-1 4 0,-1 2 14 0,3 2 4 16,0 2 4-16,-1 3-9 0,4 5-13 0,-1 2-3 15,1 1-8-15,1 1 5 0,0 1-4 0,1 3 3 16,-1 2 1-16,-1 4-8 0,1 6 0 16,-1 5-9-16,-2 3-1 0,-3 6 1 0,3 4-4 15,-5 0 8-15,5 5 5 0,-4 1 3 0,2 2 2 16,-1 1 1-16,5 2-7 0,-4 2 2 15,1 2-9-15,-2 1 5 0,0 2-6 0,-3-1-8 0,3 1 6 16,-2 5-12-16,0 0 4 0,0 2 4 0,2 1 0 16,0 0 3-16,2 1 1 0,-2 1 1 15,4 2 1-15,0 0 4 0,-4 2 0 0,4 2-1 16,-6 0 3-16,2 1-4 0,-4-3 1 16,-5 2 0-16,3-2 3 0,-3 0 3 0,-3-3-4 0,-2 1-3 15,-3 0-7-15,-6-3-1 16,-2-1-9-16,-5-2-6 0,1 0-11 0,-6-3-6 15,-1-2 6-15,-6 0 6 0,0-1 14 0,1 0 9 16,-3-4 4-16,0-4-2 0,-1-5-4 0,0 0-6 16,0 2-94-16,0 2 114 0</inkml:trace>
  <inkml:trace contextRef="#ctx0" brushRef="#br1" timeOffset="-186512.09">3415 2912 51 0,'0'0'50'0,"0"0"-9"0,0 0-4 0,0 0-3 15,0 0-5-15,0 0-22 0,0 0-19 0,0 0-14 16,0 0 1-16,0 0 9 0,0 0 14 16,0 0 14-16,0 0 1 0,0 0 1 0,26-20-4 15,-1 32-5-15,3 1-5 0,-2 2-3 0,3 2-1 16,-1 0 0-16,-1 1 7 0,0 1-5 0,0 1 2 16,-4-2-1-16,3 3-3 0,-6-2 8 0,-1 2 0 15,-5 0 6-15,-2 1 18 16,-3-2 17-16,-7 1 27 0,-2 0 25 0,-3 4 12 0,-7-1-3 15,-8 1 5-15,-1 0-3 0,-4-3-5 0,0 2-9 16,-4-5-22-16,2 1-29 0,-3-2-26 16,5-2-22-16,-3-2-66 0,4-1-111 0,3 1-81 15,6-6-6-15,5-2-171 0</inkml:trace>
  <inkml:trace contextRef="#ctx0" brushRef="#br1" timeOffset="-182296.55">4236 3408 900 0,'0'0'-6'0,"0"0"-48"15,0 0 32-15,0 0 69 0,0 0 52 0,0 0 19 0,0 0 9 16,0 0 7-16,0 0-2 0,0 0-18 16,0 0-20-16,3-16-15 0,2 8-13 0,-3-1-5 15,0 2-3-15,-2-2 10 0,0 3 10 0,0-1 10 16,0 1 7-16,-4 1-10 0,-2 2-7 15,-2-1-26-15,-2 3-21 0,3 0-23 0,-7 1-17 16,2 0-10-16,-1 4-4 0,-5 4 4 0,5 3-4 16,-4 3 7-16,3 2 0 0,-3 1 2 0,7 3 3 15,0-2-6-15,0 1-3 0,6-1-8 16,-2 2 0-16,5-3-2 0,0-1 0 0,2-1-7 0,-1-2-15 16,1-3-3-16,6-3-7 0,1-1 12 15,-1-4 17-15,3-1 21 0,0-1 22 0,2-2 21 16,1-6 18-16,-1-4 5 0,0 0 7 15,-2-4-4-15,1-2 0 0,-1-3 5 0,-1-1-2 16,-2 0-3-16,-1-4-8 0,1 0-10 0,-3-3-14 16,2-2-6-16,-3-2-4 0,4-4-8 15,-3 0-1-15,4-2-6 0,-1 0-3 0,-3 0-3 0,4 1-1 16,-1 6 4-16,-3 6-2 0,-2 8 4 0,2 6-1 16,-4 7-16-16,0 5-21 0,0 0-35 15,0 0-45-15,0 9 16 0,0 2 30 0,0 10 36 16,1 6 46-16,0 8-1 0,1 4-7 0,-2 5 2 15,0 1-5-15,3 1 0 0,3 0-4 16,-3-5-1-16,6-1-1 0,0-3-3 0,2-6-6 16,-1-3-13-16,3-5-10 0,3-3-9 0,-3-4-3 15,4-5 1-15,-2-3 0 0,3-4-3 16,-2-3-5-16,0-1 7 0,1-5 15 0,-1-4 22 0,-1-3 21 16,2-3 10-16,-4-3 5 0,-1 1-3 15,-2-4 4-15,-1 3 1 0,-2 0-1 0,-3-3 2 16,-2 2-9-16,2 0-9 0,-3-2-10 15,-1 1-6-15,-1 4 0 0,1 0 11 0,0 5 9 16,0 3 3-16,-4 3 4 0,3 4-16 0,0 1-31 16,1 0-51-16,-2 4-37 0,0 5 0 0,-2 2 26 15,0 6 54-15,1 3 33 0,-2 3 16 16,3 2 2-16,0 1-6 0,0-1 1 0,2 0-5 16,0-1-5-16,0-2-4 0,6-2-10 0,0-4-12 15,5-2-8-15,-2-3-3 0,3-4 3 0,1-3 12 16,2-3 11-16,0-1 16 0,2-6 14 0,-2-3 5 15,1-3 4-15,1 0-2 0,-1-2-1 0,-3-3-3 16,0 1 7-16,-2 0 5 0,-5-2 1 16,2 0 3-16,-4 1-6 0,2-1-6 0,-6 0-13 15,2 0-8-15,1 0-8 0,-3 2-5 0,2 2 7 16,-2 3 5-16,0 2 11 0,0 4 2 16,0 4-19-16,0 1-40 0,0 0-49 0,0 3-3 15,0 3 23-15,0 6 47 0,0 1 45 0,-2 5 8 16,2 2-5-16,-3 4-14 0,2 0-4 15,1-1-6-15,0 2-3 0,4-3-4 0,2-2-12 16,2-2-7-16,2-2-11 0,1-4-6 0,0-3 4 16,4-3 2-16,-1-2 14 0,2-4 12 0,0 0 16 15,1-6 14-15,-3-3 6 0,4-5 4 16,-5 0-3-16,3-1-3 0,-5-1-1 0,-1-2 2 0,0 0 2 16,-3 2 7-16,-1 0-7 0,1-1-4 0,-3 1-6 15,2 1-11-15,-2 2 1 0,-2 3-6 16,2 3-1-16,-3 1-8 0,-1 6-23 0,1 0-24 15,-1 3 7-15,0 6 23 0,0 5 21 0,0 3 33 16,0 6-8-16,0 3-11 0,0 3 0 16,1 4-4-16,-1 3 1 0,0 2-6 0,0 2 1 15,0 2-2-15,0-1-2 0,-2 2 12 0,0-4-5 16,-2 0 6-16,3-2 9 0,-2-1 8 0,-5-3 17 16,2-1 11-16,1-3 36 0,-2-3 5 15,3-5-3-15,-1-5-10 0,2-6-31 0,3-4 1 16,-1-5 14-16,1-1-5 0,0-7-19 0,0-6-19 15,0-6-30-15,0-3 0 0,0-9 5 16,0-2-6-16,4-5 1 0,0-2-7 0,-1-6-8 16,4-3-9-16,-3-3-7 0,5 0-5 0,1 2 1 15,1 5 7-15,-1 7-2 0,4 6-4 0,-2 7-13 16,1 6-12-16,-1 5-8 0,1 4 0 0,2 6-5 16,-2 4 7-16,3 0 24 0,-4 8 21 0,0 5 29 15,-2 2 18-15,-1 3-4 0,-2 0 5 0,-2 1 5 16,-5 1-1-16,0-2 6 0,0 1 1 15,0-1 2-15,-5 0-3 0,-3-2 0 0,-2-1 0 16,-1-2-4-16,-3-1-2 0,1-3-3 0,2-2-3 16,1-1-5-16,2-4-8 0,4 0-21 15,1-2-34-15,1 0-58 0,2-4-58 0,0-2-6 16,6-2 7-16,2-3 40 0,3-3 51 0,2 0 5 16,4-1 5-16,0-1 11 0,0-1 3 15,4 1 13-15,-2-1 20 0,1 2 6 0,-1-2 9 16,0 2 5-16,0 1 21 0,1 0 61 0,0-1 22 15,1 2 25-15,-1 2 19 0,-2 3-19 0,0 0 12 16,-2 1 10-16,-2 3-18 0,-5 1-19 16,-2 0-15-16,-3 2-9 0,-1 1 9 0,-3 0 13 15,0 0 4-15,0 0 0 0,-2 0-30 0,-2 2-39 16,-4 2-33-16,-1 1-20 0,-4 3-9 0,-2 0 5 16,-2 1 2-16,1 0-3 0,2 1-2 15,1 0-8-15,3-1-5 0,1-2-8 0,2-1-2 16,0-2-3-16,4 0-7 0,0 0-5 0,1-2-30 15,2 1-37-15,0-2-31 0,0-1-18 0,7 0 12 16,1 0 43-16,3-1 42 0,0-3 22 0,6-2 0 16,-3 2-16-16,2 0-15 0,-2 1 5 0,-3 1 11 15,0 2 26-15,-1 0 24 0,-2 3 19 16,1 5 24-16,0-1 14 0,0 0 8 0,-4 1 2 16,5 0 0-16,-3 0-7 0,1 0-10 0,-3-1-7 15,4-1-7-15,0-2-11 0,-1 1-10 16,2-3-16-16,-2-1-28 0,-1-1-33 0,2 0-49 15,-2-3-76-15,3-3-12 0,-2-1 25 0,-2 2-135 16,0 1 319-16</inkml:trace>
  <inkml:trace contextRef="#ctx0" brushRef="#br1" timeOffset="-182123.97">5444 3123 2569 0,'0'0'-6'0,"0"0"20"16,0 0 16-16,0 0 10 0,0 0-7 0,0 0-27 16,0 0-11-16,0 0-14 0,-28 121-15 0,52-110-10 15,4-2-29-15,10-2-60 0,4-4-118 16,-7-2-276-16,-12-1-686 0</inkml:trace>
  <inkml:trace contextRef="#ctx0" brushRef="#br1" timeOffset="-181531.99">6465 3233 1632 0,'0'0'-198'0,"0"0"40"16,0 0 138-16,0 0 126 0,0 0-35 0,0 0-64 15,0 0 2-15,0 0 9 0,0 0 6 16,-86 121 6-16,79-101-5 0,3 1 6 0,1 1 4 16,0 1-2-16,3 0 8 0,0-1-8 0,5-1-7 15,2-3-1-15,7 0-8 0,-1-4 0 0,5 0-4 16,2-3-6-16,2-5-4 0,3-4-3 16,1-2-1-16,2-2-6 0,1-5-6 0,-3-5-8 15,1-2-5-15,-3-1 1 0,0-1 10 0,-3-1 5 16,-3 0 11-16,-1-2 8 15,-4 1-2-15,0-1 8 0,-1-2-1 0,-4 1 4 0,-1 1 7 16,-2 0 3-16,-3 3 13 0,-1 4 8 0,-1 4 12 16,0 3 0-16,-2 1-12 0,-3 4-22 15,1 0-34-15,0 1-17 0,0 6-4 0,0 2 7 16,-2 4 14-16,0 3 6 0,1 0 0 0,1 2-2 16,1 0 2-16,2 2 1 0,1-4 2 0,5 1-4 15,3-3-5-15,1 1-5 0,4-4-10 0,1-2 2 16,2-2-2-16,1-2 5 0,0-2 4 15,1-3 2-15,-3 0 3 0,2 0-1 0,-3-6 11 16,2 0-1-16,-2-4 8 0,-1 0 4 0,0-1-4 16,-1-1 4-16,-1 0-2 0,-2 0 3 0,1-1 2 15,-4 1 4-15,1-1 1 0,-2 0-1 0,1 4 6 16,-6-1 5-16,1 6 10 0,2 2 3 16,-3 1 0-16,0 1-5 0,0 0-7 0,0 0-9 15,0 2-14-15,0 3-6 0,0 2-4 0,-3 5 1 16,2-1 3-16,1 1-2 0,0 0-2 15,0 0-11-15,0 2-15 0,0-1-41 16,5-1-49-16,1-1-99 0,3-2-186 0,-2-2-87 16,-3-2-503-16</inkml:trace>
  <inkml:trace contextRef="#ctx0" brushRef="#br1" timeOffset="-180775.28">7503 3355 1397 0,'0'0'622'0,"0"0"-625"16,0 0 30-16,0 0 49 0,-133 38 10 15,111-26-11-15,-2-1-4 0,3 2 4 0,5-2-17 0,1-1-27 16,6 0-20-16,3-3-24 0,6 0-14 0,0-3-16 16,1 2-6-16,8-2-1 0,0-1 0 15,3-2 9-15,3-1-2 0,2 0-3 0,2-1-11 16,0-5-23-16,2-1-31 0,-1-1-21 0,-2 0-1 15,0 0 8-15,-3 0 30 0,0 2 28 16,-5 0 15-16,-2 3 17 0,0 0 10 0,-2 2 7 16,-1-1-4-16,-2 2 3 0,-1 0-11 0,1 0 4 15,-2 3 22-15,0 0 11 0,2 3 24 0,-1-1 6 16,2 3-5-16,-2 1-1 0,2 1-2 16,0 1-2-16,-3-2 1 0,3 1 0 0,1-1-2 15,-2 0 4-15,2 1 1 0,3-3-1 0,-3 0-1 16,4-3-3-16,-3-1 7 0,7-2-2 0,-1-1 10 15,2 0 8-15,2-3-1 0,0-2 8 16,1-4 1-16,2 0 0 0,0-2-1 0,-1-2 6 16,-2-2 1-16,-2 1 4 0,-1 0 3 0,-1-1-7 15,-1-1-6-15,0-1-11 0,-1-2-11 0,-1-3-11 16,1-3-7-16,-1-2-7 0,0-4-10 16,-2-3 0-16,-1 0-7 0,0 3 0 0,-2 2 2 15,-1 5 2-15,-3 5 7 0,-2 4 6 16,2 6 9-16,-2 5-4 0,-3 1-11 0,-1 3-17 15,-1 2-13-15,0 4-3 0,-2 7 7 0,-1 3 6 16,2 3 3-16,-1 3 5 0,2 5-1 0,2-1 5 16,2 5 0-16,3-3-5 0,0 1-1 15,0-3-4-15,4-1-3 0,6-2-1 0,-2-5-4 0,4-2-9 16,0-3-11-16,0-2 2 0,2-3 0 16,0-1 11-16,-2-1 12 0,5-5 1 0,-5-2 6 15,3 1 4-15,-3-4 5 0,1-1 5 0,-1-3 9 16,1 0 5-16,-2-1 6 0,-2-1 9 0,-1-1 2 15,0-1 3-15,1 0-5 0,-3-2-4 16,-1-1-2-16,3 0-7 0,-1 1 4 0,-1 0-9 16,-1 4-4-16,-1 1 1 0,-2 3-4 0,2 1 5 15,-3 2 3-15,0 3-1 0,-1 0 0 0,0 0-1 16,0 5 0-16,0 4 9 0,0 1 2 16,2 4 1-16,-5 1-1 0,2 2-6 0,-3 2-4 15,4-1-3-15,0-1-2 0,0 1-6 0,0-3-3 16,0-1 2-16,4-1-7 0,2-1-4 15,3-3-16-15,3-1-5 0,-1-2-7 0,2-2-5 16,1-2 4-16,-2-2-17 0,1 0-19 0,1-4-84 16,-2-3-191-16,-1 1-205 0,-6 3-738 0</inkml:trace>
  <inkml:trace contextRef="#ctx0" brushRef="#br1" timeOffset="-180593.1">8285 3021 2114 0,'0'0'610'0,"0"0"-685"16,0 0 26-16,0 0 37 0,0 0-7 0,0 0-45 16,0 0-73-16,0 0-93 0,0 0-197 15,0 0-136-15,0 0-585 0</inkml:trace>
  <inkml:trace contextRef="#ctx0" brushRef="#br1" timeOffset="-178659.07">7663 3543 500 0,'0'0'38'0,"0"0"69"15,0 0 64-15,0 0 28 0,0 0-15 16,0 0-56-16,0 0-24 0,0 0-8 0,0 0-8 16,0 0 3-16,0 0 0 0,0 0 0 0,0 0-8 15,-2-34-8-15,4 25 1 0,-1-2-18 16,1 0-6-16,1 0-10 0,-1-2-12 0,2 0-4 15,1-1-2-15,1-5-8 0,2 2 0 0,-2-4-3 16,5-3-6-16,-2 1 1 0,0-2-3 0,0-2-2 16,0 3-1-16,0 0 0 0,-1 3 0 0,3 4-2 15,-4 2-1-15,-1 1-2 0,1 6-4 0,1 1 4 16,-3 3-3-16,0 1-1 0,0 2-3 16,0 1-4-16,1 0 0 0,1 0 1 0,-2 5 7 15,0 1-1-15,5 2 7 0,-2 3 0 0,0 3 4 16,-1 1 3-16,2 0 1 0,1 3-2 15,0 3-3-15,-1 0-1 0,1 3-2 0,-4-1 5 16,0 2 3-16,0-1-3 0,-2 1 2 16,2 0-3-16,-3-3 0 0,-1 0-1 0,2-2 0 15,-1-3-2-15,-2-3-2 0,2-2 3 0,0-3-2 16,-2-2 3-16,1-4-1 0,0 0 4 0,-2-3 5 16,0 0 6-16,1 0 3 0,3 0 0 0,-2-6 6 15,1-3 0-15,4-3-2 0,0-3-1 0,1-4-8 16,5-2-5-16,-2-1-2 0,1-1 1 15,1-3-1-15,-1 0-1 0,3-4-1 0,0-1-6 16,1-1 1-16,-1 2-4 0,3 2 1 0,-4 5 1 16,-1 5 2-16,-1 5-4 0,-6 3 2 0,0 4 2 15,-3 4-6-15,0 1 2 0,-3 1-6 16,0 0-6-16,0 5 2 0,0 1 7 0,0 7 10 16,0 3 5-16,0 5 4 0,0 2-4 0,1 4-6 15,-2 1 0-15,0 1-2 0,1-3-1 16,0-2 1-16,0 0-1 0,0-3-2 0,1-2 1 15,5-2-1-15,1-5-3 0,1 0-1 0,0-3-7 16,2-2 1-16,-1-3 2 0,3-3 7 16,0-1 7-16,4-3 7 0,1-7 2 0,0 0-4 0,0-5 2 15,3-1-6-15,-1-3 2 0,0-3 2 16,1 0-1-16,-3-4 4 0,0-2-4 0,1-4 0 16,-2-3-4-16,-2-1-2 0,-1-4 1 0,0-3-5 15,1 2-2-15,-4-5 0 0,1 3-3 16,-1 4-3-16,-2 4 5 0,-4 8 1 0,-1 6 3 15,1 8 8-15,-4 5 0 0,0 6 3 0,0 2-3 16,0 0-7-16,-1 6-12 0,-3 5-3 0,0 9 5 16,-4 4 4-16,4 5 10 0,-4 4-1 0,2 2-2 15,2 0 4-15,2 2 0 0,-1 0 3 16,3 0 0-16,0-1 3 0,0-1-4 0,0-1 2 0,0-2-2 16,1-5-8-16,4-4-2 0,2-2-9 15,1-4-1-15,0-2-3 0,2-3-1 0,1-3 0 16,0-3-2-16,2-4 5 0,-1-2 1 15,2 0 1-15,2-4 3 0,-3-4-2 0,4-3-2 16,-2-2 4-16,1 0-4 0,-1-2 0 0,0-1 4 16,-4-2-8-16,0-1 2 0,0-2-2 0,-2 0-3 15,0 1 5-15,-2 2-4 0,-2 5 7 16,-1 5 2-16,-1 4-9 0,-2 2-13 0,-1 2-15 16,0 0-1-16,0 4 13 0,0 4 21 0,0 4 13 15,0 3 9-15,0 5 0 0,0-1-2 0,1 1 4 16,-1-1-4-16,2 1 1 0,1-3-4 15,1-1-8-15,0-1-8 0,3-1-10 0,3-3-14 16,1 0-32-16,5-3-39 0,4-4-88 0,-1-2-200 16,-3 0-59-16,-5-2-469 0</inkml:trace>
  <inkml:trace contextRef="#ctx0" brushRef="#br1" timeOffset="-178504.99">9086 3041 1869 0,'0'0'536'0,"0"0"-544"16,0 0 0-16,0 0 11 0,0 0-4 0,0 0-28 16,0 0-21-16,0 0-34 0,0 0-47 0,0 0-49 15,0 0-139-15,0 0-152 0,0 0-188 0,0 0 191 16</inkml:trace>
  <inkml:trace contextRef="#ctx0" brushRef="#br1" timeOffset="-178324.33">8405 3057 2259 0,'0'0'628'0,"0"0"-684"0,0 0-26 0,0 0 15 0,0 0 12 16,0 0 33-16,0 0 23 0,0 0 4 15,0 0-8-15,164 3-41 0,-109-1-89 0,8 0-158 16,-19 0-308-16,-13-1-788 0</inkml:trace>
  <inkml:trace contextRef="#ctx0" brushRef="#br1" timeOffset="-177129.15">9253 3332 2472 0,'0'0'-41'0,"0"0"18"0,0 0 65 15,0 0-3-15,0 0-25 0,0 0-4 16,0 0-6-16,123-68 1 0,-108 64-5 0,3 4-6 16,-6 0-13-16,0 0-15 0,-3 3-24 0,-4 4-21 15,-2 3-3-15,-2 3-4 0,-2 2 16 0,-7 2 14 16,-4 2 12-16,-5 3 16 0,4-1 8 0,-4 0 12 16,4 2 3-16,-1 0 6 0,4 1 8 15,-1-1 5-15,4 0 18 0,0 1 15 0,3 1 35 16,-1-1 17-16,4-1-6 0,2-2-22 15,-1-4-40-15,3-2-25 0,2-4-19 0,4-3-4 16,1-1-8-16,-1-3-6 0,1-2 1 0,1-2-7 16,-1 0-4-16,-4-3-13 0,0-4-8 0,-3 0 4 15,1-4 5-15,-4 1 10 0,0 0 9 16,-7-3 3-16,1-1-4 0,-6 0 0 0,-1-2-15 0,-4 0-4 16,-2 0-9-16,-1-2 2 0,0 2 27 0,0-2 15 15,-1 3 28-15,5 3 30 0,-2 1 23 16,8 4 18-16,3 3 3 0,3 1-21 0,2 2-73 15,2 1-54-15,2 0-24 0,7 0 3 0,2 0 52 16,8 0 38-16,3 0 11 0,0 0-7 16,6-1-2-16,0 1-5 0,-2 0-2 0,2 0 3 15,1 0-10-15,-3 0 0 0,2 0 3 0,1 0-1 16,1-3 7-16,-2-2 1 0,-1-1 2 0,-1-2 2 16,-5 2 23-16,0 0 28 0,-2-1 26 15,-3 1 22-15,-2-1-9 0,-4 0-16 0,1 1-15 16,-2-1-15-16,-3 1-5 0,-1 1-6 15,0 2-4-15,-4-1 9 0,-1 2 20 0,0 2 1 16,0 0-12-16,-6 0-37 0,-3 0-43 0,-1 1-27 16,-2 5-5-16,-5 1 10 0,2 4 3 0,-2 1 4 15,3 2-5-15,1 0-3 0,1 5 6 0,3-1 10 16,2 1 4-16,1-1 0 0,4 0-1 16,1-1-12-16,1-3-1 0,0-1-3 0,2 0-5 0,5-4 0 15,1-3 8-15,3-1 14 0,2-4 16 16,0-1 20-16,3-3 10 0,0-4 4 0,1-4 0 15,2-1-4-15,1-2 1 0,-5 1 1 16,2-5 9-16,-3 3 5 0,2-2 9 0,-4 1 2 0,-1-4-4 16,1 3-4-16,-2-1-10 0,2-1-11 15,-2 3-3-15,-3 3-3 0,0 1 0 0,-5 4 2 16,0 2 1-16,-2 4-8 0,0 2-19 0,0 0-17 16,0 1-1-16,0 7 12 0,0 1 23 15,0 4 20-15,2 2-4 0,-4 1-2 16,1 0-8-16,0 0 5 0,0-1-6 0,1 0-9 0,0-1-4 15,0 0-14-15,3-3-1 0,4 0-4 16,-3-2 0-16,4-1 1 0,1-2 2 0,1-1 10 16,2-3 6-16,-2 1 13 0,4-3 12 0,-2 0 9 15,0-4 7-15,0-2 3 0,-1-1 4 0,0-2 2 16,4-1 8-16,-4-1 5 0,0 0-2 16,0 0-4-16,-1-2-7 0,1 2-10 0,-1-3-7 0,2 0-6 15,-2 2-8-15,1-2-5 0,1 0-2 16,0 1-6-16,-6 3 3 0,2 2-3 0,-1 2 1 15,-4 1-1-15,-1 4-2 0,-1 0-6 0,-1 1-9 16,4 0-2-16,-4 2-2 0,0 2 7 0,0 2 8 16,0 1 6-16,0 1 4 0,0 1-2 15,-2 1 1-15,-1 2-4 0,2-2 0 0,1-1 2 16,0 0-2-16,0 2 0 0,0-3 1 0,1 1-3 16,5 0-1-16,-3-2 4 0,5 0-1 15,1-1 6-15,1-2-6 0,1 0 5 0,0-3 8 16,0-1-4-16,-1 0 13 0,2 0-3 0,-1-2 0 15,3-3 4-15,0-1-8 0,-1-3-1 16,2 1-6-16,-2 0-1 0,0-1 1 0,2-2-2 16,-2 1 0-16,1-2-4 0,-1-1-1 0,0-1-5 15,-3 0-4-15,0-1-6 0,-1 1-8 0,-6 1-7 16,-2 0-9-16,-1 1 5 0,0 1 6 0,-2 3 16 16,-2 2 13-16,-3 4 16 0,-2 2 14 0,1 0 4 15,0 1 4-15,-1 7-5 0,-1 4-3 0,-2 0 3 16,-1 3 5-16,2 2 1 0,1 2-1 15,-1-2-3-15,2 0-11 0,4 1-5 0,-1-2-16 16,4-1-16-16,0 0-15 0,2-1-27 0,0 0-20 16,4 0-27-16,3-2-48 0,0-3-108 0,3-1-253 15,4-3-1-15,-4-2-16 0,-5-1 74 0</inkml:trace>
  <inkml:trace contextRef="#ctx0" brushRef="#br1" timeOffset="-176950.53">11036 3313 2925 0,'0'0'31'0,"0"0"7"0,0 0 9 16,0 0-2-16,0 0-27 0,0 0-11 0,0 0-12 15,0 0-23-15,0 0-32 0,0 0-58 16,0 0-100-16,0 0-186 0,0 0-286 0,0 0-814 0</inkml:trace>
  <inkml:trace contextRef="#ctx0" brushRef="#br1" timeOffset="-176790">10933 3604 2063 0,'0'0'655'0,"0"0"-590"0,0 0 17 16,0 0 12-16,0 0-47 0,0 0-24 15,0 0-18-15,0 0-7 0,0 0-10 0,0 0-40 16,0 0-74-16,0 0-102 0,0 0-296 0,0 0-841 16</inkml:trace>
  <inkml:trace contextRef="#ctx0" brushRef="#br1" timeOffset="-175866.21">10771 3713 536 0,'0'0'-24'0,"0"0"31"15,0 0 52-15,0 0 47 0,0 0 9 16,0 0-16-16,0 0 1 0,0 0 1 0,0 0-9 16,0 0-9-16,0 0-11 0,0 0-11 0,33-31-6 15,-31 29-14-15,2 2-11 0,-2 0-6 16,-2 0-9-16,1 0-3 0,-1 0-3 0,0 0-5 16,1 0-1-16,-1 0-1 0,2 0 1 0,0 0 0 15,0 2 2-15,-1-1-3 0,-1 0 4 0,1 0 8 16,-1-1 10-16,0 2 15 0,0-2 15 15,0 0 15-15,0 0 12 0,0 0 9 0,0 0-7 16,0 0-12-16,-1 1-17 0,-2-1-20 0,-1 0-13 16,3 0-11-16,0 0-13 0,1 0-22 0,-2 0-24 15,2-3-34-15,-1 1-47 0,1 0-65 16,0-1-90-16,0-1-108 0,0 0 10 0,0 1-60 0,0 0 167 16</inkml:trace>
  <inkml:trace contextRef="#ctx0" brushRef="#br1" timeOffset="-175575.85">10872 3412 1087 0,'0'0'-206'0,"0"0"99"0,0 0 147 0,0 0 68 16,0 0-19-16,0 0-46 0,0 0-10 0,0 0-4 15,0 0 1-15,0 0-1 0,0 0-2 16,0 0 3-16,0 0 7 0,50-11 8 0,-48 13 18 16,-1 1 13-16,-1-1 9 0,0 0 10 0,0 2-3 15,0-2-9-15,0 3-8 0,-2-3-13 16,-3 2-8-16,3-2-13 0,1-1-10 0,0-1-10 16,0 0-11-16,1 0-14 0,0 0-23 0,0 0-34 15,0 0-51-15,0 0-85 0,0-1-120 0,0-1-95 16,0 0 35-16,0 1-218 0</inkml:trace>
  <inkml:trace contextRef="#ctx0" brushRef="#br1" timeOffset="-174806.62">10724 3774 123 0,'0'0'114'0,"0"0"-25"15,0 0 87-15,0 0 67 0,0 0 38 16,0 0-42-16,0 0-71 0,0 0-57 0,0 0-47 16,0 0-34-16,0 0-24 0,0 0-11 0,0 0-10 15,0 0 4-15,0-14 1 0,5 14 7 16,-2 2 5-16,0 0 3 0,4 1 1 0,-4 0-3 0,4 0 4 16,0-1-3-16,-3 1 0 0,2 0 6 0,-2-2-6 15,-2 1 3-15,3-1-2 0,-3 1-1 16,1-1 5-16,-2-1 3 0,2 0 7 0,-2 0 4 15,-1 0 11-15,0 0 8 0,1 0 19 0,-1 0 9 16,0 1 9-16,0-1 0 0,0 0-9 16,0 0-1-16,0 0-18 0,0 0-12 0,0 0-14 15,0 0-18-15,0 0-2 0,0 0-6 0,0 0-5 16,0 0-5-16,0-1-5 0,0 1-5 0,0-1-4 16,1-1 2-16,0 1-9 0,0-1-5 15,0 0-17-15,3 0-22 0,-3-1-30 0,1 1-38 16,-1 0-45-16,0-1-58 0,0 0-72 0,3 1-11 15,-1-3 57-15,-3 2-172 0,1 1 445 0</inkml:trace>
  <inkml:trace contextRef="#ctx0" brushRef="#br1" timeOffset="-174569.53">10812 3448 1515 0,'0'0'-36'0,"0"0"55"16,0 0 61-16,0 0 36 0,0 0-8 0,0 0-52 16,0 0-28-16,0 0-20 0,0 0-11 15,0 0-8-15,0 0-2 0,0 0 0 0,0 0 1 16,-6-2 11-16,6 5 6 0,0 1 9 0,0 0 1 16,0 1-3-16,0 0 3 0,0-1-3 15,0 0-5-15,0 1-13 0,0-1-15 0,-1 0-36 16,0 1-57-16,0-2-104 0,1 1-141 0,0-1-23 15,0 0-382-15</inkml:trace>
  <inkml:trace contextRef="#ctx0" brushRef="#br1" timeOffset="-174130.23">11107 3185 1265 0,'0'0'231'0,"0"0"-299"0,0 0 78 16,0 0 88-16,0 0 39 0,0 0-25 0,0 0-60 16,0 0-29-16,0 0-17 0,0 0 2 0,0 0 17 15,0 0 10-15,0 0 0 0,34 59-3 16,-24-30-4-16,0 6 7 0,-1-2 2 0,1 3-3 15,1 1-8-15,-1 1-12 0,0-1-5 0,5-1-4 16,-3 0 2-16,1-4-3 0,2-3-3 16,0-1-1-16,1-5-1 0,-1-3 1 0,1-1-1 15,-1-6 3-15,1-2 0 0,-2-4 7 0,-2-4 12 16,4-1 16-16,-4-2 23 0,3-5 19 0,-1-6 9 16,-3-3-1-16,1-1-3 0,-2-5-10 0,-1-1-3 15,-1-2-7-15,-3-1-12 0,2-3-6 16,-5-4-17-16,4-4-5 0,-3-2-10 0,1-3-7 15,0-3-1-15,-2-3-6 0,0 2 2 0,2 1-2 16,-2 5-3-16,-1 6-4 0,0 6-7 0,0 8-11 16,0 3-21-16,3 7-32 0,-3 3-57 0,0 5-93 15,1 0-67-15,-1 6-105 0,0 1-141 16,2-1-484-16</inkml:trace>
  <inkml:trace contextRef="#ctx0" brushRef="#br1" timeOffset="-173881.44">11271 3575 2281 0,'0'0'56'0,"0"0"-66"16,0 0 28-16,0 0 23 0,0 0-5 0,0 0-35 0,0 0-12 15,0 0 10-15,0 0 10 0,0 0 8 16,0 0-5-16,0 0-9 0,123-47-12 0,-84 33-16 16,-2 1-26-16,-1 1-44 0,2-1-65 0,-5 0-152 15,4 3-197-15,-14 3-389 16,-4 2 505-16</inkml:trace>
  <inkml:trace contextRef="#ctx0" brushRef="#br1" timeOffset="-171889.32">12208 3293 1587 0,'0'0'-141'0,"0"0"76"15,0 0 144-15,0 0 102 0,0 0-14 0,0 0-82 16,-119 70-37-16,111-53-9 0,2 3 0 15,2 2-8-15,3-2-2 0,1 1-7 0,0 3-9 16,5-5-2-16,4 0-7 0,2-1-3 0,6-2-6 16,-1-2-4-16,6-4 2 0,3-1-1 15,0-2 4-15,0-3 3 0,4-3 1 0,-1-1-2 0,-2-2 0 16,4-7 0-16,-3-2-4 0,-3-2 3 16,1-1-1-16,-2 0 6 0,-3-4 3 0,-2 0 7 15,-3 0 2-15,2-2 1 0,-4 0 5 0,-2 2-4 16,0-3 2-16,-2 2-4 0,-3 3-2 15,-2-2-4-15,-4 5 3 0,1 4 4 16,-1 2 1-16,0 4 3 0,0 0-4 0,0 3-12 0,0 0-17 16,0 0-12-16,0 1-6 0,0 6 7 15,0 3 16-15,-1 4 6 0,-1 3 5 0,2 0-2 16,0 3-4-16,0 1-2 0,0-2-3 0,2 1 0 16,5-3-10-16,2 0-1 0,-1-4-5 0,2-2-3 15,4-1 9-15,-2-3 2 0,1-3 6 0,2-3 5 16,-2-1 4-16,3 0 4 0,-3-5 4 15,0-4 3-15,-2 0 0 0,2-2 8 0,-2-1-2 16,-3 1 4-16,-1-1 3 0,1-1 1 0,-4-1 4 16,1 2-6-16,-2-2-3 0,1-2-9 0,1 0-7 15,-4-2 1-15,4 0-4 0,-1 2 3 0,-2 1-1 16,-1 5 3-16,1 3-1 0,-2 4-2 0,2 0-9 16,-2 3-16-16,0 0-2 0,0 3 0 15,1 4 17-15,-1 1 13 0,0 6 11 0,0 2-2 16,0 2-6-16,0 0 1 0,0 2-8 15,2-2 2-15,0 0 0 0,1 1-5 0,3-3 6 16,3-2-2-16,1-3-3 0,0 0 0 0,4-4-1 16,3-3 2-16,2-1 2 0,-1-3 2 0,1 0 1 15,2-4 2-15,-2-3 3 0,-1-1 2 0,1-2 3 16,-4-3 2-16,2 3 2 0,-2-2 2 16,-2 1 7-16,-2-2 3 0,-2 1 7 0,-1-1 1 15,-3-2-2-15,0 0-7 0,-1-5-11 0,-2 0-4 16,2-5-12-16,-3-1 1 0,-1-2-4 0,0 1 0 15,-1 2 4-15,-4 4 3 0,0 2 3 16,0 6 0-16,1 3 4 0,-3 5-2 0,5 1 2 16,0 4-3-16,-1 0-12 0,0 0-10 0,1 3-7 15,0 4-1-15,-4 4 4 0,4 6 6 16,-6 2 3-16,7 1-3 0,-2 4 5 0,2 0-1 0,-1 1 1 16,2 0 3-16,0-2-4 0,4 0 1 0,-1 1 0 15,7-3 1-15,-2-3-5 16,2 0-1-16,1-2-4 0,1-2-2 0,5-3 12 15,-1-1 4-15,2-2 6 0,1-1 3 0,2-2 3 16,0-2-3-16,-2 0 2 0,1-3 4 0,-1 0-9 16,-3-3 4-16,0-1-4 0,-4-2-2 15,0-1 3-15,1-1 3 0,-2-1 1 0,-2 0 0 0,0-1 3 16,-2 1-3-16,0 2 2 0,-5 0 0 0,3 0-2 16,-3 3-1-16,0 1-2 0,-1 0-3 15,-1 1-7-15,1 1-1 0,-1 0-7 0,0 1-11 16,2 0 0-16,-1 0-8 0,1 0-5 0,0 0 7 15,0 0-1-15,1 2 5 0,2 1 8 16,0 2 4-16,2 0 1 0,-2 2 7 0,1 0-1 16,1 1 4-16,-3 1 0 0,6-1 0 0,-4 0-2 15,0-2-4-15,1 1 7 0,-2-2-3 16,1 0 5-16,1-1 3 0,-3 0-6 0,3-2 5 16,-2 0 1-16,3 1 5 0,-1-3 5 0,-1 0 6 15,0 0 1-15,1 0-2 0,-3-2 7 0,-1-1 0 16,1 0 5-16,-2-2 3 0,-1-2 2 15,0 1-2-15,-1-1-3 0,0-2-3 0,0 0-12 16,0 0-5-16,-4-2-7 0,-5-1-6 0,-2-1-4 16,-1-1-5-16,-4 0-1 0,0-1-4 0,-1 2 5 15,-3-2-3-15,2 2-1 0,1 3 3 0,3 1-2 16,1 4 3-16,4 1-2 0,2 2-2 0,5 1-11 16,1 1-16-16,1 0-17 0,0 0-24 15,0 0-2-15,2 0 7 0,4 0 20 0,1 0 22 16,7 1 13-16,-1 2 8 0,5-2 6 0,2 0 6 15,3-1 1-15,5 0 4 0,1 0-4 0,3-1 0 16,1 1 2-16,1 0-2 0,3 0 4 16,0 0 0-16,-3-1 4 0,-2 0 10 0,0-1 0 15,-3 1-1-15,-1 0-5 0,-6 1-8 0,0 0 0 16,-4 0 6-16,-2 0 2 0,-2-1 1 16,-3 1-5-16,-1 0-3 0,0 0-2 0,-2 0-2 15,-3 0 2-15,0 1 0 0,-1 0-3 0,-2 2 2 16,1-1 2-16,-3 1 6 0,0 0 5 15,0 2 7-15,-5 1-2 0,0 2-2 0,-2 1-1 16,-2 0-5-16,-2 2-1 0,3-1-5 0,-1 0-2 16,-2 1-6-16,5-1 1 0,-1 1 0 0,1-2-4 15,2 2 0-15,2-2-3 0,-1 1 0 16,3-1-2-16,0-1 3 0,0 1 2 0,6 0 1 0,1-3 8 16,3 0 0-16,0-3 7 0,1 0 5 0,0-3 6 15,1 0 5-15,-2 0 4 0,1-2-1 16,1-5 2-16,-3 0 0 0,-1 0-3 0,1-1-1 15,-2-2-6-15,-2 1-9 0,2-1-4 0,-1-3-7 16,1 3 2-16,0-2-4 0,-2 2-2 16,1-1 0-16,-1 0-10 0,3 1-4 0,-2 3-10 15,0-1-15-15,1 2-7 0,0 2-17 0,-1 2-11 16,-2 2 1-16,0 0 5 0,0 0 13 0,0 6 23 16,1 2 13-16,-1 1 11 0,0 2 2 15,-1 0-2-15,1 2-1 0,-1-2 1 0,0 1 6 16,1-1 2-16,0 1 3 0,0-2-2 0,1 1-1 15,-1-3 6-15,1-1 1 0,0-1 5 16,1-1 6-16,0-1 6 0,1-1 0 0,0-1 7 16,0-2 6-16,-1 0 0 0,4 0 8 0,-3 0-3 15,1-5-3-15,-1 1-2 0,0-3-11 0,1 0 2 16,0-2-9-16,1 0-1 0,-1-1-1 0,2 0-8 16,0-2-1-16,3 0-3 0,-3 1-3 0,0-2-1 15,1 0 1-15,-3 2-2 0,0 0 3 16,0 3-4-16,-1 2-4 0,-2 2-1 0,-1 2-12 15,-1-1 1-15,0 3-7 0,-3 0 0 0,0 0 4 16,1 3 4-16,-1 2 14 0,1 1 6 0,1 3 8 16,0 1 1-16,0 1-1 0,-2 0-4 15,1 0-1-15,-1-2-2 0,3 2-3 0,1-3 0 16,-1 2-3-16,3-1 1 0,1-2 2 0,4 0 5 16,2-1 5-16,3-2 3 0,0 0 2 15,3-3-4-15,0-1 0 0,2 0-3 0,0-1 1 16,0-4 1-16,-2-2-3 0,2 0 1 0,-2-1-3 15,-2 1 0-15,-2-1 5 0,0-1 1 0,-4 0 6 16,1-3-3-16,-3 2 5 0,-1-3-4 16,0 1-2-16,-4-2-2 0,-1 0-7 0,-2 0 1 15,-1 2-2-15,0 1 10 0,-4 3 8 0,-2 0 4 16,-3 5 4-16,2 0-8 0,-2 3-5 0,-1 0-8 16,1 3-4-16,1 4-6 0,-3 2 0 0,0 1 2 15,3 3 0-15,-2 2 3 0,2 1-3 16,2 0 0-16,1-1-5 0,1 0-2 0,2 1-12 15,2-2-14-15,0-1-10 0,2 0-12 0,7 0-5 16,1-1-26-16,5-4-36 0,0 1-34 0,5-2-47 16,3-2-136-16,-6 0-162 0,-4-3-661 0</inkml:trace>
  <inkml:trace contextRef="#ctx0" brushRef="#br1" timeOffset="-171040.22">15734 3178 979 0,'0'0'234'16,"0"0"-162"-16,0 0 74 0,0 0 45 15,0 0 0-15,0 0-61 0,0 0-44 0,0 0-17 16,0 0-20-16,0 0-11 0,0 0-5 0,0 0 1 16,0 0 10-16,0 0 0 0,-81 76-2 0,73-58-8 15,3-1-8-15,0 2-10 0,2-2-6 0,3 0-2 16,0 1-9-16,3-3 0 0,3 1-2 15,5-2-3-15,-1-2 0 0,4 1-5 0,4-3 1 16,2-2-5-16,3-2 7 0,4-3-1 0,2-1 4 16,0-2 4-16,0-2-3 0,0-5 2 0,-2 0 0 15,2-1 3-15,-6 0-3 0,-1-4 6 0,-1-1 1 16,-4-1-4-16,1 1 11 0,-3-2-1 16,-1-3 2-16,-3 1 4 0,1 0-2 0,-2-3 0 15,-2 3 2-15,-1 0 3 0,-2 0-2 16,-4 4 5-16,2 2 0 0,-3 4 2 0,0 4-1 15,0 2-2-15,0 1-10 0,-2 0-18 0,1 0-4 16,0 2-9-16,0 4 5 0,-3 2 11 0,-2 5-1 16,2 3 4-16,-1 0 1 0,1 0-4 0,0 0 2 15,2 2 0-15,1-5-5 0,1 2-3 16,0-3-7-16,1 1-5 0,5-4-1 0,2-2-7 16,2-1 9-16,0-2 2 0,2-3 7 0,3-1 9 15,0 0-4-15,1-1 4 0,2-5-4 16,-1 0 0-16,-2-3 1 0,3 1 2 0,-6-1 3 15,1-3-1-15,-1 1 6 0,0-2-6 0,-2 0 2 16,-1 0-1-16,0-1-1 0,-2 0 4 0,0 4 2 16,-4 1 9-16,0 2 2 0,-2 2 10 0,0 4 1 15,-1 1-2-15,0 0-1 0,0 3-9 0,0 3-1 16,0 3 0-16,-2 4 3 0,0 3 2 16,0 1 2-16,2 1 0 0,-1 0-9 0,1-1-2 15,0 0-6-15,0-4-8 0,3 1-5 16,5-1-12-16,2-2-16 0,1 0-26 0,0-2-41 15,6-3-92-15,-1-1-240 0,-3-1-516 16,-2-3 58-16</inkml:trace>
  <inkml:trace contextRef="#ctx0" brushRef="#br1" timeOffset="-168214.95">17527 3171 1123 0,'0'0'282'16,"0"0"-201"-16,0 0 66 0,0 0 58 0,0 0 17 15,0 0-58-15,0 0-61 0,0 0-35 0,0 0-36 16,0 0-25-16,0 0-9 0,0 0 1 16,-20 0 3-16,18 21 2 0,2 3 2 0,0 2-1 15,0 4 0-15,0-1 7 0,3 0-4 0,-1-2-1 16,0 0 0-16,4-2-7 0,-3-2 2 0,-1 1 0 16,3-2-1-16,-2-2-5 0,-1-2-3 0,-1-2-12 15,1-3-10-15,0-3-11 0,-2-1-10 16,1-2-5-16,-1-2-13 0,0-3-3 0,0 0-1 15,0-2 3-15,0 0 2 0,-1-2-40 0,-5-3-41 16,1-5-33-16,-2-3-16 0,-1-1 30 0,-1-4 44 16,1-2 37-16,0-4 35 0,-2-1 38 0,-4-1 19 15,5-1 38-15,-1 0 33 0,-2-1 41 16,4 3 25-16,0-2-5 0,1 3-5 0,-2 1-23 16,7-1-12-16,0 2-6 0,2 1-11 15,0 4-9-15,1 1-5 0,5 2-9 0,2 0-14 0,5 3-9 16,3-1-9-16,1 1 1 15,3 0-2-15,2 0 4 0,-1 3 4 0,0 2 0 16,2 1 2-16,-1 5-6 0,1 0-5 0,-1 3-2 0,0 4-3 16,-1 2 1-16,0 2-5 0,1 1-2 15,-4 2-4-15,1 1-2 0,-6-1-3 0,2 1-1 16,-6-2 2-16,-5 1-2 0,0 2 7 0,-2-2 2 16,-2 2 4-16,-5 0 6 0,-2 3-2 0,-6-1 2 15,-2-1-7-15,-3 1 0 0,-1-3-5 0,-1-2-2 16,0 1 0-16,-1-3-4 0,2-3 1 15,4-2-3-15,-4-3-2 0,2 0-1 0,4-3-1 16,-1 0 0-16,1 0-1 0,4 0 0 0,3-5-10 16,1 1-13-16,4 1-15 0,1-1-9 0,0 1 0 15,1-1 13-15,5 1 14 0,-1-2 7 0,3 2 9 16,3-1 1-16,2 3-1 0,0 1 3 16,1 0 1-16,5 1 4 0,-2 6 4 0,0 1 3 15,1 3 3-15,3 1 3 0,-1 1 4 16,0 3-5-16,1 2-1 0,0-1-6 0,-1 0-2 15,0 0-1-15,1 0-2 0,-2-3 1 16,1 0-4-16,0-1 4 0,0 0-2 0,-1-3 0 0,-5 1 0 16,4-3-1-16,-1-1 0 0,-3-2-1 0,2-1 3 15,-2-3-8-15,-2-1 0 0,3 0-4 16,-3-3-12-16,-1-2-1 0,0-4-10 0,0 0-21 16,0-3-31-16,-1 0-43 0,-1-2-105 0,-1-1-163 15,-4 4-91-15,1 4-552 0</inkml:trace>
  <inkml:trace contextRef="#ctx0" brushRef="#br1" timeOffset="-166196.73">18860 3086 255 0,'0'0'77'0,"0"0"65"15,0 0 87-15,0 0 49 0,0 0-16 0,0 0-42 16,0 0-41-16,0 0-36 0,0 0-24 0,0 0-21 16,0 0-27-16,0 0-18 0,0 0-23 15,0 0-12-15,-17-2-9 0,13 5 0 0,-3 0-2 16,-3 2 0-16,-1 0 6 0,1 2-5 0,-4 2 5 15,-2-1 1-15,-3 3 4 0,-1 0 6 0,-1 2 2 16,-1 1 4-16,0 0-2 0,1-1 3 0,0-1-4 16,0 1 0-16,2 1-1 0,1-3-3 15,4-1-1-15,-2 0-3 0,6-2-9 0,0-1-2 16,3-1 0-16,2-2-3 0,2 1-3 0,-1-2 2 16,3 0-8-16,1-1-2 0,0 0 1 0,0 0-5 15,0 0 4-15,6 1 3 0,-3 0 10 16,4 1-3-16,2-1 5 0,-2 2-2 0,6 0-6 15,0-2 4-15,-1 1 1 0,1-1 0 16,2-1-3-16,0 2 3 0,2-2-6 0,1 2 2 16,1-1 1-16,2 1-4 0,0 0 3 0,0 1-3 15,1 0 2-15,-1 0-3 0,-1 1 0 0,1-1-2 16,0 1-10-16,-2 0 1 0,2 0-11 0,-1 0-12 16,0-2-14-16,-2 1-32 0,2-1-40 0,-4 0-49 15,2-1-66-15,-1-1-116 0,-3-1-111 16,-2 1-293-16,-4-1 470 0</inkml:trace>
  <inkml:trace contextRef="#ctx0" brushRef="#br1" timeOffset="-165260.56">19590 3002 440 0,'0'0'638'0,"0"0"-636"0,0 0 64 15,0 0 87-15,0 0 36 0,0 0-16 0,0 0-34 16,0 0-25-16,0 0-27 0,0 0-17 15,0 0-22-15,0 0-19 0,0 0-8 0,-68-39-11 16,55 41-2-16,-4 4 0 0,-1 1 2 0,-2 4 1 16,-1 2-2-16,-1 2 3 0,0 2 0 0,0 4 4 15,2-1 4-15,0 3-3 0,2 2-4 16,0 1 4-16,5 2-5 0,1 1-7 0,3 0-1 16,1 1-14-16,7-2-2 0,1-2-5 0,1-1-3 15,10-3 3-15,3-2-7 0,1-1 3 0,3-2-3 16,2-2-2-16,1-2 1 0,1-1-3 15,1-3-2-15,4-3-1 0,0-2 1 0,-3-2 2 16,-1-2 4-16,4 0 3 0,-5-3 2 0,0-4 10 16,-3 0 3-16,1-2 9 0,-4 1 6 0,-2-1 7 15,-5 0 11-15,-1-1 14 0,-4 1 15 16,-2-2 4-16,-2 1-1 0,0-1-7 0,-1 0-11 16,-4-2-5-16,-4 3-6 0,-1-1-4 0,-1 3-5 15,0 2-3-15,-3 3-5 0,1 2-1 16,-1 1-4-16,-4 1-4 0,0 7-3 0,-1 1-5 15,-1 4-1-15,4-1-5 0,-2 2-4 0,5-2-8 16,-2 1-14-16,5 0-13 0,6-1-25 0,-1-1-36 16,5 0-42-16,0-2-39 0,6-2-45 0,3-1-67 15,5-3-70-15,-4 0 25 0,-2-2-189 0</inkml:trace>
  <inkml:trace contextRef="#ctx0" brushRef="#br1" timeOffset="-164857.78">19947 2835 2292 0,'0'0'-26'15,"0"0"10"-15,0 0 49 0,0 0 51 0,0 0-12 16,0 0-52-16,0 0-18 0,0 0-2 15,0 0 3-15,0 0 13 0,0 0 3 0,0 0 3 16,0 0-2-16,0 0-1 0,-7 130 1 0,7-106-3 16,-1 1 4-16,-1-1-6 0,-5 2 1 0,5-2-1 15,-6 0-5-15,3-1 1 0,-1-1-5 0,1 0-1 16,-3-2-2-16,6-3-1 0,-3 0-2 16,4-4-2-16,1-3 3 0,0-1-6 0,0-3 1 15,0-3-6-15,2 1 1 0,3-3 1 0,-2 1 3 16,6-2 9-16,-2 1-2 0,-1-1 11 0,4 0-2 15,1 0-1-15,2-1 3 0,-1-2-5 16,0 0-3-16,-2 0-3 0,3 1 0 0,-2-2-8 16,4 1 1-16,-2 0-10 0,-3 2-15 0,1-1-15 15,-3 1-22-15,0 1-23 0,-2 0-30 0,4 0-39 16,0 0-54-16,0 0-90 0,0 0-84 16,-1-1-52-16,-1 1 54 0,-6 0-80 0</inkml:trace>
  <inkml:trace contextRef="#ctx0" brushRef="#br1" timeOffset="-164671.29">20224 3192 1472 0,'0'0'213'0,"0"0"-17"0,0 0 30 0,0 0-13 15,0 0-96-15,0 0-61 0,0 0-16 0,0 0 2 16,0 0 7-16,0 0 2 0,0 0-5 0,0 0-14 16,0 0-10-16,0 0-10 0,-35 121-4 15,29-102-3-15,2-1-6 0,-3 0 1 0,-1 1-13 16,3-1-14-16,-1-1-25 0,1 1-52 0,-2-2-54 15,3-1-84-15,-1-1-126 0,5 0-166 16,-1-6-229-16,1-2 225 0</inkml:trace>
  <inkml:trace contextRef="#ctx0" brushRef="#br1" timeOffset="-164174.99">20555 3088 2517 0,'0'0'-64'0,"0"0"29"0,0 0 60 15,0 0 56-15,0 0-17 0,0 0-36 16,0 0-10-16,0 0 4 0,0 0-6 0,0 0-2 15,0 0-5-15,121-57-7 0,-106 58 4 0,1 4-5 16,-3 6-1-16,-2-1-3 0,1 3-3 16,-3 2-5-16,1 1-2 0,-3 2-2 0,-4-1-7 15,-2-2-2-15,-1 3-9 0,-1-2-4 0,-5-1-4 16,-3-2-4-16,0 1 6 0,-1-3 1 16,-3-3 13-16,2-2 8 0,-1-2 6 0,-1-1 8 15,4-1 7-15,0-1 12 0,2-1 10 0,3 0 2 16,3-4-12-16,0-5-8 0,1-2-11 0,0-2-6 15,0-2 4-15,5-3-1 0,3-2-3 16,2-2 2-16,7 1-1 0,-3-3-1 0,4-1-1 16,2 3 1-16,1 0-1 0,-3 6 7 0,-3 2-5 15,2 3 5-15,-6 5 4 0,-2 3 0 0,-3 3 5 16,0 0 2-16,1 2 10 0,-3 6 7 0,3 2 9 16,-4 6 0-16,3-1-7 0,-2 3-5 0,2 1-6 15,-4 0-7-15,0-1-2 0,-1 2-1 16,-1-3-11-16,0 0-11 0,3-1-26 0,0 0-50 15,-1-5-63-15,-1-2-96 0,3-2-162 0,-1-2-103 16,-2-4-528-16</inkml:trace>
  <inkml:trace contextRef="#ctx0" brushRef="#br1" timeOffset="-164023.36">20954 2781 2558 0,'0'0'-9'0,"0"0"18"0,0 0 13 16,0 0-3-16,0 0-48 0,0 0-47 0,0 0-36 16,0 0-26-16,0 0-74 0,0 0-96 0,0 0-191 15,0 0-726-15</inkml:trace>
  <inkml:trace contextRef="#ctx0" brushRef="#br1" timeOffset="-163835.86">20786 3388 1808 0,'0'0'629'0,"0"0"-610"0,0 0 66 15,0 0 21-15,0 0-32 0,0 0-40 0,0 0-14 16,-108 121-1-16,97-106-10 0,0 2-8 0,1 1-9 16,-3-1-13-16,3 2-19 0,4 0-40 0,-1-2-75 15,5 0-112-15,2-4-147 0,0-3-166 16,0-4-659-16</inkml:trace>
  <inkml:trace contextRef="#ctx0" brushRef="#br1" timeOffset="-163240.96">21836 2760 1480 0,'0'0'-112'0,"0"0"120"0,0 0 153 15,0 0 23-15,0 0-53 0,0 0-20 16,0 0 7-16,0 0 2 0,0 0-6 0,0 0-16 16,0 0-33-16,0 0-25 0,0 0-24 0,0 0-12 15,-6-14 1-15,-9 22 1 0,-4 4 4 16,-1 0 1-16,-5 5 6 0,3 0-1 0,-3 2 7 15,1 2 3-15,3 0-3 0,-2 1 1 0,4 0-6 16,0 4 0-16,1-2-2 0,0 1-1 0,4 0-3 16,3 0-7-16,2-2-1 0,5 0-7 15,3-1-2-15,1-1-5 0,4-1-4 0,7 1-3 16,1-4-2-16,3 0 1 0,0 0-4 0,1-5-4 16,3-1-6-16,0-3-3 0,0-2 0 0,3-2 1 15,0-1 4-15,-3-1 2 0,2-2 9 0,-1 0 5 16,-3 0 7-16,-1-4 5 0,1 1 2 15,-2-3 4-15,-1-2 0 0,-1 0 3 0,-1 0 0 16,-1-3 4-16,-3 1 3 0,-2-2 1 0,-1-1 6 16,-4 0-1-16,-1 0 2 0,0 1 1 0,0-2-4 15,-4 3-4-15,-4-2-1 0,1 1 3 16,-1 3 4-16,-1 0 3 0,0 2 4 0,-2 3-7 16,5 1 2-16,1 1-6 0,-1 1-2 0,3 1-2 15,0 0-3-15,2 0-6 0,0 0-5 16,1 0-6-16,0 0-14 0,0 0-9 0,2 0-3 15,1 0 6-15,0 1 4 0,3 1 10 0,1 2 2 16,4-2-9-16,3 0 9 0,-2-1-7 0,6-1-8 16,-1 0-11-16,2 0-37 0,1 0-40 15,-1-3-56-15,2 0-113 0,-1-2-149 0,-8 1-64 16,-3 3-463-16</inkml:trace>
  <inkml:trace contextRef="#ctx0" brushRef="#br1" timeOffset="-162823.34">22764 2792 684 0,'0'0'43'0,"0"0"46"16,0 0 87-16,0 0 5 0,0 0-63 0,0 0-40 16,0 0 13-16,0 0 23 0,0 0 21 0,0 0-8 15,0 0-22-15,0 0-12 0,0 0-17 16,-64 75-5-16,48-62-9 0,-5-1-4 0,1 3 1 16,-3-2 1-16,0 1 4 0,-2-2-9 0,1 1-2 15,-1-1-7-15,3-1-3 0,-2-1-4 0,3 1-2 16,5-2-8-16,0-2-10 0,4 0-5 15,4-1-9-15,1-1-2 0,2 0-2 0,2-2-6 16,3 2-3-16,0-2 0 0,1 3 1 0,6 0 5 16,3 0 9-16,3 1 0 0,4 0 6 0,2-1 1 15,5 0-7-15,-2 1 0 0,2 0-6 16,0 0 2-16,-1-1-1 0,1-2-2 0,2 2-2 0,-1-1-9 16,1 0-6-16,0-3-17 0,-1 3-21 15,0-1-27-15,-2-2-47 0,0 1-69 0,-4-1-119 16,-1 0-204-16,-5-1-365 0,-5-1 279 15</inkml:trace>
  <inkml:trace contextRef="#ctx0" brushRef="#br1" timeOffset="-162324.16">23548 2735 585 0,'0'0'108'0,"0"0"-121"0,0 0 54 0,0 0 37 15,0 0 6-15,0 0-12 0,-142-14 2 16,118 22 15-16,-2 1 5 0,3 2-6 0,0 4-7 15,-2 3 0-15,4 0 4 0,0 2 9 0,0-1-2 16,6 1-4-16,-1 1-10 0,5-2-16 0,2 3-10 16,4-2-21-16,1-1-11 0,4 2-12 0,5-3-11 15,4 1-8-15,3-1-6 0,4-2-5 16,4-1-4-16,3-2 2 0,2-2-3 0,2-3 1 16,0 0 1-16,3-4-2 0,-1-3 8 0,2-1 2 15,-4 0 10-15,-2 0 5 0,-2-1 2 0,-5-4 8 16,0 1 4-16,-6-2 6 0,-1 0 14 0,-3-2 18 15,-2 0 18-15,-2 0 15 0,-4 0-9 16,0 0-14-16,-4 0-22 0,-3 1-24 0,-3 2-9 16,-5 0-9-16,0 1-2 0,-5 4 6 0,1 0-3 15,-2 0 2-15,-1 4-4 0,3 3-4 0,-2-1-1 16,0 2-7-16,4 4-2 0,3-1-5 0,-1-1-11 16,3 1-19-16,5-1-30 0,2 2-39 15,1-1-32-15,3-1-28 0,1 1-44 16,0-2-71-16,4 1-38 0,-3-4-352 0</inkml:trace>
  <inkml:trace contextRef="#ctx0" brushRef="#br1" timeOffset="-161880.4">24005 2657 1746 0,'0'0'425'0,"0"0"-451"0,0 0 46 16,0 0 61-16,0 0-10 0,0 0-42 0,0 0-17 15,0 0 2-15,0 0 8 0,0 0 4 0,0 0 1 16,0 0-10-16,0 0-1 0,-50 116-9 16,47-98-7-16,-1-1 2 0,1-1-5 0,2-2 2 15,-1-1 2-15,-1-1-1 0,2-1-2 0,1-1-3 16,0-2-3-16,0-2-10 0,0 0-3 15,0-1-1-15,4-2 0 0,0-1 6 0,3 1 7 16,0-3 7-16,3 0 9 0,2 0 8 0,0-1 2 16,0 1 3-16,1-5 1 0,2 0-1 15,-3-1 3-15,2 2-3 0,-2-2 0 0,-1 1 1 0,1 1 1 16,-5 0-1-16,-1 1-4 0,1 2-1 0,-5 1-7 16,3 0 2-16,-4 0-4 0,-1 0 0 0,2 1 0 15,-2 1 7-15,0 5 10 0,1 1 0 16,-1 3 4-16,0 1-5 0,1 2-3 0,-1 2-3 15,0 0 0-15,0 1 0 0,-1 2-7 0,-3-2 2 16,-3 2-6-16,4-1-2 0,-4-1-3 16,-1 0-9-16,2-1-16 0,-1 0-32 0,-1-2-44 15,3-2-68-15,0 1-111 0,-1-5-202 0,2-2-712 0</inkml:trace>
  <inkml:trace contextRef="#ctx0" brushRef="#br1" timeOffset="-161063.2">19172 3935 1237 0,'0'0'360'0,"0"0"-255"0,0 0 49 16,0 0 39-16,0 0-28 0,0 0-78 15,0 0-33-15,0 0-6 0,0 0 0 0,0 0-3 16,0 0-7-16,0 0-11 0,0 0-7 0,0 0-7 15,103-111-6-15,-92 108-1 0,-1 2-3 0,-2 1-3 16,-3 0-2-16,3 5 0 0,-4 1-3 16,2 0 3-16,-3 2-3 0,2 0 0 0,-2 3-3 15,-2-1-1-15,-1 1-3 0,0 0-6 0,0 0 2 16,-1 1-6-16,-5 1 4 0,2-3 4 0,-4-1 3 16,4 0 6-16,-5-1 7 0,1-1 3 15,4-1 3-15,-2-2 6 0,4-3 0 0,0-1 4 0,2 0 2 16,0 0-9-16,0-5-18 0,3-3-9 15,-1-2-3-15,5-3 0 0,0 0 16 0,-1-6 2 16,6 0-3-16,3 1 1 0,-1-1-3 0,4 1-2 16,0 4 0-16,-3 2 1 0,2 3 1 0,-5 3-1 15,-1 3 4-15,-1 2-2 0,-2 1 1 16,-1 0 3-16,-1 6 0 0,2 1 9 0,-2 4 5 16,-2-2 4-16,-2 5-1 0,2 0-3 15,-4 3-8-15,0 1-13 0,0-2-14 0,-4-1-36 16,1-1-46-16,1-1-69 0,1-3-91 0,1-2-142 15,0-5-76-15,0 0-493 0</inkml:trace>
  <inkml:trace contextRef="#ctx0" brushRef="#br1" timeOffset="-160923.54">19550 3587 1370 0,'0'0'435'0,"0"0"-379"0,0 0 10 16,0 0 2-16,0 0-47 0,0 0-86 0,0 0-65 15,0 0-43-15,0 0-16 0,0 0-57 0,0 0-100 16,0 0-496-16</inkml:trace>
  <inkml:trace contextRef="#ctx0" brushRef="#br1" timeOffset="-160755.03">19411 4121 1933 0,'0'0'101'16,"0"0"-32"-16,0 0 60 15,0 0 32-15,0 0-29 0,-59 135-40 0,55-111-17 0,-3-2-23 16,5-1-22-16,-1-2-14 0,-2-1-9 0,4-2-14 16,-1-2-21-16,0-2-35 0,2-5-58 15,0 1-81-15,0-3-104 0,2-4-151 0,1 0-82 16,1-1-535-16</inkml:trace>
  <inkml:trace contextRef="#ctx0" brushRef="#br1" timeOffset="-160506.11">20102 3744 2595 0,'0'0'-46'0,"0"0"20"0,0 0 48 16,0 0 23-16,0 0-28 0,0 0-8 0,0 0 2 15,0 0 7-15,0 0-3 0,0 0-4 0,-39 123-5 16,37-102-8-16,1 2 2 0,0-1-7 15,0 1 2-15,0-1-5 0,-1-2-9 0,2-1-7 16,-3-3-18-16,3-3-21 0,0-2-32 0,0-2-35 16,0-2-47-16,0-1-38 0,0-4-60 15,3-2-68-15,1 0-32 0,-2 0 36 0,0-3 75 16,2-2-2-16</inkml:trace>
  <inkml:trace contextRef="#ctx0" brushRef="#br1" timeOffset="-160087.84">20095 3914 0 0,'0'0'212'0,"0"0"-34"16,0 0 70-16,0 0 56 0,0 0 5 0,27-118-39 0,-20 107-50 15,-3 1-57-15,4 5-53 0,1-1-42 16,1 2-33-16,2 1-13 0,3 1-10 0,1 0-4 16,3 2 1-16,-1 0 0 0,-1 5 4 0,1 2 1 15,-2 1 6-15,-2 2-2 0,2 2-1 16,-3-1 0-16,-3 2-6 0,-2-1 3 0,-4-1 1 0,-2-1 3 16,-2 2 7-16,0 1 8 0,-3-3 5 15,-6 1-3-15,-1 1 1 0,-3-2-9 0,-4 2-3 16,2-2-7-16,-1-1 0 0,0-1-1 15,1 0-4-15,2-2 7 0,5-1-9 0,2-2-2 16,3-2-8-16,2 1-17 0,1-2-15 0,0 0-17 16,1 0-6-16,5 0 4 0,3 0 21 0,3 0 13 15,2-4 10-15,6 2 2 0,-1-1-9 16,2 1-5-16,0 1-7 0,0 1 2 0,4 0 8 16,-2 6 8-16,-1 1 8 0,4 2-3 0,-3 1 4 15,-1 3 1-15,2-2 1 0,-4 1 2 0,-2 0 1 16,-1-1 2-16,-4 0 4 0,-4 1 10 15,-4-2 10-15,-1-1 13 0,-4-1 12 0,0-1 9 16,-5 0-3-16,-3 1-7 0,-7 3-9 0,-3-3-22 16,-2 1 1-16,-3-1-8 0,0-1-6 0,-4 0 4 15,3 0-10-15,-4-1-2 0,5-2-6 0,-5 1-5 16,6-3-11-16,0 0-12 0,2-2-15 16,2 0-25-16,3 0-24 0,1 0-48 0,3-1-87 15,1-1-160-15,5-1-162 0,0 1-659 0</inkml:trace>
  <inkml:trace contextRef="#ctx0" brushRef="#br1" timeOffset="-159690.28">21175 3648 2075 0,'0'0'9'16,"0"0"27"-16,0 0 64 0,0 0 15 0,0 0-61 15,0 0-46-15,0 0-4 0,0 0 4 0,0 0 4 16,0 0-1-16,0 0-2 0,0 0-2 0,0 0-3 16,0 0 0-16,-115 120 5 0,102-106 4 15,-1 1 4-15,0-1 3 0,-2-1 5 16,-1 0 1-16,-1-1-1 0,3 1 3 0,-3-3-2 15,5 0-2-15,-5 1-1 0,7-1-5 0,1-1-2 16,-1-1-4-16,3 0-3 0,4 1-4 0,-3 0-2 16,7-3-5-16,-1 1-2 0,1-1-2 0,0 1-1 15,7-1 1-15,-2 0-3 0,5-2 4 16,4 0-3-16,2-2 4 0,4 0 1 0,-1 0-1 0,3-1-1 16,-1 0-7-16,1 0-5 0,-1 0-12 15,2-1-16-15,-2 0-36 0,0 0-59 0,3 0-123 16,-5 0-253-16,-8 0-562 0</inkml:trace>
  <inkml:trace contextRef="#ctx0" brushRef="#br1" timeOffset="-159234.56">21849 3602 1342 0,'0'0'344'0,"0"0"-337"0,0 0 78 0,0 0 71 16,0 0-15-16,0 0-70 0,0 0-31 0,0 0 1 16,0 0-1-16,0 0 1 0,0 0-8 15,0 0-13-15,-136 2-7 0,118 11-4 0,-2 4 1 16,2-1 2-16,3 2 9 0,-1 3 0 0,2-1-1 15,3 0-1-15,1 1-8 0,1-1-8 0,2-2-4 16,6-1-5-16,1-2-9 0,0-1-1 16,4-2-6-16,3 0-10 0,6-2-2 0,2-1-9 15,1-2 3-15,3-3 1 0,2-2 0 0,0-1-1 16,2-1-4-16,0 0 3 0,-2-2 2 0,2-2 13 16,-7-3 12-16,-1 1 9 0,-2 0 11 15,-2-1 11-15,-6 1 18 0,1 2 15 0,-5-1 13 16,-1 0-3-16,0 1-10 0,-7 0-12 15,1-2-14-15,-2 1-12 0,-5 2-2 0,0 0-7 16,-1 2 0-16,-4 1 7 0,-3 0-6 0,3 1 1 16,-1 2-1-16,0 1-7 0,1 2 0 0,2 1-9 15,1 1-9-15,-1 0-17 0,3 1-30 0,3 0-52 16,2 0-79-16,0-1-120 0,5-2-153 16,2 0-4-16,0-3-191 0</inkml:trace>
  <inkml:trace contextRef="#ctx0" brushRef="#br1" timeOffset="-158719.91">22208 3438 1830 0,'0'0'-93'0,"0"0"43"16,0 0 86-16,0 0 47 0,0 0-11 15,0 0-5-15,0 0 11 0,0 0 2 0,0 0-12 16,0 0-12-16,0 0-7 0,0 0-7 0,-37 126-7 16,32-106 0-16,-1-2-4 0,0-2-5 15,-1 2 2-15,2-2-6 0,0 0-2 0,0-2-2 16,0 1-2-16,3-1-3 0,-2-3-4 0,3 1 0 15,0-3-10-15,1 1 0 0,0-3-7 0,4-1-4 16,2-1-2-16,1-2 1 0,4-1 5 0,3-1 2 16,0-1 12-16,2 0-1 0,1 0 2 15,2-4 2-15,-2-1-4 0,-2-1 0 0,2-1-1 16,-5 1 4-16,2-2-3 0,-2 1 2 0,-1 0 0 16,2 0-7-16,-3-1 3 0,0 3-5 15,1 2 0-15,-4 1-1 0,0 0 0 0,-3 1 3 16,2 1-1-16,-3 0 2 0,0 0-3 0,-2 0 2 15,-1 0 2-15,1 0 8 0,-1 4 6 16,1 0 8-16,-1 3 4 0,0 2-4 0,0 3 5 16,0 1-1-16,0 1-1 0,0 0-2 0,-2 2-6 15,-2-1-4-15,1 1-5 0,-1-2 3 0,2 2-8 16,-1-2 1-16,0 0-4 0,1-2-8 0,-1 1-7 16,1-1-28-16,-1-2-40 0,2 0-80 15,0-2-130-15,1-3-346 0,0 1-840 0</inkml:trace>
  <inkml:trace contextRef="#ctx0" brushRef="#br1" timeOffset="-157224.83">23169 3767 2062 0,'0'0'-37'16,"0"0"72"-16,0 0 87 0,0 0 5 0,0 0-38 15,0 0-52-15,0 0-17 0,0 0-14 0,0 0-11 16,0 0-8-16,0 0-3 0,0 0 3 16,-6-49 5-16,17 31 4 0,5 0-3 0,1-1 4 15,-2 0-1-15,5 2 0 0,-4-1 3 16,-1 2 0-16,-3 3 1 0,-2 1-8 0,-1 4 1 15,-1 2-11-15,-4 2-9 0,1 3-8 0,-2 1-21 16,-3 0-4-16,1 0-8 0,0 4-3 0,1 2 4 16,-1 1 2-16,0 0 10 0,-1 3 10 15,0 0 18-15,0 2 10 0,0 1 9 0,-2 0 3 0,-2 0 1 16,1 0 2-16,0-1-2 0,1 0 3 0,0-1-3 16,1 1 0-16,1-2-2 0,0 1-6 15,0-2-12-15,0-1-17 0,3-1-18 0,5-1-12 16,2-2 6-16,1-1 16 0,5-2 21 0,2-1 18 15,6-3 8-15,-1-4 6 0,-1-2 0 16,5-1 0-16,-6-1 5 0,2 0 1 0,-2-1 8 16,-1-1 9-16,0 0 12 0,-1 0 9 0,0-2 8 15,1 1 3-15,-5 0 0 0,4 0-1 16,-1-2-4-16,-3 1-4 0,-2-1-8 0,-2 2 0 16,-4 1 0-16,-2 3 6 0,-1 2 10 0,-2 1 5 15,-2 2 13-15,0 1-1 0,0 2-5 16,-5 3-21-16,3-1-27 0,-6 0-18 0,3 0-18 15,-4 3-2-15,0 1 1 0,-1 2 1 0,0 2 3 16,-3 1-3-16,3 3-1 0,1 1-5 0,1 3 3 16,2-1-4-16,2 1-3 0,0-1-6 15,3 0-2-15,1 0 0 0,0 1-4 0,3-1-6 0,3-1-27 16,1-1-24-16,5 0-26 0,2-4-32 16,4-1-41-16,2-1-97 0,-3-3-74 0,-8-2-455 0</inkml:trace>
  <inkml:trace contextRef="#ctx0" brushRef="#br1" timeOffset="-156464.11">23127 3793 1476 0,'0'0'105'0,"0"0"-47"0,0 0 63 0,0 0 42 16,0 0-11-16,0 0-52 0,0 0-35 0,0 0-13 16,0 0-9-16,0 0-19 0,0 0-16 0,0 0-14 15,0 0-7-15,0 0 3 0,4-89 2 16,7 69 6-16,-2 0 1 0,2 0 5 0,-1 0 2 15,0 0-1-15,-1-3 0 0,2 1-3 0,-4-2-1 16,2 1-3-16,-3 3 4 0,2 2 1 0,-5 4 1 16,1 2 5-16,0 4-5 0,-4 3 0 15,0 2-7-15,1 1-7 0,-1 2-14 0,0 0-21 16,0 2-12-16,1 4 0 0,1 3 17 0,3 6 21 16,1 5 16-16,1 5 6 0,2 2 1 15,2 3-2-15,3 1 2 0,0 1-2 16,2-2-2-16,-2 1 4 0,-1-2-8 0,0-2 4 15,-1-1 0-15,-2-3-2 0,-2-2 4 0,-2-3 0 16,-5-4 5-16,-1 0 10 0,0-3 8 0,-1-2 13 16,-5-2 2-16,-1-3 4 0,0 1 0 0,-2-2-8 15,3 0-7-15,-3-1-8 0,1-2-14 0,-5 0-9 16,2 0-8-16,-2-4-15 0,2-3-20 0,1 1-27 16,0-1-50-16,2-1-68 0,0 0-105 0,2 1-116 15,3 2-32-15,-2 2-383 0</inkml:trace>
  <inkml:trace contextRef="#ctx0" brushRef="#br1" timeOffset="-154844.47">24523 3606 1195 0,'0'0'316'0,"0"0"-367"15,0 0 79-15,0 0 120 0,0 0-10 0,0 0-71 16,0 0-20-16,0 0 6 0,0 0 3 0,0 0-13 16,0 0-6-16,0 0-7 0,0 0-6 0,0 0 5 15,61-91 9-15,-61 86 14 0,0 2 9 16,0 1-7-16,-3 2-29 0,-5 0-39 0,-2 0-26 16,-5 1-17-16,-1 5 9 0,-8 3 16 0,2 4 8 15,-2-1 8-15,2 2-3 0,1 2 2 16,2 0-3-16,1 0 2 0,6 1 4 0,0 0-3 15,2-1-1-15,3-3-10 0,6 3-13 0,1-5-14 16,0-2-8-16,2-2 2 0,6-1 7 16,2-2 18-16,5-3 12 0,1-1 9 0,3 0 9 15,2-2 1-15,-1-4 6 0,1-2 0 0,0-3 6 16,-4 2 3-16,-2-2 8 0,1 2 9 0,-5 0 6 16,-4-1 10-16,-2 1 1 0,2 0 0 0,-4 2-1 15,-2 2 3-15,0 1 3 0,-1 3-1 0,0 0-8 16,0 1-26-16,0 0-27 0,0 0-33 0,-1 2-8 15,0 3 7-15,0 3 14 0,-1 1 15 16,0 3-2-16,1 0-5 0,1 1-13 0,0-1-12 16,1-2-13-16,4 0-12 0,2 0-3 0,1-4 4 15,-1-1 9-15,5-2 4 0,0-2 2 16,2-1 0-16,1 0 1 0,1-4 12 0,0-2 6 16,-1 1 18-16,-1-2 13 0,0-1 16 0,-3-2 14 15,0 2 12-15,-2-1 11 0,-3 1 3 16,0 2 14-16,-2 2 14 0,-1 0 25 0,-1 3 26 15,-2 1 3-15,0 0-24 0,0 0-50 16,-4 5-45-16,-1 4-28 0,-4 5-4 0,0 3 8 0,-2 4 9 16,-1 6 7-16,0 2 0 0,-4 4-1 0,3 3-14 15,-5 1-16-15,4 3-25 0,-4 3-34 16,0-1-22-16,0 0-47 0,-5 0 57 0,2 1 67 16,-2 0 36-16,-2-5 66 0,0-1 0 0,0-2 2 15,2-6 14-15,0 0 18 0,3-6-7 16,0-4-13-16,7-4-3 0,1-4-12 0,6-4-15 0,2-4-18 15,4-3-23-15,0-1-17 0,4-9-3 16,5-3 2-16,2-4 11 0,8-8 4 0,-2 0-4 16,6-6 0-16,0-4-4 0,2 1-1 0,2-7-1 15,2 0-10-15,0 0-2 0,-1-2-4 16,0 4 2-16,-3 5-2 0,-3 7 8 0,-4 5 0 0,-5 10-3 16,-3 2-1-16,-2 7-17 0,-4 2-10 15,1 1-5-15,-4 2 8 0,-1 6 19 16,0 4 15-16,-1 2 9 0,-5 5-4 0,-1 1-1 15,0 0-4-15,-1-1-2 0,-1-1 1 0,-2 1-2 16,3-1 4-16,1-2 1 0,-1-1 4 0,2-1-5 16,4-3-7-16,1-2-6 0,1-2-17 0,0-2 3 15,2-1 3-15,5-4 18 0,1 0 21 16,4-2 11-16,2-5 5 0,1-1-5 0,4-1 0 16,1-3-3-16,-1-1 6 0,0 0 6 0,0 0 1 15,-1-1 5-15,-5 2 2 0,1 2 4 0,-3 0 2 16,-4 4 4-16,1 0-5 0,-3 0-8 15,-1 2-11-15,-2 2-15 0,-1 1-6 0,0 1-5 16,-1 0 0-16,0 0-4 0,0 0-2 0,0 2-1 16,0 2 2-16,0 0 10 0,0 3 1 0,2 0 1 15,0 1-3-15,0-1-5 0,-1 0-3 0,0 0-3 16,3-1-4-16,1-2-12 0,1 2-8 16,0 0-12-16,2-3-4 0,1 1 7 0,1-4 9 15,-1 0 17-15,-1 0 5 0,2 0 9 0,-4 0 4 16,-1 0 5-16,0-1 11 0,-1 1 0 15,-1 0 8-15,-1 0 4 0,-1 0 0 0,-1 0-2 16,0 0-1-16,0 0-5 0,0 0-7 0,0 3-3 16,0 0-4-16,0 0 4 0,0 3 3 0,0 0 4 15,0 4-1-15,-1 0-5 0,-2 3-4 0,-2 1-6 16,4-2-1-16,-1 1-4 0,-2 1-3 16,0 0-1-16,2-2-1 0,1 1-3 0,-1-1 1 15,2 1 3-15,0-1-2 0,0-2-1 0,0-1-7 16,4-1-9-16,1-2-1 0,1-1 2 15,0-2 10-15,1-2 11 0,1-1 10 0,-1 0 7 16,0 0 3-16,0-1 2 0,2-4 1 0,0 0 1 16,0-2 0-16,0-3 2 0,-3 2 1 0,1-3 1 15,1 1 0-15,-4-1-3 0,3 1 0 0,-5-1-6 16,4-1-3-16,-4 2-3 0,0-2-1 16,-2 2 1-16,0 1 9 0,0 2 4 0,0 0 1 15,0 2 5-15,0 2-3 0,0 0 2 0,-1 2 1 16,0 1-5-16,-1 0-6 0,0 0-14 15,2 0-10-15,0 0-9 0,-2 0-5 0,2 0 2 16,0 0-2-16,-1 3 3 0,0 0 3 0,1 2 2 16,0 1 2-16,-1 0 3 0,1 1 2 15,-2 0 0-15,2 1 4 0,0 1-2 0,0-1 0 0,0 2 1 16,0-4-2-16,0 1-1 0,2-1 0 0,0-1-2 16,3-1-4-16,0 0 5 0,2-1-3 15,2 0 1-15,-3-2 5 0,5-1-2 0,1 0 2 16,1 0-2-16,-2-4 0 0,1 1-5 0,-3-2 2 15,-1 0-2-15,-4 0-4 0,3-2 4 16,-4 0-4-16,0 0-4 0,0 0-2 0,-2-1-4 16,-1-1 0-16,0 0 0 0,0-2 5 0,0 2 0 15,0 1 0-15,0-1 3 0,0 1-2 0,0 1-9 16,0 1-2-16,0-1-19 0,0 4-26 16,0 0-61-16,0 2-151 0,0 1-200 0,0 0-151 15,0 0-194-15</inkml:trace>
  <inkml:trace contextRef="#ctx0" brushRef="#br1" timeOffset="-154397.49">25221 4225 1590 0,'0'0'310'0,"0"0"-80"16,0 0 5-16,0 0-41 0,0 0-93 0,0 0-54 16,0 0-8-16,0 0 0 0,0 0 7 0,0 0 8 15,0 0-3-15,0 0-7 0,0 0-13 16,0 0-5-16,24 119-10 0,-15-100-2 0,2 0-6 15,-3-2-8-15,-2-1 3 0,0 1-8 0,1-3-7 16,-3 1-17-16,0-1-31 0,-1 2-35 16,-1-1-72-16,0 0-52 0,2-2-204 0,-2-3-250 15,-1-4-722-15</inkml:trace>
  <inkml:trace contextRef="#ctx0" brushRef="#br1" timeOffset="-154216.97">25373 4644 2716 0,'0'0'30'0,"0"0"-10"0,0 0 38 0,0 0-10 16,0 0-25-16,0 0-5 0,0 0 1 0,0 0 0 16,0 0-11-16,0 0-6 0,0 0-21 0,0 0-44 15,0 0-122-15,0 0-330 0,61-21-1048 0</inkml:trace>
  <inkml:trace contextRef="#ctx0" brushRef="#br1" timeOffset="-153406.74">21428 4901 2722 0,'0'0'-48'0,"0"0"43"0,0 0 25 16,0 0 18-16,0 0-1 0,0 0-9 0,0 0 10 16,0 0 8-16,0 0 0 0,0 0-7 0,-6 149-20 15,12-113-3-15,-1-1-3 0,1-2-8 16,-2 1 1-16,0-2-13 0,-1-1-13 0,0-4-12 15,-3 1-16-15,3-4-22 0,0-2-35 0,-2-1-49 16,1-4-65-16,-1-3-88 0,2-1-127 0,0-6-92 16,0-2-572-16</inkml:trace>
  <inkml:trace contextRef="#ctx0" brushRef="#br1" timeOffset="-153137.14">21456 5032 2753 0,'0'0'-125'0,"0"0"55"0,0 0 47 0,0 0 80 16,0 0 4-16,0 0-32 0,0 0-11 0,0 0-4 15,0 0-4-15,0 0 2 0,132-26-4 16,-112 36-5-16,2 2 1 0,-4 2-3 0,-1 1-3 16,-4 1-5-16,-5 0-3 0,2-3-6 0,-7 1 0 15,-2-2 1-15,-1 2 1 0,-3-3 4 16,-4 2-1-16,-1-2 5 0,-2 1 1 0,0-2-1 15,-1-2-2-15,-1-2-1 0,1-2 3 0,1 0-2 16,1-3 0-16,1-1-7 0,0 0-12 0,0-1-22 16,3-3-37-16,-2-2-52 0,2 0-100 0,-1-1-148 15,2 1-121-15,3 3-642 0</inkml:trace>
  <inkml:trace contextRef="#ctx0" brushRef="#br1" timeOffset="-152623.45">21700 5137 2073 0,'0'0'-109'0,"0"0"84"16,0 0 114-16,0 0 70 0,0 0-45 15,0 0-51-15,0 0-10 0,0 0 2 0,0 0-4 16,131-105-9-16,-110 90-3 0,-1 2-14 0,-1 3-8 16,0 2-7-16,-3 1-4 0,0 3-3 15,-1 2-3-15,-2 0 0 0,-2 2-4 0,-2 0 1 16,1 4-2-16,-2 1-1 0,-1 4-2 0,2 4-1 0,1 1 3 16,-3 1-2-16,1 2 4 0,2 2-5 15,-1-2 2-15,-1-1 2 0,2 0-4 16,3 0 6-16,-3-3-1 0,1-3 0 0,-1-1 3 15,-1-2 0-15,-1-1 1 0,2-2 0 0,-1-2 8 16,-3-2 1-16,2 0 6 0,-2 0 2 0,2-6 2 16,0-1-2-16,3-2-3 0,0-2-1 0,1-2-8 15,1-1 4-15,1-2-5 0,1-1 1 0,-1-4 1 16,2 1-6-16,-5 1 1 0,4-1-2 16,-4 4 2-16,2 2-2 0,-2 2 3 0,-4 3 0 15,0 2-4-15,-1 1 3 0,-3 2-4 0,1 3 0 16,-3 1-5-16,1 0 1 0,-2 0-3 0,0 5 1 15,1 2 9-15,0 1 0 0,0 4 7 16,2 0-3-16,1 1 2 0,-2-1-5 0,4 0-1 16,1 0 1-16,-1-1-7 0,2-2 7 0,0 0-6 15,0 1-11-15,1-4-28 0,1 1-62 16,0-1-99-16,4-3-160 0,-5 0-219 0,-4-2-778 0</inkml:trace>
  <inkml:trace contextRef="#ctx0" brushRef="#br1" timeOffset="-152453.12">22503 4761 2688 0,'0'0'30'0,"0"0"-53"0,0 0 48 0,0 0 30 16,0 0-29-16,0 0-47 0,0 0-27 0,0 0-13 15,0 0-25-15,0 0-41 0,0 0-67 0,0 0-82 16,0 0-96-16,0 0-136 0,9 27-600 0</inkml:trace>
  <inkml:trace contextRef="#ctx0" brushRef="#br1" timeOffset="-151995.73">22602 5081 2191 0,'0'0'10'15,"0"0"48"-15,0 0 49 0,0 0 3 0,0 0-58 16,0 0-18-16,0 0 0 0,0 0 1 15,0 0-2-15,0 0-7 0,38-122-6 0,-28 105-12 16,0 3-1-16,3 3-6 0,-3 2-1 0,-2 1 1 16,1 3-5-16,-4 3-3 0,0 2-4 0,-1 0-6 15,-1 2-2-15,1 5 1 0,-1 2 0 0,-2 4 2 16,2 2 2-16,-2 3-5 0,1 1-10 0,0 0-10 16,0 2-16-16,0-1-10 0,1-1 9 15,2-3 7-15,-1 1 16 0,2-5 17 0,-2-2 6 16,3 0 5-16,-3-3 5 0,1-3 6 0,-3 0 11 15,2-3 18-15,0-1 22 0,-2 0 13 16,3-2 9-16,-1-5-3 0,1-2-13 0,0 0-10 16,-1-1-5-16,2-3-6 0,-4 0 1 0,3-3-6 15,-3 0-7-15,1-2-10 0,2-1-4 0,-1 1-6 16,1 0-2-16,1 0-2 0,1 3-2 0,-1 4 1 16,0 3-3-16,-2 2 1 0,1 1-5 15,-2 3 1-15,1 1-1 0,2 1-2 0,-1 0 4 16,-1 1 0-16,2 5 2 0,-1 2 0 15,2 2 2-15,1 3 0 0,0 1 0 0,-1 1 0 16,2 3-2-16,1-1-1 0,0 2-2 0,0-2-1 16,2 0-3-16,-1 0-6 0,4-3-13 0,-5-1-25 15,0 0-29-15,-1-2-50 0,-3-1-71 0,-1-1-111 16,-2-4-221-16,-2-1-770 0</inkml:trace>
  <inkml:trace contextRef="#ctx0" brushRef="#br1" timeOffset="-150437.24">23700 4393 1893 0,'0'0'9'0,"0"0"50"0,0 0 44 16,0 0 25-16,0 0-4 0,0 0-50 0,0 0-32 15,0 0-18-15,0 0-15 0,0 0-11 0,0 0-5 16,0 0-6-16,11-30 0 0,1 28 2 0,3 0-3 16,2-2-7-16,1 2-10 0,2 1-20 15,0 1-24-15,0-2-23 0,0 2-29 0,-1 0-32 16,2 0-45-16,-2 0-69 0,-3 0-72 0,0 0-5 15,-6 0 4-15,-3 0 21 0</inkml:trace>
  <inkml:trace contextRef="#ctx0" brushRef="#br1" timeOffset="-149959.59">23671 4421 1488 0,'0'0'-108'0,"0"0"61"0,0 0 85 16,0 0 49-16,0 0 16 0,0 0-21 0,0 0-1 16,-45 131-3-16,45-105-14 0,4 1-6 0,5 3-9 15,-1 2-7-15,0 0-6 0,3 3-8 0,2-1-8 16,-2 0-3-16,-1 0 1 0,0 0 5 0,2 3 6 16,-1-2-1-16,1 4 5 0,2 1-7 0,-2-2-5 15,0-1 0-15,-1 1-13 0,-2-3-1 16,-1 1-1-16,-1-3-2 0,-3 0-2 0,-2-2 2 15,1-2 0-15,-2-1 1 0,-1-3 3 0,0 3-1 16,0-3 2-16,-2 1 1 0,-2-2 3 16,0 0 3-16,-3-2 0 0,1-3 6 0,1 1-6 15,-3-3 0-15,2 0 1 0,0 0-3 0,-1-1 5 16,4-1-2-16,-4-2 1 0,5 1-3 0,0-1 1 16,0-1-2-16,1-3-1 15,1 0 3-15,0-1-4 0,0-1 2 0,0 0-5 0,1-3 1 16,2 2-4-16,-1-3 3 0,3 0 1 0,0-2 0 15,5 0 4-15,-2 1 0 0,1-2 4 16,-1 0-2-16,3 0 3 0,-1-3 0 0,0 0-5 16,3 0 5-16,-3 0-7 0,-1 1-1 0,-1-1-2 15,-1 1-6-15,1 0 1 0,1-1-5 0,1 1-1 16,-3 1-10-16,1-2-16 0,1 0-27 0,-1-1-45 16,2 1-62-16,-1-1-110 0,2 2-219 0,-5-1-114 15,-2 0-566-15</inkml:trace>
  <inkml:trace contextRef="#ctx0" brushRef="#br1" timeOffset="-146557.2">24152 4424 644 0,'0'0'186'0,"0"0"-76"0,0 0 66 16,0 0 42-16,0 0 3 0,0 0-54 0,0 0-44 15,0 0-24-15,0 0-27 0,0 0-21 0,0 0-21 16,0 0-16-16,0 0-9 0,0 0-4 0,3-31 3 15,5 28-2-15,1-2 8 0,5 2-4 16,-2-1 4-16,0 1 2 0,4 1-2 0,-4-1 6 16,-1 2-2-16,1 1-1 0,2 0-3 15,-4 0-1-15,2 0-3 0,-2 2-3 0,-2 3 7 16,1 0-11-16,-1 0 1 0,0 1-3 0,-3 1-6 16,0 0 5-16,-3 0-4 0,1 1 5 0,-1 2-3 15,-2 0 8-15,0-1 2 0,0 0 5 16,-6 0 3-16,1 0-2 0,-2 2 2 0,-4-2-2 15,0 0 1-15,-1-1-3 0,-2 0 0 0,2-1-2 16,0 1-3-16,1-2 1 0,2-1-5 0,0-2-4 16,7 1-6-16,-1-3-13 0,2 0-22 15,1 0-29-15,0-1-16 0,2 0-7 0,2 1 16 16,7-1 24-16,-1 0 19 0,6 0 14 0,-1 0 2 16,4 0-1-16,-3 0-4 0,0 1 0 15,0 2 0-15,-3 0 7 0,-2 1 12 0,-1 0 2 0,2 2 7 16,-3-1 1-16,0 2 3 0,1 0 2 0,-2 1 5 15,-4 2 2-15,3-1-3 0,-5-1 8 16,2 0 2-16,-3 0 9 0,-1-1 8 0,0 1 7 16,0 0 5-16,-3 1 1 0,-1 0 2 0,-3-2-2 15,1 0 1-15,-1 1-6 0,-3-2-5 16,-1 1-3-16,-2-1-7 0,0-2-1 0,1 1-1 16,-2-1-6-16,0-1-7 0,3 0-4 15,0-1-6-15,1 1-6 0,2-2-4 0,0-1-12 16,2 1-18-16,1-1-30 0,0 0-49 0,-5 0-80 15,7 0-112-15,-4 0-110 0,2 0-10 16,2 0-296-16</inkml:trace>
  <inkml:trace contextRef="#ctx0" brushRef="#br1" timeOffset="-146113.66">24644 4446 2136 0,'0'0'-72'0,"0"0"66"0,0 0 93 0,0 0 29 16,0 0-61-16,0 0-47 0,0 0-5 16,0 0-2-16,0 0 1 0,0 0-5 0,0 0 2 15,0 0-1-15,0 0 2 0,52-3 2 16,-38 8-4-16,0-1 4 0,-3 1-4 0,1-1-2 15,-2 1 3-15,0-1-2 0,-2 2-3 0,-4 1-1 16,2-1-4-16,-4 1-5 0,-1 0 1 0,0 0 1 16,-1 1 1-16,0-1 10 0,0 2 3 0,-2 0 4 15,-4-1 5-15,0 0 0 0,-5 1-1 16,2-1 3-16,-1 0-2 0,-1 1-1 0,2-2-1 16,0 2 1-16,-1-2-3 0,2 0-3 0,4 0 3 15,-3-1-6-15,5 0 1 0,-2 2 0 16,3-2-6-16,-1 1-1 0,2-2-1 0,0 1-4 15,5-1 3-15,-1 1 2 0,4-2 2 0,0-1 0 16,3 2 2-16,1-2-5 0,3 1-1 0,1-2-1 16,1 1-5-16,-2 0-4 0,4-1-5 0,-2 1-11 15,-4-1-19-15,5 0-20 0,-4 3-44 0,1-3-91 16,0 1-111-16,2-1-99 0,-5 0 27 16,-5-1-155-16</inkml:trace>
  <inkml:trace contextRef="#ctx0" brushRef="#br1" timeOffset="-145363.06">24259 4963 1497 0,'0'0'-159'16,"0"0"24"-16,0 0 113 0,0 0 110 0,0 0 2 15,0 0-52-15,0 0-14 0,0 0 2 16,0 0-7-16,0 0-2 0,0 0-4 0,0 0-6 16,0 0-1-16,129-42-4 0,-116 42 2 0,-2 0-1 15,-1 0 0-15,0 0-1 0,-3 3-1 0,-3-1 4 16,0 2-1-16,-1 0 2 0,-1 1 2 0,-2-1 2 16,0 1 5-16,0 1 2 0,0 0 0 15,0 0-5-15,0-1-1 0,0 2-7 0,0-3-2 16,0 1 0-16,0-1-6 0,0-1 0 15,2-1-5-15,0 2 0 0,3-2-9 0,-3 0-1 16,2 1-2-16,1 0-5 0,2-2 6 0,-2 2-2 16,4-2 3-16,1 1 4 0,0 1 4 0,1-1-1 15,-1 1 2-15,-1 1 1 0,-2-1-3 0,-1 1 3 16,1 2-2-16,-4 1 3 0,3-1 3 16,-2 2 1-16,3-1 2 0,-2 1-1 0,0-1 4 15,-3 0 2-15,1 0 4 0,-2 0 8 0,1 1 2 16,-2-2 8-16,0 1 4 0,-3-2 6 0,-1 1 2 15,-2 0 2-15,-1-1 0 0,0 1-2 16,-2-1-4-16,0 1-9 0,-3-1-5 0,1-1-13 16,0 0 4-16,0 0-4 0,1-2-2 0,1 1 3 15,-1-1-18-15,4-1-24 0,0 0-45 0,0 0-75 16,4 1-82-16,0-2-106 0,-2 0 6 0,4 0-213 16</inkml:trace>
  <inkml:trace contextRef="#ctx0" brushRef="#br1" timeOffset="-144896.21">24767 4906 1826 0,'0'0'24'0,"0"0"-105"15,0 0 73-15,0 0 101 0,0 0-14 0,0 0-50 16,0 0-12-16,0 0 5 0,0 0 4 16,0 0-8-16,0 0-3 0,0 0-6 0,0 0-4 15,0 0-1-15,114-8-1 0,-106 11 0 0,0 3-3 16,-4-2 5-16,2 0-2 0,-4 1 2 0,-1-1 6 16,-1 0-2-16,0 2 4 0,0 1-1 15,0 0 1-15,0 1-4 0,-2 3-2 0,-2-2-3 16,-1-1-4-16,2 1 0 0,-4-1-3 0,3 0 1 15,-1-1-6-15,3 1 7 0,-1 0 1 16,-3-1-1-16,4 0 7 0,-4 0-4 0,1 0 2 16,-1 0 1-16,3-1-2 0,-2 0 2 0,1-1-1 15,1 0 0-15,-3-1-3 0,3-1 1 0,2 2-2 16,-4-2-3-16,3 2 5 0,2-1-5 0,0 0 0 16,0 0-2-16,0-1-7 0,7 2-3 0,-2-2-2 15,4 1 0-15,2 1 4 0,5-2 4 16,-2-2 0-16,5 0-4 0,1 1-9 0,0-4-14 15,1 2-15-15,-2 0-13 0,-3 0-10 0,-1 0-25 16,0 2-41-16,-2-2-48 0,-2 2-57 0,-1 2-54 16,-1-2 3-16,-4 1-1 0,1-2 29 0</inkml:trace>
  <inkml:trace contextRef="#ctx0" brushRef="#br1" timeOffset="-144190.3">24346 5514 1744 0,'0'0'-17'16,"0"0"-17"-16,0 0 47 0,0 0 56 0,0 0-7 15,0 0-37-15,0 0-8 0,0 0-1 0,0 0 1 16,0 0-4-16,0 0 0 0,0 0 0 0,118-57-6 16,-100 56-1-16,-3 1-1 0,-1 0-3 0,-2 0 0 15,-3 2-1-15,-1 3-2 0,-4 0 1 0,4 1 0 16,-6 0 0-16,0 1 4 0,1-1 3 15,-3 1-1-15,0 0 2 0,0 2 1 0,0-2 3 16,0 2 3-16,-5-1 3 0,-1-1 0 0,0 0-5 16,-3-1-4-16,3 0-4 0,1-1-7 0,-3-3-2 15,7 0-7-15,0 0-11 0,1-1-7 16,0 0-14-16,0-1-9 0,1 1 1 0,1-1 2 16,6 0 13-16,0 1 12 0,-1-1 8 0,3 1 0 15,1 1-1-15,-1-1 3 0,1 1-1 16,0 0 7-16,-3 2 1 0,-1 2 3 15,2-2 4-15,-2 0 4 0,-3 2 5 0,2 0-1 16,-3 1 4-16,-1-1 0 0,3 1 5 0,-3 0 2 0,-1-1 4 16,-1 1 4-16,0-1-1 0,0 0 3 15,-3 0-1-15,-3-1-2 0,3 0 2 0,-5 1-7 16,0-1-3-16,-1-2-5 0,-1 2-2 0,-2-1 0 16,1 0 2-16,1 0 0 0,1-2-3 15,-1 0-3-15,4 1-10 0,-2-2-17 0,1 0-34 0,5-1-68 16,-3 1-100-16,4-1-110 0,-1 0-90 0,2 0 42 15,0 0-127-15</inkml:trace>
  <inkml:trace contextRef="#ctx0" brushRef="#br1" timeOffset="-143739.43">24861 5495 1098 0,'0'0'339'0,"0"0"-274"15,0 0 55-15,0 0 48 0,0 0-16 0,0 0-63 16,0 0-25-16,0 0-4 0,0 0-11 0,0 0-9 16,0 0-13-16,0 0-9 0,0 0-4 0,0 0-4 15,96-57-3-15,-88 57-2 0,-1 3-2 0,1 0-1 16,0 1 0-16,-4 0-1 0,2 2 3 15,-3-1-4-15,4 0-4 0,-5 2 1 0,0-1-7 16,2 1 5-16,-1 0-1 0,-3 0-1 0,0 1 0 16,0-1-5-16,-1 2-1 0,-7-2-2 0,3 1-4 15,-1 0-4-15,-3-1-2 0,-1 1 2 0,0-1 6 16,1 2 9-16,-2-1 1 0,2-1 3 16,0 0-1-16,1 0 3 0,1 0 2 0,-2-2 1 15,0 1 6-15,4 1-4 0,-1-1 0 16,3 0 0-16,-1 0-2 0,3-1 0 0,0 1-2 15,1-1-1-15,0 0-8 0,2 1 1 16,5-3-3-16,1 1 1 0,-1-1 2 0,4 0-4 0,1 0-3 16,-1-4-6-16,1 1 4 0,-1 0-1 0,3 0 4 15,0-1-6-15,-2-3-34 0,-1 0-56 16,3-1-109-16,0 0-138 0,-1 0-56 0,-3 0-367 16,-1 2 757-16</inkml:trace>
  <inkml:trace contextRef="#ctx0" brushRef="#br1" timeOffset="-142157.18">25010 4390 202 0,'0'0'53'0,"0"0"51"15,0 0 45-15,0 0 28 0,0 0-10 16,0 0-29-16,0 0-17 0,0 0-10 0,0 0-10 16,0 0-8-16,0 0-17 0,0 0-13 0,0 0-11 15,2-19-13-15,1 18-10 0,0 1-12 0,-1-1-9 16,0 1-4-16,5-1-2 0,-3 0 5 0,4 1-1 16,2 0 5-16,-1-1 5 0,0 1-4 15,1-2 4-15,-1 2 1 0,1-1-4 0,2 0 6 16,-1 1-2-16,1-1-2 0,-2 1 0 0,0-1-4 15,-1 1-3-15,1-1 2 0,-6 1 2 16,2 0-2-16,-4 0 1 0,1 0 0 0,-2 0 0 16,1 0 5-16,-2 0 4 0,0 0-1 0,0 0 2 15,0 0-5-15,0 0-5 0,0 1-6 0,0 0-7 16,0 1 2-16,0 2-2 0,0 0 6 16,1 2 8-16,0 2-1 0,0 3 4 0,1-1-3 15,3 2-6-15,-3 1 3 0,0 1 0 16,-1 1 2-16,2 1 7 0,0 1 4 0,-2 1-2 15,1-1 1-15,-2 3-3 0,1-3-3 0,0 1-1 16,3 2 2-16,-3 0-2 0,1-1 1 0,0 4 5 16,-1-1 0-16,5 2 5 0,-3-2-1 0,-1 0-1 15,4 0-4-15,-1-1-1 0,0-2 2 0,0 2-2 16,1-2 2-16,-1-1-2 0,1 3-4 0,0-1-1 16,-2-2-3-16,3 2-1 0,-3 0-3 15,0-1 3-15,0 2-2 0,-1-1 1 0,2 1 4 16,-3 0-4-16,-1-1 4 0,0 0 2 0,-1 0 0 15,0-1 4-15,0 1 3 0,-1 1-3 0,-2-2 1 16,-4 1-1-16,4 1-6 0,-4-3 0 16,-1 0 0-16,4 1-3 0,-2-3-2 0,3 0-1 15,1 0-1-15,-3 0-2 0,4-2 1 0,0 0-2 16,1 0-1-16,0 0 1 0,0-2 0 0,0-1 3 16,0 1-3-16,2-3 2 0,2 0-3 15,-1-1 1-15,-2-2 0 0,1 0-2 0,0 0 4 16,1-2-3-16,-2 2 5 0,0-1-4 0,0 1 3 15,-1-2-2-15,2 2-4 0,-2 1 4 16,2-1-2-16,1 0 3 0,-1 1-3 0,-1-1 1 16,0 0 0-16,1 1-2 0,2 0 6 0,-1 0-2 15,1 0 3-15,1 3 0 0,-3-2-3 16,6-1 0-16,-5 0-2 0,3 1 2 0,-3-1-4 0,4 0 3 16,-4-1-1-16,4 0-1 0,-4 0 2 0,-1 0-2 15,-1-2 2-15,3 0-1 0,-3-1 1 16,0 1-1-16,0-1 2 0,-1 2 2 0,0-2-5 15,0 1 6-15,0-1-4 0,0-1 5 0,0 2 1 16,0-2-2-16,0 0 0 0,0 1-5 16,0 0 2-16,0-1-3 0,0 1 0 0,-1 1-1 15,1-2 0-15,-1 0 3 0,1 0-1 0,-1 1 0 16,1-2-4-16,0 1 2 0,0 0 0 0,0 0-2 16,0 0 6-16,0-1-4 0,0 0 0 15,0 0 2-15,0 1-2 0,0-1 0 0,0 0 3 16,-2 0-3-16,2 0 0 0,0 0 3 0,-2 0-2 15,1 1 4-15,0-1-5 0,1 0 8 16,-2 0 3-16,1 0 0 0,-3 0 10 0,1 0-10 16,2 0 2-16,-3 2-3 0,-1-2-8 0,2 1 4 15,-3-1-1-15,3 0 1 0,-6 1 0 0,7-1 0 16,-6 0-4-16,2 0-2 0,-1 2 4 0,-1 0-4 16,-1-1 1-16,2-1-1 0,0 2 2 0,-2-1-2 15,0 0 1-15,0 1 0 0,3 0-12 16,-2-1 9-16,0 1-6 0,1-2-6 0,2 1-10 15,-3-1-22-15,3 1-22 0,0 0-30 0,-4 0-34 16,5-1-67-16,-4 1-133 0,6-1-213 0,-3-1-247 16,3 0-104-16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23T15:28:54.329"/>
    </inkml:context>
    <inkml:brush xml:id="br0">
      <inkml:brushProperty name="width" value="0.05292" units="cm"/>
      <inkml:brushProperty name="height" value="0.05292" units="cm"/>
      <inkml:brushProperty name="color" value="#FFFF00"/>
    </inkml:brush>
  </inkml:definitions>
  <inkml:trace contextRef="#ctx0" brushRef="#br0">5285 5548 291 0,'0'0'4'0,"0"0"0"16,0 0 0-16,0 0 8 0,0 0-3 0,0 0 2 15,0 0-5-15,0 0-3 0,0 0 3 16,0 0-3-16,0 0 1 0,0 0 3 0,-15 2 3 16,15-2 5-16,0 0 5 0,0 1 6 0,0-1 0 15,0 0 2-15,0 0-4 0,0 1-1 0,0-1 1 16,0 1 4-16,0-1 7 0,0 1 4 15,0 1 3-15,0-2-5 0,0 1-5 0,-3 0-8 16,3-1-9-16,0 1-3 0,0-1-6 0,0 0-2 16,0 0-3-16,0 1 0 0,0-1 3 0,0 1 5 15,0-1 10-15,6 2 7 0,-4-1 11 0,5 0 13 16,1 0 8-16,0 0 5 0,6-1-5 16,-2 1-8-16,3-1-8 0,1 0 4 15,3 0-2-15,-1 0 0 0,2 0-3 0,1 0-8 16,1 0-6-16,1-2-3 0,5 1 3 0,-2 1-2 15,1 0 1-15,0-1-1 0,0 1-12 0,-2 0 1 16,1 0-3-16,1-1 3 0,3 1 5 0,1-3-2 16,0 2 0-16,2-1-6 0,1 1 0 0,-1-2-5 15,-2 2 0-15,2 1-1 0,2 0-5 16,-2 0 4-16,-1-1-2 0,-2 1 0 0,1 0 3 16,-1 0-2-16,1 2 0 0,-1-1 0 0,1 2 1 15,2-1-3-15,-2-1 1 0,0-1 1 0,2 0-4 16,-2 0 5-16,0 0-2 0,1 0 1 15,0 0 0-15,2-1 0 0,-1 0-1 0,-1 0-2 16,0-2 4-16,-1 1-3 0,3 1 2 0,2-1 0 16,0 1-1-16,0-1 2 0,1 1-1 0,-1 1 1 15,0 0-4-15,0 0 5 0,2 0-1 0,-4 0 0 16,1 0 5-16,-3-2-7 0,1 2 0 16,-1 0 0-16,1 0-2 0,-1 0 2 0,0 0-1 15,-1 0 0-15,1 2-1 0,-1-2 1 16,0 0-1-16,1 0 2 0,0 0 1 0,1 0-1 15,2 0 1-15,-3 0-3 0,4 0 3 0,-3-2-1 16,2 1 2-16,-1 0 1 0,0 1-1 0,1 0 4 16,-1 0-1-16,-3 0 2 0,0 0-1 0,-1 0-1 15,-1 0-1-15,0 2-4 0,0 1 3 0,1-1-4 16,1 0 2-16,-1 0 0 0,-2-1-4 16,2 2 1-16,0-2-1 0,-1 0 0 0,2 0 1 15,-1 1 2-15,1 0-2 0,0-2 0 0,0 0 2 16,1 0-3-16,1 1 4 0,1 0-2 15,0-1 0-15,0 1 0 0,1-1 1 0,0 0 0 16,-1 0-1-16,-2 0 1 0,3 0-3 0,0 0 1 16,-1 0 2-16,4 0-2 0,-1 0 2 0,-1 0-2 15,2 0 0-15,-4-3 1 0,3 1-1 0,0 2 2 16,-2-1-4-16,-1 1 4 0,2-1-2 16,-3 1 1-16,4-1 2 0,-3 1-3 0,4-1 1 15,-4 1-1-15,3-1-1 0,-4 1 2 16,-1-2 1-16,1 2 0 0,2 0-1 0,-4 0 0 15,1 0-1-15,2 0 0 0,-1 0 0 0,-2 0-1 16,1 0 1-16,-1 0 0 0,0 0 1 0,2 2-1 16,0-1 2-16,1 0-2 0,-1 0-2 0,2 0 4 15,0-1-2-15,4 1 2 0,-1-2 0 0,-1 1-1 16,3 0 0-16,-2 0-2 0,-2 0 1 0,2 0 0 16,-2 0 1-16,-2 0 0 0,-1 0 0 15,1 1-2-15,-2 1 1 0,-1-1 1 0,-1 0-1 16,0 1 1-16,1-1-2 0,-1 1 1 0,0-1 2 15,1 1-4-15,-1-1 3 0,-2 0 0 16,5-1-3-16,-1 0 4 0,0 2-1 0,5-2-1 16,-3 0 4-16,-1 0-3 0,4 0-2 0,-4 0 1 15,3 0 0-15,-1 0 0 0,3 0 0 16,0 0 1-16,-3 0-2 0,-2-2 3 0,4 2 2 16,-5-1-1-16,3 1 1 0,-1-1-3 0,-2 1-2 15,-1 0 4-15,1-1-2 0,-2 0-1 0,1 0 1 16,3-1-3-16,-3 1 2 0,0 0 0 15,1 0 3-15,-2-1-1 0,0 0-2 0,0-1 1 16,-1 2-1-16,-2-2 0 0,2 1 4 0,1 1-2 16,0-1-2-16,-1-1 0 0,1 0-4 0,-1 1 1 15,-3-1 2-15,2 0-1 0,-1 1 2 0,-2-2 1 16,-3 1 1-16,4 1-2 0,-3-1 2 0,-2 1 0 16,-2 0-3-16,0 1 3 0,-5-1-2 15,5 1-1-15,-2-1 2 0,-2 0-2 0,3 0 0 16,2-1 1-16,1 1 2 0,-1-1-2 0,1-1 4 15,3 1-3-15,1 0-2 0,-4 0 3 0,2-1-4 16,3 1 1-16,-2-1 1 0,2 1 0 16,-2-1 1-16,3 1-1 0,-3-1 0 0,3 0 0 15,-3 0 0-15,2 2 0 0,-3 0 0 0,0-1 0 16,2 1 2-16,-2 1-2 0,2-1 1 16,0-2 1-16,-2 2-3 0,-1 0 1 0,1 0 2 15,-4-1-1-15,-3 0 4 0,2 2-1 0,-5 0-1 16,5-1 3-16,-6 1-3 0,4 0 1 15,-3 0-3-15,1 0 1 0,2 0 0 0,-2-1-1 16,5 2 3-16,-5-1-2 0,1 1 3 0,-2-1 2 16,1 1-2-16,-1-1 1 0,-1 1 0 0,-2 0 1 15,6 0-3-15,-4 0 3 0,1 0-2 0,-2 0-2 16,4 0 2-16,-1 0 0 0,0 0 0 0,2 0 2 16,0-1 0-16,0 1-1 0,3-1 0 0,0-1 4 15,2 2-3-15,-1 0 2 0,0 0 1 16,1 0 0-16,-4 0 3 0,-2 0 3 0,0 0 1 15,-1 0 0-15,-3 0 3 0,0 0-5 0,-1 0 1 16,-2 0 1-16,-1 0-2 0,-1 0 2 16,0 0-2-16,-3 0 1 0,1-1-2 0,0 1 0 15,-1 0-2-15,2 0-5 0,0 0 1 0,-1 0-5 16,2 0 0-16,1 0 0 0,0 0-1 0,2 1-1 16,-1 1-2-16,0-1 2 0,0 1-2 15,0-1-3-15,-1 2-6 0,1-1-21 0,-2 0-45 16,3 1-103-16,-2 1-247 0,-1 0-70 0,-3-2-755 15</inkml:trace>
  <inkml:trace contextRef="#ctx0" brushRef="#br0" timeOffset="27546.66">18616 5466 142 0,'0'0'156'0,"0"0"-128"0,0 0-10 0,0 0-1 0,0 0-4 15,0 0-2-15,0 0-1 0,0 0 0 16,0 0-1-16,0 0 5 0,0 0 2 0,-28-13 3 16,27 12 10-16,0 0 9 0,-1 0 7 0,1 0 4 15,-3 1 6-15,3-1-7 0,0 1 4 16,-3 0-2-16,0-2-2 0,2 2 1 0,1 0-9 15,-1 0-2-15,1 0-7 0,-2 0 2 0,3 0-3 16,0 0-4-16,0 0-5 0,0 0-8 0,0 0-9 16,0 0-7-16,0 0-14 0,3 0-6 15,-1 0 12-15,0 0 22 0,4 0 30 0,-1 0 23 16,1 2 4-16,0-1-5 0,2 0-6 0,4 0-9 16,-1 0-6-16,3-1-7 0,0 1-4 0,-2-1-1 15,5 1 1-15,1 1 5 0,-4-1 0 16,4-1 4-16,0 0 1 0,2 1-1 0,-4-1 3 15,3 0-5-15,0 0-3 0,2 1-2 0,-3-1-5 16,0 0-3-16,-1 1-2 0,1-1-2 0,2 0 0 16,-1 1 2-16,-4-1 0 0,4 0-1 15,0 0-1-15,-6 0-3 0,5-1 2 0,-1 1-2 16,-3 0 0-16,4 0-4 0,-4 0-1 0,4 0-1 16,0 0-2-16,-4-1 2 0,4 0 1 15,-2 0-5-15,0 0 2 0,1-1 0 0,1 0-2 16,-2 1 3-16,4-1-3 0,0 1-4 0,-2-1 1 15,1 1 0-15,0 1-1 0,-2-1 1 0,2 0-1 16,0 1-4-16,3-2 3 0,-2 0 0 0,0 1-2 16,1 0 3-16,0 0-2 0,-2 0-2 15,1 0 1-15,1 0 0 0,-2 0 0 0,1 0 0 0,-1-2 0 16,1 2 1-16,0 0-2 0,-2 0 2 16,5 0-3-16,-3 0 0 0,-1-1 1 0,2-1 0 15,0 1 1-15,-2 0 5 0,1 0-5 0,0 0 0 16,-3 1 1-16,1-2-7 0,0 1 5 15,2 0 1-15,-3-1-2 0,-1 1 3 0,2 0 0 16,-2-1-2-16,-1 1 0 0,-3 1 0 0,0-2 1 16,3 1-1-16,-3 1 0 0,1 0 2 15,-2 0-4-15,3-1 2 0,-2 1 0 0,-1 0-2 16,2-1 2-16,2 1 1 0,-1 1-3 16,-2-1 3-16,4 1-1 0,-3-1-1 0,3 1 1 15,-4 0 0-15,1-1-1 0,1 1 1 0,1-1 0 16,2-1 0-16,-4 1 0 0,0 1 2 0,3-1-2 15,-2 0-1-15,2 0 2 0,-1-2-2 0,2 2 1 16,1 0 2-16,-3 1-3 0,4 0 0 16,-3 0 0-16,0 0-2 0,3 0 1 0,-3 0 2 15,0 0-2-15,2 0 2 0,2 0-1 0,-2 1-2 16,0 2 2-16,4-2-2 0,-6 0 2 0,4 1-1 16,0-1-1-16,1 2 2 0,-1-2-3 0,1 1 3 15,1-1-3-15,-2 1 1 0,1-2 1 0,-4 1-2 16,4 0 0-16,-3-1 0 0,1 2 2 15,-2-1-1-15,2 0 1 0,-1 0 1 0,-1 0-4 16,2 0 3-16,-5 1 0 0,5-2-1 0,-1 1-1 16,-4 0 0-16,6 0-2 0,-6 0 2 0,3 0-1 15,-3 1-1-15,3 0 0 0,-2-1-1 16,1 0 0-16,0 2 0 0,3-2-2 0,-4 1 1 16,5-1-3-16,0 2 2 0,0-2-2 15,0 1 1-15,0 0 3 0,0 0-2 0,0 0 3 16,0-1-2-16,-2 1 1 0,3 0 0 0,-4-1 2 15,3 0 1-15,0-1-1 0,-2 1 2 0,3 0-1 16,-1 0 3-16,0 0-3 0,1 1 1 0,-2-1-2 16,-1 0-2-16,-1 0 3 0,1 0-1 15,0 0 4-15,0-1 1 0,1 1-2 0,-1-1 1 16,-1 1-3-16,3-1 0 0,-2 1 0 0,0 1 1 0,0-1 0 16,-1-1 2-16,1 1 0 0,-3 0-3 15,3 0 2-15,-1-1-2 0,-1 1 3 0,1-1 2 16,0 2-3-16,-1-2 4 0,2 1-5 15,0-1 1-15,-1 1 2 0,1-1-2 0,-2 1 4 16,0-1-4-16,2 1 3 0,-1-1-2 0,-1 0 1 16,3 1 0-16,-1-1 0 0,-2 0 0 0,1 0 2 15,0 0-2-15,2 0-2 0,0 0 0 16,-3-1-2-16,4 0 0 0,-3 0 1 0,1 0-5 16,-2 0 4-16,4-1-2 0,-4 1 2 15,-1 0 2-15,2 0-4 0,1 0 3 0,-2 0-2 16,0-1-2-16,0 2 4 0,2-1-3 0,-2 0-1 15,-1 0-1-15,3 1-2 0,5 0-1 0,1 0 1 16,3 0-3-16,9 2-4 0,5 2-18 0,-1-1-32 16,-1 2-24-16,-4-4-9 0,-5 1 19 15,-8 1 31-15,-2-2 26 0,-4-1 19 0,-1 1-1 0,-3-1 2 16,3 0-1-16,-2 0 0 0,4 0 2 16,-3 0 2-16,2 0 1 0,-1 0-3 0,4 0 2 15,-3 1-3-15,3 0 1 0,-1 0-2 0,1 2-12 16,0-1-3-16,-3 0-4 0,1 0 8 0,0 0 8 15,0-1 6-15,-1 0 3 0,4-1-6 0,0 0 7 16,-3 1-3-16,5-1 1 0,-3 0 3 16,-1 0-4-16,0 2 1 0,2-2 1 0,-2 0 1 15,-3 0-1-15,2 0 2 0,1 0-1 16,-3 0-2-16,1 0 3 0,1 0-1 0,1-3 0 16,-1 2 4-16,3-4-3 0,0 3 1 0,-2 0 0 15,0-1 0-15,2 0 1 0,-3 1 1 16,2-2-1-16,0 1 3 0,0-1-2 0,-3 2-2 15,3-2 1-15,1 1-5 0,-1 0 3 0,2-1-1 16,0 1 0-16,-1 1 7 0,1-1-7 0,2 1 2 16,-3 1 0-16,0 0-6 0,1 0 6 0,-1-1-2 15,-2 1 0-15,4 0 1 0,-6 0 2 16,3 0-1-16,-3 0 2 0,0 1-1 0,1-3-5 0,-3 3 0 16,0 0 0-16,2 0 1 0,-4 0 0 15,1 0 1-15,-2 0 0 0,1 0-3 0,0 0 4 16,-2-1-3-16,0 1-1 0,1 0 3 0,-1 0-3 15,1-1 1-15,4 1 0 0,1-1 2 16,-2 0-2-16,1-1 2 0,3 1 0 0,-5-1-2 16,2 1 3-16,0 0-3 0,1-1 2 0,-1 0 0 15,0 1-2-15,0-1 3 0,0-2-2 0,0 3 2 16,-2-1 0-16,2-1 2 0,-1 2-2 0,-3-2-1 16,0 1 3-16,-1 1-1 0,-1-2-1 15,0 1 0-15,1 1 1 0,-1-1 0 16,-3 0-1-16,1 0 3 0,1 1-2 0,-2 0 1 15,0 1-3-15,2 0 0 0,-2 0-2 0,4 0-2 16,-2 0 3-16,0 0 1 0,2 0 1 0,-3 0-1 16,0 0 4-16,1 0-2 0,2 0 0 0,1 1 3 15,-2-1-5-15,2 1 0 0,-1 0 0 0,2 0 0 16,-1 1 2-16,2-1-2 0,-3 0 1 16,1-2-1-16,-2 2-1 0,1-1 3 0,-2 0-1 15,2 0 1-15,-3 0 0 0,2 0-1 0,-1 0-1 16,-1 0 1-16,-2 0 1 0,3 0-2 0,-1 0 2 15,-1 0-3-15,1 0 1 0,-3 0-1 0,2 0 0 16,-2 0-1-16,2 0 0 0,-3 0 1 16,1 0 0-16,1 0 1 0,-3 0 0 0,2 0-4 15,1 0-1-15,0 0 0 0,1 0-1 0,0 1 1 16,-2 0 1-16,2 0 0 0,0-1 0 0,0 2 1 16,-3-1-2-16,3 0 3 0,-3 1-1 15,1-1-1-15,1 1 4 0,-2-2 0 16,2 0 0-16,-2 0 6 0,-2 0-3 0,1 0-2 15,0 0 0-15,0 0-3 0,-2 1-1 0,1-1-1 0,-1 0-7 16,0 0-8-16,0 0-19 0,0 0-27 16,0 0-38-16,0 0-64 0,0 0-75 0,-1 0-13 15,-3 0 38-15,2 0-8 0,0 0-151 0</inkml:trace>
  <inkml:trace contextRef="#ctx0" brushRef="#br0" timeOffset="74431.71">15834 6382 0 0,'0'0'9'0,"0"0"144"16,0 0-108-16,0 0-19 0,0 0-6 0,0 0-6 15,0 0 0-15,0 0 3 0,0 0-5 16,0 0-2-16,0 0 0 0,0 0-1 0,-65-5 4 16,60 5 7-16,3-2 12 0,-2 2 4 0,1 0 11 15,1 0 5-15,-2 0 6 0,0-1 11 0,1 1 4 16,-2 0 6-16,1 0-1 0,0 0-1 0,-1 0-11 16,2 0-6-16,-3 0-11 0,4 0-10 15,-2 0-5-15,-2 0-4 0,4 0-4 0,-2 0 1 16,1 1 0-16,1 1-3 0,1-2 0 0,-1 1-4 15,2-1-13-15,0 0-8 0,0 0 1 0,0 1 8 16,4 0 17-16,0 0 16 0,1 0 4 0,2 1 1 16,1-1-2-16,-1 0-6 0,3 0-1 15,3-1-5-15,-1 1-3 0,2-1 3 16,1 1-3-16,0 1-1 0,1-4-2 0,-1 4-4 16,4-2 1-16,0 1-3 0,0 0-4 0,1 0 0 15,3 0-5-15,-1 0 0 0,0 0-1 0,-1 1-3 16,2-1 0-16,-3 0 1 0,1 0-1 15,-1 0 2-15,-1 0-1 0,2 1-3 0,-3-1 0 16,2-1-3-16,-1 2 1 0,0-2-1 0,2 0 0 0,-2 1 1 16,-1-1-1-16,4 0 3 0,-3 0-4 15,0 0 0-15,-1 0-2 0,1 0-2 0,0 0 1 16,-1 0 1-16,-2 0 2 0,2-1 0 0,0 1 1 16,1-2-1-16,-2 2-1 0,1 0 1 15,1-1-1-15,1-2 0 0,1 3 0 0,-1-1-1 16,0 0 0-16,2 0 2 0,-1 0 1 0,0-1 0 15,3 0 2-15,-2 1 0 0,0-1-2 0,-2-1 2 16,4 2 0-16,-2-1-1 0,-1 0 1 16,3-2 0-16,-1 2 1 0,2-1-1 0,-2-1 1 15,2 0-3-15,0 1 2 0,-2-1-3 0,4 1 1 16,-5-1 1-16,-1 1-2 0,1 0 1 16,1-1-3-16,-3 2 4 0,1 0-3 0,-1-1 2 15,2 0 1-15,-1 1-1 0,0-1 0 0,0 1-2 16,0 1 0-16,0 0 0 0,-3-1 2 0,2 2-1 15,0-1-3-15,-4 1 3 0,3-1-2 0,0 1 0 16,2 0 2-16,0 0-2 0,-2 0 1 0,1 0 0 16,0 0 2-16,-7 0-4 0,2 0 2 0,-3 0 0 15,-1 0-1-15,-1 0 2 0,0 0-3 16,-1 0 3-16,-3 0-4 0,1 0 2 0,1 0-1 16,-3 0-1-16,0 0 2 0,0 0-3 0,1 0-1 15,-1 0-1-15,1 0-1 0,-2 0 0 16,2 0-1-16,-2-1-1 0,2 1-2 0,-4 0-1 15,3 0-9-15,-2 0-8 0,-1 0-14 0,3 0-17 16,-3 0-12-16,-1-1-17 0,1 1-13 16,0 0-19-16,1 0-12 0,-3 0-19 0,0 0-37 15,0 0-26-15,0 0 3 0,0 0 40 0,0 0 60 16,0 0 33-16,-3 0-182 0</inkml:trace>
  <inkml:trace contextRef="#ctx0" brushRef="#br0" timeOffset="75636.96">15687 6378 42 0,'0'0'59'0,"0"0"-103"16,0 0 19-16,0 0 52 0,0 0 37 0,0 0 0 15,0 0-18-15,0 0-17 0,0 0-10 0,0 0-2 16,0 0-5-16,0 0 2 0,0 0-1 0,0 0 1 16,44-1 3-16,-37 1 9 0,5 0 21 0,0 0 21 15,2 1 20-15,3-1 10 0,1 1-8 0,1-1-14 16,2 1-14-16,3 0-9 0,-1 0-8 0,1-1-4 16,2 2-5-16,1-1-2 0,-3 0-5 15,4 0-1-15,-2 0 0 0,-2 0-4 0,1 1-3 16,1-1 0-16,-3 0-2 0,2 0 6 0,-2-1 8 15,0 1 3-15,1-1 1 0,0 0-2 16,-2 0-6-16,2 0 1 0,-3 0-3 0,0-1 2 16,-1 0 5-16,0 0-4 0,-3 0 3 0,2-2-4 15,1 2-3-15,-5 0-2 0,2 0-1 16,0 0-3-16,-2-1-7 0,2 1-1 16,-2 1-1-16,0-1-4 0,-2 1 0 0,1 0-1 0,2 0-2 15,-2 0-1-15,1 0 0 0,0 0-1 0,1 0-1 16,1 0 1-16,-1 1 0 0,1 0 1 15,-1-1 1-15,-2 2-2 0,3-2-2 0,-3 0 2 16,-1 1-1-16,0-1 0 0,1 0 2 0,-2 0-1 16,4 0 0-16,-3 0 2 0,-1 0-1 0,2 0 3 15,0 0-1-15,-2 0 0 0,5 0 0 0,-5 0-1 16,1-1 4-16,2-2-3 0,-1 3 0 16,0-1 1-16,2 1-4 0,-1-1 3 0,1 1 2 15,0-1-3-15,-2 0 7 0,3 1-7 0,-4-2 0 16,0 2 0-16,4-1-4 0,-4 0 2 0,5 1 1 15,-1-1-2-15,-2 1 1 0,2-1-2 0,0 1 1 16,-2-1 1-16,3 1-1 0,-5-2 0 16,2 2 0-16,-1 0-2 0,-2 0 1 15,-1 0 1-15,1 0-2 0,0 0 2 0,-2 0-1 0,3 0-1 16,-2 0 2-16,-1 0-2 16,2 0-1-16,-1 2 0 0,0-2 2 0,2 1 1 0,0 0 0 15,0 0 1-15,-2-1-3 0,3 1 2 0,-1-2-1 16,-1 2 1-16,-1-1 0 0,-1 1 2 15,0 1-2-15,1-2 3 0,-1 0 1 0,0 0 1 16,-2 0 2-16,1 0 0 0,-4 0-1 0,3 0 1 16,-3 0-3-16,1 0 2 0,-2 0-2 0,0 0 0 15,-2 0 0-15,0 0-3 0,2 0 0 0,-3 0 0 16,0 0-3-16,1 0 2 0,-2 0 0 16,0 0-1-16,0 0 2 0,0 0 1 0,0 0-2 15,0 0 5-15,0 0-2 0,0 0-7 0,0 0-7 16,0 0-17-16,0 0-22 0,-3 0-33 0,0 0-65 15,-2 0-89-15,-3 2-115 0,3 0-16 0,-1 1-468 16</inkml:trace>
  <inkml:trace contextRef="#ctx0" brushRef="#br0" timeOffset="76293.3">15734 6471 281 0,'0'0'4'16,"0"0"1"-16,0 0 3 0,0 0 5 0,0 0 0 15,0 0 0-15,0 0-6 0,0 0 2 0,0 0-1 16,0 0 1-16,0 0 6 0,0 0-2 16,0 0 2-16,-12 0 1 0,12 0 1 0,0 0-2 15,0 0 4-15,0 0 1 0,0 0 3 0,1 1 21 16,3-1 21-16,1 1 20 0,1 0 14 0,6 0-1 15,1-1-3-15,4 2-1 0,1-2 0 16,4 0-11-16,4 0-12 0,2 0-15 0,2 0-15 16,3-4-6-16,2 3 2 0,0 0 7 0,4 0 3 15,3 1 7-15,0-2-10 0,3 1-10 0,0 0-5 16,2 1-12-16,-2-1-2 0,0 1-5 16,1 0 0-16,-4-2-2 0,0 1 0 0,0-1-1 15,-3-1-5-15,1 2 1 0,-2-1-3 0,-2 0-1 16,-2-1 2-16,-2 1-5 0,-1 1-1 15,-3 0-2-15,-4-1-5 0,1 1-6 0,-2 0-9 0,-3 1-19 16,-2 0-32-16,1 0-41 0,-2 0-46 16,0 0-61-16,3 0-55 0,-2 2 32 0,-5 0 30 15,-4-1-177-15</inkml:trace>
  <inkml:trace contextRef="#ctx0" brushRef="#br0" timeOffset="153345.15">17561 7431 141 0,'0'0'40'15,"0"0"-5"-15,0 0-8 0,0 0-2 0,0 0-12 16,0 0-1-16,0 0 2 0,0 0-1 0,0 0 10 16,0 0 9-16,0 0 10 0,0 0 12 15,49-8 12-15,-43 7 3 0,2 0 7 0,1 0 2 16,-1-1-9-16,2 2-2 0,0-1-10 0,0 0-5 15,-1 0-3-15,2 0-4 0,-1 0-1 0,0 1-5 16,2-2 2-16,-1 2-3 0,-1 0-1 0,1 0-1 16,0 0-6-16,1 0-2 0,1 0-5 0,-1 0 2 15,0 0-2-15,-1 0 3 0,1 0 1 16,2 0-1-16,-3 0 0 0,3 2-3 0,0-2-2 16,2 0-3-16,1 0-2 0,-2 1 0 15,3-1-1-15,-3 0 6 0,2 0-5 0,2 0 3 0,-1 1 3 16,-3-1-6-16,4 0 4 0,0 0 0 15,0 0 0-15,0 0-1 0,0 0 2 0,0 0-4 16,1 0 1-16,-1-1-2 0,3 1-7 0,-5-1 1 16,2 1-2-16,-1 0 2 0,-4 0 0 15,5 0 3-15,-3 0-2 0,-1 0-1 0,0-2 1 16,-1 2-6-16,0 0 1 0,2 0-3 0,-4 0-1 16,4 0 0-16,-2 2-2 0,-3-1 3 0,6 0-2 15,-5 0 1-15,1 1 2 0,2 0-4 16,-1-1 3-16,-2 0-4 0,6-1 1 0,-5 1 1 15,2-1-1-15,-1 1 0 0,1 0 0 0,-1-1 2 16,1 2-1-16,0-2 2 0,-2 1-2 0,5-1-2 16,-1 1 3-16,-3-1-2 0,3 0 2 0,-4 0 1 15,5 0 0-15,-3 0-2 0,2 0 0 0,1 0 0 16,-4 0-2-16,4 0 3 0,0-1-1 16,-3 1 1-16,3 0-1 0,-4 0 0 0,5 0 0 15,-3 0-1-15,-1 0 2 0,0 0-2 0,-1 0 2 16,-2 0 2-16,3-1-3 0,-3 1 2 0,0-2 0 15,-2 2-1-15,2-1 0 0,2 0 1 16,-1 0-1-16,-2 0-1 0,1 0 0 0,2-2-2 16,0 2 2-16,-2 0-2 0,6 1 1 15,-5 0 0-15,5 0 0 0,-5-1 0 0,5 1-2 16,-1 0 2-16,-2 0-2 0,3 0 1 0,-1 0 1 16,-2 0-1-16,5 0 0 0,-2 0 0 0,-3 0-1 15,4 1 0-15,0-1 1 0,1 1 1 0,0-1-1 16,-1 0 2-16,2 1-1 0,-2-1-1 15,2 0 2-15,-1 0-1 0,0 0 2 0,-1 0-3 16,1 0 1-16,-4 0-1 0,4-1 0 0,0 0 5 16,-2 1-3-16,2-1 2 0,-2 0-1 0,2-1-6 15,-4 0 4-15,1 2 2 0,-2-1-1 16,1 0 4-16,-4 1-4 0,4-1-1 0,-3-1 0 16,1 2-1-16,0 0 1 0,-1 0 0 0,-2 0 0 15,2 0 0-15,2 0-1 0,-2 0 1 0,-1 0 1 16,2 0-3-16,0 0 2 0,-3 0-1 0,3 0 1 15,1 0 2-15,-3 0-2 0,4 0 0 16,-3-1-1-16,0 1 1 0,4 0 0 0,-4-1 2 16,2 1-2-16,-1-1-1 0,3 1 2 15,0-1-2-15,-1 0 3 0,2-2 2 0,-4 2-3 16,6 1-2-16,-2-1-1 0,-1 1-1 0,0-2 2 16,1 2 3-16,1-2 0 0,-2 2 0 0,-1-1 0 15,3 0-2-15,0 1 0 0,-1-1 2 0,-2 0-1 16,3 0-1-16,2-1 1 0,-4 1-1 15,2 1-1-15,-4-1 2 0,5 1-3 0,-3-1 2 16,1 0 0-16,-2 0 0 0,1 0 3 0,-1 0 0 16,-1 0-2-16,-1 0-1 0,2-1 0 0,0 1-2 15,-1 0 4-15,-2 0-2 0,2 1 0 0,-1-2 2 16,2 2-1-16,-3-2 2 0,0 2-3 0,2 0-2 16,-1 0 2-16,-2 0-2 0,1 0 2 15,-1 0 5-15,-1 0-6 0,2 0 1 0,-2 0-2 16,5 0-5-16,-4 0 3 0,0 0 2 0,4 0 0 15,-3 2 4-15,0-1-3 0,2 0 0 0,-2 1 1 16,-1-1-2-16,0 1 3 0,0 0-4 16,-2-1 2-16,3 1 1 0,-3-1-2 15,0 0 1-15,1 1 0 0,-2 0-3 0,1-1 1 16,3 0 0-16,-2 0-1 0,1 0-1 0,-2 0 1 16,3-1-3-16,0 2 0 0,1-1 2 0,-2-1-3 15,3 1 2-15,-2-1-1 0,1 0 0 0,0 1-1 16,0-1 4-16,-2 0 0 0,2 0-1 0,-2 0 3 15,0 0-2-15,2 0 1 0,-2 0 2 16,1 0-2-16,-2 0 1 0,0 0 0 0,1-2 1 16,2 1 0-16,-2-2 2 0,0 1-2 0,-1 1 1 15,3-2-1-15,-1 2 0 0,1-1 1 16,-4 1-1-16,2 0 2 0,0 0-3 0,-1-1 0 16,0 1 3-16,1-2-3 0,-1 2 4 0,0 1-1 15,-1-1 0-15,-1 1-3 0,0-1 2 0,1 1 2 16,0-1-3-16,0 1 2 0,-3 0-1 0,2 0-1 15,-1 0 2-15,-1 0-1 0,2-2 0 16,-1 2-3-16,2 0 0 0,0 0 0 0,-1 0 0 16,-1 0 2-16,1 0 1 0,0 0 0 15,-1 0-2-15,0 0 0 0,-2 0-5 0,5 0 5 16,-2 2-2-16,-2-1 2 0,3 1 4 0,-4-1-7 16,4 0 4-16,-3 1 0 0,1-1 1 0,1 0 4 15,-2-1-4-15,2 1 1 0,-1 0-1 0,0 0 0 16,1 0 0-16,-1 0 2 0,-1 0-1 0,1-1 0 15,1 1 2-15,-2-1-1 0,1 0 0 16,-3 0-4-16,0 0 5 0,-1 0 0 0,0 0-3 16,-2 0 7-16,3 0-7 0,-4 0 1 0,1 0 1 15,0 0-6-15,-1 0 2 0,2 0-12 0,-2 0-25 16,0 0-39-16,0 0-57 0,0 0-71 0,-1 0-76 16,0 0-48-16,0 0 46 0,0 0 71 15,0 0-172-15,0 0 385 0</inkml:trace>
  <inkml:trace contextRef="#ctx0" brushRef="#br0" timeOffset="155344.29">17803 7514 116 0,'0'0'83'0,"0"0"-55"16,0 0-11-16,0 0 0 0,0 0 5 0,0 0 9 15,0 0 12-15,0 0 18 0,0 0 14 0,0 0 11 16,0 0 0-16,0 0-11 0,0 0-12 0,0 0-18 15,-59-8-10-15,55 8-9 0,-2 0-10 0,2 1-5 16,-2 2 0-16,-1 0 2 0,3-1 5 0,-1 0 4 16,1 1 2-16,2-1 2 0,0 0 0 15,-2 1 2-15,3-2 1 0,0 1-2 0,1-1-3 16,0 0-2-16,0 0-4 0,0 1 0 0,0-1 0 16,0 0 0-16,0 0 6 0,0-1 2 0,1 1 6 15,2-1 11-15,1 1 6 0,-2 1 14 16,3-2 9-16,1 1-3 0,2-1 1 0,1 1-9 15,-1-1-8-15,3 0-5 0,0 0-6 0,0 0-3 16,1 0-3-16,4 0 3 0,-1-1-4 16,3 0-1-16,-2-1 1 0,1 1-4 0,4 0 3 15,2 0 0-15,0-1-4 0,0-1-3 0,0 2-3 16,2-1-4-16,-1 0 1 0,-2-1 0 16,4 2-4-16,-4 0-2 0,0 0-2 0,0 1-3 15,2 0 1-15,-2 0 0 0,1 0-2 0,-3 0 2 16,0 0-4-16,-1 0 0 0,0 0 1 0,0 1-4 15,-3 0 2-15,3 0-4 0,1 0 0 0,0-1 4 16,0 2-4-16,0-2 3 0,-1 1-3 0,2 0-2 16,-2 0 2-16,1-1 1 0,-1 0 1 0,-2 1 2 15,2-1-1-15,1 0-2 0,-3 1 1 16,3-1 0-16,-5 1 2 0,4-1-1 0,2 2-1 16,-2-2 0-16,2 0-1 0,-2 0 2 0,1 0-2 15,0 0 0-15,-2 0 0 0,4-2-1 16,-2 2 3-16,1 0-2 0,0 0 1 0,0 0-1 15,-1-1-2-15,2-1 2 0,0 1-2 0,-1-1 2 16,1 0 1-16,-1 1-2 0,-4-1 0 16,2 1 0-16,1 0 0 0,-1-1-1 0,0 1 1 15,1 1-3-15,-1-1 0 0,2 1 1 0,-1 0 0 16,-1 0 1-16,2 0 0 0,-2 0-2 0,-1 0 0 16,2 0 1-16,1 0 0 0,-2-2 0 15,1 2 1-15,-1 0-2 0,2 0 1 0,0-1 0 16,-1 1 0-16,1 0 0 0,3-2 0 0,-7 2-1 15,2-1 0-15,1 1 2 0,-2-1 0 0,0 1-1 16,-3-1 2-16,4 0-2 0,-1 1-1 0,1-1 0 16,-2-1 1-16,1 2 0 0,3-1 0 0,-2 1 2 15,1 0-4-15,-1-1 4 0,1 0-2 0,-5 1-2 16,3 0 2-16,1 0-1 0,0 0 2 16,0 0 1-16,-1 0-1 0,1 0-1 0,-1-1-2 15,2 1 0-15,0 0 0 0,-1 0 2 0,0 0 2 16,0 0-2-16,-1 0 0 0,-2 0 0 15,3 0 0-15,-1 0 0 0,-3 0 2 0,1 0-4 16,-3 0 3-16,-2 0-2 0,6 0 1 0,-5 0 1 16,0 0-2-16,-1-1 2 0,-1 1-2 15,3 0 3-15,0-2-1 0,-1 2-1 0,-1-1 2 16,0 1-2-16,0 0 0 0,-1-1-1 0,3 1 2 16,-2 0-2-16,0 0-1 0,-1 0 4 0,-1 0-5 15,1-1 5-15,-2 1-1 0,4 0-2 16,0 0 2-16,-3 0-2 0,1 0 2 0,2 0 0 15,-1 0 1-15,1 0-4 0,0 0 2 0,0 0 0 16,2-1-1-16,-3 1 3 0,2 0-2 0,-2 0 1 16,0 0-2-16,2-2 2 0,-1 2-1 0,-1 0-1 15,-1 0 4-15,0 0-5 0,1 0 2 16,0 0 0-16,-1 0-2 0,1 0 2 0,-1 0 0 16,0 0 2-16,1 0-2 0,-1 0 0 0,2 0 2 15,-1 0-5-15,1 0 4 0,1 0-1 0,-1 0 0 16,0 1 1-16,4-1 2 0,-3 1-4 15,0-1-1-15,0 1 2 0,2-1-7 0,-3 0 8 16,1 1 0-16,-2-1-1 0,-1 0 2 0,3 1-3 16,-2-1 0-16,1 0-1 0,0 0 2 15,0 1-1-15,1-1 0 0,-1 2 0 0,-1-2 0 16,1 1 1-16,1-1-1 0,-2 1 0 0,1-1-4 16,-1 1 4-16,0 0 0 0,0 0 0 0,0 1 3 15,1-1-4-15,-2-1 2 0,-1 0-3 16,5 1 1-16,-3-1 1 0,2 1-1 0,-1-1 2 15,1 1-5-15,0-1 4 0,1 1-2 0,-1-1-3 16,5 2 5-16,-2-2-5 0,0 1 0 0,3 0 2 16,0 0-2-16,-2 0 0 0,0-1 0 0,3 1-1 15,0 1-5-15,0 0 5 16,-1-1-4-16,1 0 1 0,1 2 0 0,-2-2-3 0,1 0-1 16,-1 1 0-16,2-1 5 0,-3 0-3 0,0 1 4 15,1-1 0-15,-2 0-2 0,-1 0 5 0,1-1-1 16,-4 1 2-16,3 0 2 0,-4 1 0 0,3-2 1 15,-1 1-1-15,-1-1 2 0,-1 0-1 16,0 0 2-16,-1 0 0 0,-1 1 1 0,-2-1-1 16,1 0-2-16,-2 0 2 0,3 0-6 0,-1-1 5 15,-2 1 0-15,1 0-1 0,-1 0 7 16,1 0-7-16,-2 0 2 0,3 0-1 0,-2 1-5 16,1 0 6-16,2-1-1 0,0 1 1 0,-1 0 1 15,-1 1-3-15,2 0-1 0,-1-1 2 0,0 1-1 16,1-1 0-16,2 1 3 0,-2 1-4 15,2-1 4-15,1-1-3 0,-2 1 1 0,3 1 1 16,0-1-5-16,-2-1 6 0,-2 2-4 0,-1-2 2 16,1 0 0-16,-3 1 0 0,2-1-1 0,-2 1 0 15,1-1 2-15,-3-1-4 0,0 1-1 0,0-1-5 16,-4 0-20-16,2 0-25 0,-2 0-39 16,0 0-51-16,-1 0-67 0,0 0-97 0,0-1-84 15,-1 0-2-15,-2 1-364 0</inkml:trace>
  <inkml:trace contextRef="#ctx0" brushRef="#br0" timeOffset="-108555.93">14653 15385 0 0,'0'0'190'0,"0"0"-148"16,0 0-20-16,0 0 8 0,0 0 14 16,0 0 20-16,0 0 24 0,0 0 20 0,18-122 12 15,-18 114 9-15,0 1 3 0,0 1 1 0,0 1-5 16,-3 1-8-16,1 0-4 0,-1 0-10 0,2 1-4 15,1 1-10-15,-2 1-13 0,2 1-18 0,0 0-14 16,0 1-26-16,0 2-24 0,0 2-16 16,0 1-5-16,-1 2 11 0,1 6 15 0,0 4 14 15,-2 6 3-15,2 4 1 0,0 3 3 0,0 5-4 16,0 1 3-16,2 4-5 0,1 4-4 0,1 3-2 16,1 1-2-16,-2 3 5 0,1 1-1 15,0 1 1-15,0 0-5 0,-2 0-5 0,-2-1 0 16,0-4 0-16,0-2-1 0,0-1 3 0,-1-4-3 15,0-4-2-15,-1-2 3 0,0 0-2 16,0-2-1-16,-2-2 5 0,1-2-1 0,-2-2 5 16,3-2 0-16,-2-1-6 0,-2-1 0 0,1 1-3 15,0-2-2-15,1-2 1 0,0 0 3 0,-1-3-5 16,4 0 0-16,0-2 5 0,-1-1-8 16,2-1 8-16,0 0-3 0,0-2-4 0,0 0 2 15,2 0-3-15,-1 0 2 0,3-2 0 0,0 1 5 16,1-3-5-16,-2 0 2 0,2-1 0 0,-1-2-6 15,2 0 8-15,1 0-3 0,-1-1 2 0,0 0 0 16,-1-1 1-16,3-1-2 0,0 0-1 0,-2-1 6 16,1 0-4-16,-1 0 6 0,3-1-3 15,-2 1 1-15,0 0 0 0,2-1 1 0,-1 2 2 16,-2-2-8-16,3 1 3 0,-3-1-4 0,1 1 0 16,1 0 2-16,-1 1 0 0,4 1 4 15,1-1 3-15,4 2 7 0,1-2-2 0,1 0 2 16,3 1-1-16,1-2-8 0,3 0 4 15,0 2-4-15,2-1-1 0,2-1-1 0,1 0 0 16,5 2-1-16,0-2 0 0,1 0 4 0,-1 1-5 16,1 0 5-16,0-1-4 0,-1 1-1 0,3-2 1 15,1 1-2-15,-3 0 6 0,3-1-4 0,-2 2 3 16,3-2-5-16,-3 0-3 0,1 0 5 16,3 0-5-16,-5 1 5 0,0 0 0 0,0 0-1 15,-1-1 0-15,0 1 3 0,0 0-1 0,1 1-7 16,-2-2 7-16,-2 0-8 0,-2 0 3 0,1 0 6 15,0 0-4-15,-1 0 3 0,0 0-2 0,30 0 1 16,-32 1 2-16,0 0-6 0,-1 0-5 16,3-1 7-16,-3 1-6 0,2-1 8 15,1 0 1-15,-2 0-2 0,3 0-1 0,-2-1-4 16,1-1 7-16,-1-1-8 0,1 1 10 0,-2 0-4 16,1-1 2-16,-1 0 0 0,1 1 0 0,-1-1 1 15,-1 0-8-15,0 0 10 0,2 0-8 16,0 1 3-16,-2-1 5 0,1 2-6 15,1-1 4-15,1 1-4 0,-1 0 3 0,0 0-6 16,-5 0 5-16,5 1 2 0,0 0-6 0,-2 0 7 16,1 0-6-16,1 0 0 0,1 1 3 0,0 1-3 15,-2 1 1-15,0-2 0 0,2 2 1 0,0-1 0 16,-1-1 2-16,3 0-1 0,1-1-2 0,-2 0 3 16,0 0-1-16,0 0 1 0,1 0-3 15,-1 0 3-15,1 0-5 0,3-1 0 0,-3 1 7 16,0 0-6-16,-1 0-1 0,1 0 0 0,-1 1-1 15,-1 2 0-15,1-1 7 0,0 0-2 0,-1 1-6 16,-1-1 8-16,0 1-8 0,1 1 4 0,-4-2 4 16,1 2-3-16,2-1 0 0,-1 1-2 15,-5-1 2-15,4 1-3 0,-4-1 6 0,-1-1-2 16,-1 2-4-16,5-2 4 0,-4-1-5 0,1 0 3 16,-2-1 1-16,6 0 1 0,-4 0-2 0,3 1-2 15,-1-1 1-15,1-1-1 0,-2-1 0 16,2 0 3-16,-1 0 1 0,-2-2-3 15,4 2 8-15,-6-1-6 0,2 2-4 0,2-1 6 16,-5 1-8-16,3-2 5 0,-2 1 2 0,0 1-3 16,-2-2 4-16,3 0-3 0,3 1 1 0,-4 0-1 15,3-1 0-15,-1 0 4 0,3-1-6 0,-3 1 5 16,4-2-1-16,-4-1-3 0,4 2 3 0,-1-2-3 16,2 1 0-16,0-1-1 0,1-1 6 0,2 0-7 15,-1 1 6-15,0 0 0 0,-3 0-6 16,6 1 7-16,-6 2-5 0,5-2 3 0,-3 3-4 15,1 1 4-15,0-1-5 0,0 2-5 0,-2-1 12 16,-3 1-10-16,2 0 8 0,-3 0 1 0,1 1-5 16,-2 2 3-16,0-1 1 0,1 0-2 15,-3 2-2-15,-1-3 3 0,-3 1-4 0,2-1 2 16,0 0 4-16,-1 0-2 0,1-1 1 0,1 0-4 16,-4 0 1-16,3 0-2 0,0 0 2 15,1 0 4-15,-2 0-5 0,1 0 5 0,-3 0-4 16,2 0 0-16,0 0 0 0,-4 0 0 0,4 0 0 15,0 0-1-15,-4 0 5 0,4 0-6 16,-2-1 7-16,1 0-2 0,2 1-6 0,0-1 5 16,0 0-4-16,-3 1 6 0,3-1-3 0,-1 0 3 15,1 0-4-15,1-1-3 0,-5 1 7 0,4 0-8 16,-1 1 6-16,1-1 1 0,-2 1-2 0,3-1 3 16,-1 1 0-16,0 0-2 0,1 0-3 0,0 0 3 15,0 0-3-15,-1 0 2 0,-1 1 1 16,0 1 0-16,0 1-2 0,0 0-1 0,1-1 4 15,-3 1-6-15,1 1 7 0,0-2 1 0,-3 1-6 16,3-1 5-16,2-2-3 0,-4 1 0 0,4-1 0 16,-1 0 2-16,0 0-3 0,1 0-3 15,1 0 7-15,-2 0-7 0,2 0 8 0,-1-1-1 16,2 1-4-16,0 0 3 0,-2 0-5 0,0 0 6 16,0 0-4-16,-3 0 3 0,2 0 0 15,-3 0-1-15,-1 0 4 0,-3 0-5 0,0 0 4 16,1 0-5-16,-4 0 3 0,2-1 0 0,-4 0 0 15,-1-1 4-15,0 0-7 0,-1 1 6 16,-3 0-6-16,2 1 2 0,-1-1-1 0,-2 1-3 16,1-2-4-16,-1 1-12 0,0-1-11 0,0 0-38 15,0-1-32-15,0-2-57 0,0 2-87 0,0-3-113 16,0 1-97-16,0 0 30 0,0 2-149 0</inkml:trace>
  <inkml:trace contextRef="#ctx0" brushRef="#br0" timeOffset="-107916.66">21081 14862 489 0,'0'0'24'0,"0"0"-7"0,0 0 12 16,0 0 45-16,0 0 47 0,0 0 19 0,0 0-6 16,0 0-43-16,0 0-59 0,0 0-25 0,0 0-9 15,0 0 8-15,0 0 26 0,0 0 13 16,-34 29 12-16,34-8 5 0,0 1 7 0,2 5 3 16,2 3 1-16,-1 4-6 0,-2 4-16 0,2 5-6 15,0 3-6-15,-3 7-9 0,0 1 0 0,0 5-11 16,0 0-3-16,-1 3-5 0,-6 0-2 15,-1 5-3-15,0-1-2 0,-2 4 2 0,0-2 1 16,1 0 5-16,0-2 1 0,1-2 3 0,0-1-5 16,4-6 3-16,-2-3 0 0,6-4-5 15,-2-4 9-15,2-1-8 0,0-4-2 0,0-3-1 16,0-1 0-16,0-1 3 0,2-3-3 0,-2-1 8 16,1-1-6-16,-1-3 5 0,0 0 6 0,0-3-4 15,0-2 7-15,0-2-3 0,0 0 0 0,0-2-3 16,0-1 1-16,0 1-5 0,0 0-1 0,-1-4 1 15,1 2-7-15,0-4 0 0,-2 1-5 16,0-1 0-16,0-2-3 0,1 0 0 0,-1-1 2 16,1 1-8-16,1-1 2 0,0 0-8 0,-1-1-8 15,1-1-6-15,0-2-20 0,0-2-22 0,0-2-43 16,0-1-75-16,0 0-107 0,0-1-73 16,0 0-36-16,0 0 61 0,0-1-38 0</inkml:trace>
  <inkml:trace contextRef="#ctx0" brushRef="#br0" timeOffset="-105689.46">14554 15186 18 0,'0'0'72'16,"0"0"-37"-16,0 0-6 0,0 0-4 0,0 0-5 15,0 0-8-15,0 0-3 0,0 0 0 0,0 0 2 16,0 0-1-16,0 0 10 0,0 0 6 16,-73-45 11-16,69 42 13 0,1 0 5 0,3 1-4 15,0-2-12-15,0 0-6 0,0-1-4 0,3 0 13 16,3-2 9-16,0 1 6 0,2-2 0 15,3-2-3-15,1 1 2 0,1-3 0 0,2 1 0 16,1 1 1-16,1-3 0 0,2 2 3 0,1-1 5 16,2 0 7-16,2 1-2 0,0 0-2 15,2 0-14-15,0 2-10 0,0 0-11 0,4-1-6 16,-3 3 2-16,1-1-4 0,1 1 0 0,1-2 1 16,3 2 0-16,-2 2 2 0,0-1-2 0,1 0 0 15,1 1-6-15,0 0 1 0,2 1 0 0,-1 0-1 16,1 1 7-16,-2-1-3 0,0 1 0 0,-3 0-2 15,2 0-5-15,-2-1-1 0,1 1-1 0,-1-1 3 16,2 2 1-16,-2-2 0 0,0 1-2 16,1-1-1-16,0 2-1 0,0-1 4 0,2 0 9 15,4-1 3-15,1 1 2 0,-2-1-7 0,2 2-10 16,3 0-7-16,-1 0-4 0,-1 1 0 16,2 0-4-16,-4 0 4 0,-1 1-4 0,2-1 3 15,-3 1 0-15,1-1-2 0,2 1 3 0,-3-1-2 16,3-1 0-16,-2 1-4 0,1-1 1 15,3 0 0-15,0-1 0 0,-1 1 7 0,3-2-3 16,0 2 3-16,0-1-1 0,3-1-1 0,0-1 1 16,1 1-2-16,-1 0 0 0,1-2-1 0,0 1 0 15,3-1-1-15,-4-1 0 0,5 2 0 16,-1-1-3-16,1-1-1 0,-3 1 0 0,-2 2 3 16,4-1 0-16,-6 2 2 0,2-1-1 0,0 1-2 15,-4 1 2-15,1-2 0 0,-2 2 1 0,0-1-1 16,-2 2 0-16,-2-2-1 0,3 0-1 0,-1 1 3 15,-1-1-3-15,2 0 2 0,0 0 1 0,1-2-2 16,3 0 1-16,1 3 0 0,0-3-1 16,-2 1-1-16,2 1-1 0,3-2 2 0,-4 2 1 15,4-1 1-15,-5 1-1 0,-1-1 0 0,0 2-3 16,-1 0 1-16,-1-2 0 0,1 2 1 0,-5 0 1 16,3-1-2-16,-1 0 0 0,-3 0-1 15,3 1-2-15,-5-1 2 0,2 1 1 0,-2-2 0 16,3 2 0-16,-3-1 3 0,1-1-2 15,4-1-1-15,-4 2 0 0,7-2 0 0,-3-1 1 16,-2 1 1-16,2 1-1 0,-3 0-1 0,3 0 1 16,-3 2-5-16,4-1 3 0,-3 3 1 0,1-1-1 15,-2 1 0-15,3 0-1 0,-4-2 0 0,3 2 2 16,0 0-1-16,-3-1 0 0,2 0-1 16,-2 0 0-16,-2 0 4 0,-1 1-2 0,0-1 0 15,-1-1 1-15,-1 1-5 0,-2 0 2 0,-1-1 2 16,0 1-1-16,-1-2 2 0,2 2 1 0,-5-1-4 15,5 0 2-15,-3-1 0 0,0 1-1 0,-1 1 0 16,1 0 0-16,-2-1-2 0,0 1 2 16,-2 1 3-16,0 0 1 0,-4-1-1 0,4 1 0 15,-5 0 0-15,4 0-1 0,-6 0 3 0,4 0-4 16,-5-1 0-16,0 1 0 0,-2 0-4 0,0-1 6 16,-5 0 0-16,7 1 0 0,-2-2 1 15,-1 1-3-15,2-1 2 0,-1 0-2 0,0-1 0 16,-1 1 4-16,1-2-4 0,0 2 4 15,-1 0 3-15,1 0-5 0,-2 1 0 0,2-1-1 16,-1 0-4-16,2 0 4 0,0 0 3 0,-1 1-3 16,2-2 6-16,-1 2-3 0,1 0-2 0,4-1 2 15,-2 0-1-15,0 0 2 0,4 1 0 0,-1 1 1 16,1-1-2-16,3 0-2 0,1-2 2 16,-2 2-2-16,2-1 1 0,0 1 1 0,4 0-1 15,-1-1 1-15,1 1-1 0,1 0-1 0,2 1-1 16,-4 0 1-16,3 0 1 0,-3 0-1 0,4 0-2 15,-3 1 1-15,2 0-6 0,1 2 4 0,-1-2 7 16,0 1-4-16,3-1 7 0,-2 0-5 16,-2 2-2-16,-1-2 3 0,-1 1-3 0,-2 1-1 15,-2-1 1-15,-1 0-1 0,-3 1-1 0,0-1 2 16,-1-1 1-16,-3 1-1 0,-1 0-1 0,-2 0 0 16,0 0-3-16,-1 1 0 0,-3-1 2 0,-2 1-2 15,1-1 2-15,-2-1-1 0,-1 0-1 16,2 1 0-16,-3-2 1 0,0 0 0 15,3 1-2-15,-3-1 2 0,0 0 3 0,0 0-2 16,0 0 3-16,0 0 0 0,0 0-3 0,0 0 2 16,0 0-1-16,0 0 0 0,0 0 0 0,0 0 0 15,0 0-2-15,0 0 1 0,0 0 0 0,0 0-3 16,0 0 2-16,0 0-4 0,0 0-1 0,0 1 1 16,0 0 0-16,0 1 5 0,0 1 0 15,0 0 1-15,-3 2 1 0,0-2-2 0,2 2 2 16,-1 1 0-16,0 0-1 0,-3 2 0 0,3-2 0 15,-3 2-1-15,2 0 3 0,-1 2-1 16,-3-1-3-16,3 2 4 0,-2-2-4 0,3 2 1 16,-3 1 2-16,3-2-2 0,-3 2 2 0,3-1 1 15,0 1 0-15,0 1 0 0,0 0 2 0,2 0-3 16,-2 0-1-16,-1 2 2 0,2-1-3 0,0 1 2 16,0 1 2-16,-2 2-1 0,1-3 1 15,2 0 1-15,-1 0-1 0,1-1 1 0,1 2 0 16,0-3 0-16,0 3 1 0,0 0 7 15,2 2 4-15,0-2 0 0,1-1-1 0,2 0-5 16,-2-1-6-16,0-1 3 0,1-1-2 0,-2-1-3 16,-1 1 9-16,2-2-11 0,0 0 6 0,-2-2-2 15,-1 2-4-15,0-2 4 0,0 0-3 0,0 0 5 16,0 0-5-16,0 1 5 0,0-1-4 0,0 0 0 16,-2 0 4-16,-3 2-5 0,3 0 1 15,-1-1-3-15,-2 1 2 0,1 0-4 0,-1 0 3 16,1 1 1-16,-1-1-2 0,2-1 1 0,-1 0-3 15,-1-1-2-15,3 0-1 0,-1-1 1 0,-4-1-1 16,7 1-6-16,-3-3-3 0,0 1-14 0,0 0-20 16,2-3-24-16,0 0-41 0,0 1-46 15,0-3-89-15,0 0-187 0,-1 0-85 0,2 0-630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4:18:17.222"/>
    </inkml:context>
    <inkml:brush xml:id="br0">
      <inkml:brushProperty name="width" value="0.05292" units="cm"/>
      <inkml:brushProperty name="height" value="0.05292" units="cm"/>
      <inkml:brushProperty name="color" value="#FFFF00"/>
    </inkml:brush>
  </inkml:definitions>
  <inkml:trace contextRef="#ctx0" brushRef="#br0">5593 12034 185 0,'0'0'108'0,"0"0"-70"0,0 0-12 16,0 0-12-16,0 0-4 0,0 0-2 0,0 0-1 15,0 0 1-15,0 0 1 0,0 0 0 0,0 0 1 16,0 0 2-16,-12-13 5 0,12 12 0 16,0 1-2-16,0 0-5 0,0 0-9 15,0 0-5-15,2 0 0 0,2 0 1 0,-1 0 3 16,3 0 4-16,1 0 3 0,0 0 6 0,4 0 5 16,1 0 3-16,2 0 4 0,-1-1 3 0,2 1 4 15,1-1 1-15,1 1-2 0,-3-2 0 0,4 2-3 16,-1-1 0-16,-2 0 0 0,3 1-1 15,1-1-2-15,-1 1-1 0,-1-1-1 0,3 1-2 16,-1 0 0-16,1 0-3 0,0 0-3 0,-2 0 0 16,0 0-3-16,1 0 1 0,-1 0-3 0,2 1 0 15,-2-1-5-15,-1 1 1 0,-1 0-2 0,3-1 3 16,-1 0 2-16,-2 1 3 0,2-1 1 16,1 0-3-16,0 0 0 0,0 0-5 0,-1 0 1 15,1 2-2-15,-1-1 0 0,2 0 1 0,-1 0 2 16,0 1 2-16,1 1-3 0,0-2 1 0,3 1-2 15,-2-1 2-15,3 2 1 0,0-1 0 0,-1 0-2 16,1 1 0-16,1-1-2 0,-2 0-1 16,-1 2 1-16,0-1-2 0,2 1 2 0,-2-2 0 15,1 2-1-15,1-2 2 0,-1 1-2 16,-1 0 0-16,2-1-1 0,1-1 0 0,-1 0 3 16,1 0 1-16,0-1 0 0,0 0 1 0,1 0 2 15,0 0 2-15,-2 0 2 0,4 0-1 0,-5-2-1 16,5 1-2-16,-2-1 0 0,2-1 1 0,1 1-1 15,1 0-2-15,1 0-3 0,1-1-2 16,0 1 1-16,-2 1 0 0,-1-2 2 0,-2 1-3 16,-1 1 0-16,1-1-1 0,-2 0 0 0,0 1 1 15,-1 1-3-15,1 0 2 0,-4 0 0 16,3 0-1-16,-4 0 1 0,1 0 0 0,-1 0-1 16,0 0 2-16,1 0-1 0,-2 1 2 0,2-1 0 15,-3 2-1-15,4-1 3 0,-1 0-3 0,-1-1 2 16,1 0-4-16,-1 1 1 0,1-1 2 0,1 0 1 15,1 0 4-15,2 0-1 0,-3 0-2 0,7 0 1 16,-6-2-1-16,4-1 1 0,-4 2-3 16,1-1 1-16,0 1-2 0,-1-2 0 0,1 2-2 15,-1 0 1-15,0 1-1 0,2-1-1 16,0 1 1-16,-2 0 0 0,2 0 2 0,-2 0-2 16,1 0 1-16,3-1-2 0,-3 1 0 0,3 0 4 15,-1-1-1-15,1-1 1 0,2 0 0 0,1 1-1 16,-3-1-1-16,2 0 1 0,-1 0-1 0,1 0-1 15,0 1 1-15,2-2-1 0,-1 1 1 0,0 1 1 16,-2-1-1-16,1 0-2 0,-3 1 1 16,3-2 0-16,-2 2 2 0,0-1 0 0,2 1-2 15,0-1 1-15,-2 1-2 0,-1 1 0 0,2-1-2 16,-2 0 2-16,-1 0 2 0,4 0-1 16,-2-1 2-16,0 1 0 0,2 0 0 0,0 1-2 15,-4-1 1-15,3 1 1 0,0-1-1 0,-5 1 0 16,5-1-1-16,-3 1 0 0,2 0 0 0,-1 0 2 15,0 0-3-15,-4 0 2 0,4 0-1 0,-4 0 0 16,-1 0 2-16,0 0 0 0,0 0-2 16,1 0 1-16,-1-1 0 0,0 1 0 0,-2 0 1 15,2 0 0-15,0 0-2 0,-2 0 2 16,2 0-3-16,2-2 2 0,-4 2-2 0,1 0 0 16,3 0 1-16,-1 0 0 0,-1 0 2 0,2 0 1 15,2 0-1-15,-2 0-1 0,-2 0 1 0,3 0-2 16,1 0 1-16,-2 0 1 0,5 0-2 0,-4 0 2 15,4 0-2-15,2-1 0 0,-1 0 0 0,-2 0 2 16,1 0-2-16,0-2 3 0,1 1 0 16,0 1-1-16,1-1 0 0,-1-1-2 0,1 1 0 15,1 0-2-15,1 0 3 0,0 0-1 0,0 1 0 16,-1-1 1-16,1 1-2 0,3 0 1 0,-3 0-1 16,0 1 1-16,0-1 0 0,-1 1 0 15,1-2 0-15,3 1 1 0,-2 1-1 0,5-1 1 16,-4 1 0-16,2-1-1 0,-2 1 0 0,-1-1 0 15,3 1 0-15,-3 0-1 0,4 0 0 0,-4-1 2 16,0 1 0-16,-2 0 3 0,0 0-2 16,0-2 2-16,0 2-2 0,3 0 0 0,-3 0 0 15,1 0 0-15,0 0 0 0,-1 0-2 16,2 0 1-16,2 0-1 0,-1 0-2 0,3 0 2 16,-1 0-1-16,2 0 1 0,0 0 0 0,1 2-1 15,-1-2-1-15,2 0 2 0,1 1-1 0,3-1 0 16,-3 0 0-16,0 1 0 0,1 0 1 0,0 0-1 15,-1 0 4-15,2 2-3 0,1-2 1 0,0 1 0 16,-1-1-1-16,3 1 2 0,-2 0-3 0,-2 0 3 16,2 0-2-16,-1 0 3 0,-1-1-1 15,1 2-1-15,-3-2-1 0,1 1 0 0,0 1 2 16,-1-1 0-16,1-1 4 0,0 1-4 0,-1 0 1 16,1-1 0-16,0-1-3 0,2 1 3 15,2-1-1-15,-2 0 2 0,3 0 0 0,-1 0 0 16,-3 0 0-16,6 0 0 0,-5 0 0 0,5-2 0 15,-2-1 1-15,1 1-3 0,0-2 5 0,0 1-4 16,1-2-2-16,2 2 3 0,0-1-3 16,-1 2 2-16,1-1 0 0,1 1-2 0,-2-1-1 15,0 1 1-15,2-1-1 0,-4 0 0 0,-1 1 0 16,1 1 0-16,-2-2 2 0,-1 2-2 16,-1 0 4-16,1-1-5 0,-3 1 0 0,-1-2 2 15,1 2-1-15,-1 0 1 0,0 0 1 0,-2 1 1 16,2-1-5-16,-1 1 4 0,-1-2-1 0,2 2 0 15,-1-1 2-15,2 0-2 0,-1 0 1 0,1-1-2 16,-1 0 3-16,-2 0-2 0,2 1 1 0,-3-1 1 16,1-1-2-16,-1 2 2 0,-3-1-1 15,4 1 1-15,-3-2-2 0,3 2 2 0,-4 0-1 16,3 1-2-16,-4-1 2 0,2 0-2 0,0 1 1 16,-2-1 0-16,2 1 0 0,0 0-1 0,0 0-1 15,-1 0 0-15,1 0 0 0,2 0 0 16,-1 0 0-16,1 0 2 0,1 0-2 0,2 0 3 15,-1 0-2-15,1 0 1 0,0 0 0 0,3-1-1 16,-2 0 1-16,0 0 1 0,1 1 0 16,-2-2-2-16,-1 2 0 0,0 0 0 0,-2 0 0 15,1 0 1-15,-2 0-1 0,-2 0-2 0,1 0-4 16,1 0 4-16,-2 0 0 0,4 0 2 0,-3 0 2 16,1 0-2-16,2 2 2 0,-3-1-2 15,3 0 0-15,-2 0 1 0,0 0-2 0,0 0 1 16,-2 0 3-16,-2 0-2 0,1 0-1 0,0 1 2 15,-2-1-5-15,1 0 4 0,-3 1-1 0,3-1-1 16,-4 2 0-16,-1-2-1 0,2 0 2 0,-1 0 0 16,-1 0 3-16,-1 2-2 0,2-2 0 0,-3 0-2 15,2 1 0-15,-4-1 1 0,6 1 1 16,-4-2 2-16,1 1-3 0,3 0 1 0,0 0 0 16,-1 0 0-16,1-1-1 0,0 1 1 0,0-1 0 15,-1 0-2-15,-3 2 3 0,3-2-2 0,-1 0 0 16,-3 1 0-16,4 0-2 0,-4-1 2 15,3 1-1-15,-4-1 1 0,4 1 0 0,-3-1-3 16,2 1-2-16,-2 1 2 0,2-1-2 0,-1 0 5 16,3 1 0-16,-3 1-2 0,2-1 3 15,-4 0-2-15,4 1 0 0,-4-2 1 0,4 1-1 16,-3 0 3-16,5-1-2 0,-2 1 2 0,-3-1-2 16,4 1 2-16,-4-2-1 0,2 1 0 15,-2 0-1-15,-2 0 0 0,5 0 1 0,-4 0 0 16,3 1 1-16,-2-1-1 0,-2-1 1 0,3 1-4 15,-1 0 1-15,-2 0 1 0,-1-1-2 0,0 1 4 16,2 1-3-16,-6-1 0 0,4 0 2 0,-1-1-3 16,-2 1 2-16,2 0-1 0,-2-1-1 0,0 1 0 15,-4 1 1-15,4-1-1 0,-5-1 1 0,3 1 1 16,-2 0-1-16,-1-1 2 0,1 0-1 16,0 1 3-16,-3-1 0 0,2 0 0 0,1 0 0 15,-3 0-1-15,2 0-3 0,-2 0 3 0,4 0 0 16,-3 0-2-16,0 0 4 0,0 0-3 15,-1 0 1-15,4 0-1 0,-2 0-6 0,-1 0 4 16,4 0-1-16,-4 0 2 0,6 0 2 0,-5 0-3 16,4 0 1-16,-4 0 1 0,5 0-3 0,-5 1 2 15,4-1 1-15,-3 1-2 0,4 1 3 16,-5-1-4-16,6 0 4 0,-1 0-1 0,-3 0-2 16,4 0 1-16,-2 1 2 0,-3 0 0 0,3-1 3 15,-3 0-2-15,3 0-2 0,0 1 0 16,-2-2 0-16,3 1-1 0,-3 0 0 0,4 1 0 15,1-1 0-15,-2 0 0 0,2 0 1 0,-1 0-2 16,0 0 1-16,1 1-1 0,-5-2 0 0,5 1 0 16,-3-1-1-16,-3 1 4 0,3-1-1 0,-3 1 1 15,1 0 2-15,-2-1-3 0,-1 1 1 0,-1 1-2 16,-1-1 0-16,0 0 2 0,2 0-2 16,1 0 2-16,-2 2-2 0,2-2 0 0,-2 0 0 15,2 1 0-15,1-1 3 0,-3 2-2 0,1-2-1 16,-3 0 3-16,1 0-3 0,1 0 3 0,-3 1-1 15,1-2-1-15,-4 0 0 0,4 1 0 16,-4-1 1-16,0 0 1 0,1 0-1 0,-1 0 0 16,1 0 0-16,-2 0 1 0,2 0 0 0,-1 0 0 15,0 0 0-15,0-1 0 0,1-1 0 16,-2 1-2-16,2-1-1 0,-2 1-1 0,3 0-2 16,-2-2-1-16,3 2 0 0,-1 1-5 0,-2-1-2 15,3 1-8-15,3-1-14 0,-1 1-18 0,-1 0-26 16,0 0-31-16,-3 0-29 0,1 0-19 15,0 1-18-15,2 1 7 0,-4 2 12 0,3-2 28 16,-1 2 39-16,-3-1-3 0,-1-1-291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23T15:36:40.628"/>
    </inkml:context>
    <inkml:brush xml:id="br0">
      <inkml:brushProperty name="width" value="0.05292" units="cm"/>
      <inkml:brushProperty name="height" value="0.05292" units="cm"/>
      <inkml:brushProperty name="color" value="#FFFF00"/>
    </inkml:brush>
  </inkml:definitions>
  <inkml:trace contextRef="#ctx0" brushRef="#br0">8165 8652 0 0,'0'0'0'0,"0"0"83"0,0 0-45 15,0 0-11-15,0 0-6 0,0 0-6 0,0 0 2 16,0 0-6-16,0 0-1 0,0 0-3 16,0 0 1-16,0 0-4 0,-23-2 1 0,22 2-4 15,-3 0 4-15,0 0-1 0,1 0 1 0,2 0 6 16,-2 0-4-16,0 0 6 0,2 0 6 16,0 0 3-16,1 0 13 0,0 0 6 0,0 0 4 15,0 0-2-15,0 0-4 0,0 0-8 0,0 0-5 16,0 0-7-16,0 0-3 0,0 0-3 0,0 0-7 15,0 0 11-15,1 0 6 0,3 0 15 16,0 0 10-16,-1 0 0 0,4 0 0 0,-1 0-4 0,-1 0-5 16,4 0-4-16,-1 0-1 0,1 0 0 15,2 0 4-15,3-1-1 0,-1-2-3 0,4 2-2 16,-1 0-7-16,0-1-1 0,2 0-3 0,0 1 0 16,-2 1 0-16,3-1 0 0,1 1 5 15,-1 0-4-15,2-2 0 0,-1 1-5 0,-1 0-4 16,0 0-4-16,2 1-4 0,0 0 5 0,1 0-6 15,-2 0 3-15,-3 0-1 0,0 0-3 0,0 1 3 16,-1 0-2-16,-2 2 1 0,2-3-3 0,-2 2 6 16,-1 0-4-16,0-1 3 0,0 1 1 15,0-1-2-15,-1 2 1 0,3-2-2 0,-2 0 3 16,0 0-3-16,-1 0 0 0,-1 2 1 16,1-2-3-16,0 0 1 0,-3 0-2 0,2-1 2 15,-1 1-4-15,-2 0 4 0,2 1-2 0,-1-1 1 16,1-1 4-16,1 1-6 0,-1 0 4 0,-1 0-3 15,2 0-2-15,-3-1 3 0,2 0 0 0,0 0 0 16,2 0 1-16,-4 0 0 0,1 0-2 0,2 0 1 16,-3 0 1-16,3 0 0 0,-2 0 0 15,-3-1-1-15,0 0 1 0,1 0-2 0,-3 1 2 16,4-2-2-16,-3 0-1 0,0 1 2 0,-2 1-3 16,3-1 1-16,-3 0-3 0,2 1 0 0,-1 0-2 15,0 0-2-15,0 0 1 0,-1 0-4 16,1 0 1-16,0 0-4 0,-1 0-7 0,3 0-11 15,-4 0-20-15,1 1-28 0,2 0-30 0,-2 0-35 16,2 1-33-16,-1-1-30 0,-3 1 5 16,5-1 42-16,-2 2 49 0,-3-2 57 0,3 0 10 15,-3 0-183-15,1-1 226 0</inkml:trace>
  <inkml:trace contextRef="#ctx0" brushRef="#br0" timeOffset="895.06">8126 8525 0 0,'0'0'146'16,"0"0"-94"-16,0 0-32 0,0 0-9 0,0 0-5 16,0 0 1-16,0 0 1 0,0 0-1 15,0 0 1-15,0 0-1 0,0 0 2 0,0 0 0 16,0 0 3-16,1 21 2 0,5-17 5 0,2 0 11 16,-1 0 11-16,1-1 9 0,4 1 5 0,1-2 10 15,-1 3 3-15,7-4 2 0,-1 1 1 16,3 1-9-16,1-3-9 0,3 1-9 0,1 0-5 15,-3 0-5-15,3 0 0 0,-2-1-2 0,3 1 1 16,-3 0 4-16,0 0-6 0,0 0-3 16,0 1-6-16,2-1-4 0,-4 0 2 0,-2 1 2 0,1 1 1 15,-2-2 1-15,2 0-2 0,-1-1-3 16,-1 1-1-16,1-1 0 0,-2 0 0 0,1 0-3 16,1 0 0-16,-1 0-4 0,0 0-3 0,0 0 3 15,0 0-1-15,-5 0-1 0,3-1 2 0,-1 0-2 16,-3 0 0-16,2-1 1 0,0 2 1 15,-2 0-4-15,-3 0-1 0,1 0 1 0,1 0-5 16,-2 0 3-16,0 0-2 0,0 2 0 0,-2-1-2 16,1 0 2-16,1 0 0 0,-4 1-1 0,1 1 4 15,1-1-4-15,2-1 1 0,-1 1 1 16,-2 1 1-16,0-1-2 0,1 0 0 0,1 0-1 16,-3 0-2-16,0 0 2 0,3 1 0 15,-4-1-1-15,1-1 1 0,1 1 0 0,-2 1 1 16,1-2-2-16,-2 0 1 0,0 0-3 0,0-1 0 15,1 1 0-15,-1-1 0 0,-2 2-1 0,2-2 0 16,1 0 2-16,-2 0-7 0,2 0-2 0,-2 1-12 16,-1-1-26-16,1 0-32 0,1 1-47 0,-2-1-59 15,2 2-59-15,1-1-5 0,-2 0 38 16,2 0-74-16,-3 0 106 0</inkml:trace>
  <inkml:trace contextRef="#ctx0" brushRef="#br0" timeOffset="2592.37">9807 8649 0 0,'0'0'155'0,"0"0"-75"0,0 0-56 0,0 0-9 16,0 0-2-16,0 0-4 0,0 0 0 0,0 0 0 15,0 0 4-15,0 0 6 0,0 0 2 0,0 0 5 16,0 0 1-16,0 0-6 0,-22-5-3 0,22 5-5 16,0 0-9-16,0 0-1 0,0 0-2 15,0 0-3-15,0 0 11 0,0 0 13 0,2 0 11 16,2 0 14-16,2 1 7 0,2 0 5 16,-1 0 1-16,3 1-4 0,3-2-8 0,0 1-7 15,2-1-7-15,0 0-1 0,3 0-3 0,-3 0 1 16,5 0 7-16,0 0 1 0,4 0 5 15,0 0-5-15,0 0-6 0,2 0-5 0,-4 0-3 16,3-1 1-16,-2 1 0 0,0 0 2 0,-2-2-1 0,2 1-2 16,3 0 0-16,-4 0-3 0,2 0-3 15,0 0-5-15,-1-1-1 0,0 1-7 0,-3 0 4 16,1 1-3-16,-2 0-2 0,-1 0 2 0,-2 0-3 16,0 0 1-16,1 0-2 0,-4 0 4 15,3 0-4-15,-3-2-2 0,0 5 1 0,2 0-2 16,-1-2 2-16,-1 1-2 0,2 0 2 0,-2 1-4 15,2-2 3-15,-2 1-1 0,-1 1-1 0,-1-1 3 16,0 1-4-16,0 0 2 0,-1-1-1 16,-1 0 0-16,0 0-2 0,0 0-2 0,-1-1 2 15,-3 1-2-15,3-1 1 0,-2 1 0 16,-2-1 0-16,3 0 0 0,-3 0 2 0,3-1 1 16,-2 0-6-16,4 1 5 0,1-1-7 0,-2 0-4 15,0 0-2-15,-2 0-14 0,1 0-11 0,-4 0-17 16,3 0-23-16,-3 0-25 0,-1 0-21 0,2 0-37 15,-2 0-17-15,-2 0 18 0,0 0 30 16,1 0 54-16,-1 0 32 0,0 0-241 0,0 0 287 0</inkml:trace>
  <inkml:trace contextRef="#ctx0" brushRef="#br0" timeOffset="3451.64">9833 8782 0 0,'0'0'177'0,"0"0"-138"0,0 0-13 15,0 0-8-15,0 0-4 0,0 0-3 0,0 0-1 16,0 0 0-16,0 0-2 0,0 0-5 0,0 0 3 15,0 0 0-15,0 0 4 0,0 0 4 0,15-15 12 16,-8 14 10-16,1 1 11 0,2-1 13 0,0 1-1 16,4-1 3-16,-1 1-3 0,4-3-2 0,-3 2-3 15,4 1 0-15,0-1 1 0,0 0-8 0,0 0 2 16,4 1-5-16,-3-1-3 0,0 1 2 16,0-2-4-16,0 2-4 0,-1 0-3 0,3 0-4 15,-4 0-4-15,2 0-2 0,3 0-4 0,-2 0-1 16,1 0-1-16,2 0-2 0,-2 0 1 15,-1 0-2-15,1 0 0 0,0 0 1 16,-2 0-4-16,2 0 1 0,-2 0-2 0,0 0 1 0,0 0 0 16,-1 0-2-16,1 0 0 0,1 2-3 0,-1-2 4 15,-2 0-5-15,-3 1 5 16,4-1-2-16,-5 1-3 0,4-1 5 0,-5 1 0 0,0-1 2 16,-1 0 0-16,3 0-3 0,-3 1-2 0,0-1-2 15,0 0 3-15,-1 0-3 0,-1 0-1 16,1 1 1-16,1-1 0 0,-1 0 1 0,0 0 3 15,2 0 1-15,0 0-2 0,-2-1 1 0,2 1-3 16,-1 0 1-16,1 0-2 0,-4 0 0 16,5 0-2-16,-5 0-2 0,0 0 1 0,1 0 0 0,-1 0 1 15,1 0 1-15,-3 0-2 0,1 0 1 0,-1 0-1 16,-3 0-3-16,0 0 0 0,2 0 1 16,-3 0-4-16,0 0 0 0,-2 0-7 0,0-1-18 15,0 1-19-15,0 0-41 0,0-1-37 0,0 1-41 16,0 0-37-16,0 0-12 0,0 0 9 0,-2 0 38 15,1 0-237-15</inkml:trace>
  <inkml:trace contextRef="#ctx0" brushRef="#br0" timeOffset="78654.17">10176 12265 167 0,'0'0'14'16,"0"0"11"-16,0 0 33 0,0 0 32 0,0 0 27 16,0 0 14-16,0 0-8 0,0 0-2 0,0 0-2 15,0 0-2-15,0 0-6 0,0 0-11 16,5-46-6-16,-11 44-12 0,4 0-13 0,-1 1-12 15,-4-1-18-15,1 1-16 0,-2 1-14 0,-6 0-8 16,2 0-3-16,-1 5 0 0,-4 1 6 0,1 1 3 16,-2 1 2-16,-1-2 0 0,0 2-1 15,-1-1-4-15,4 1 0 0,-1 1-1 0,0-1 1 16,4 0 3-16,1 0 2 0,-1 0 6 0,2 1-2 16,6 0-1-16,-3 1-3 0,5-1-6 15,-3 1 1-15,4 0 0 0,1 2 1 0,0-1 5 16,0 1-5-16,-1 1 1 0,-1 1-3 0,2 1-2 15,-1 1 0-15,-1-2 1 0,-1 2-2 0,2 1 2 16,-1 0-2-16,0 0 2 0,-1 3 2 0,2-3-2 16,-4 1 1-16,4 0-1 0,-1-2 0 15,-3 0 1-15,4 0 0 0,2-1-1 0,0 1-1 16,0-2 3-16,0-2 2 0,0 1 0 0,1 0 1 16,6-1-2-16,-3-2-1 0,3 1 0 0,0 0 1 15,-1-1-1-15,4-1 2 0,-2 0-2 16,1 0-1-16,1 0 2 0,-2-4-2 0,1 2 1 15,2 0 0-15,1-1 0 0,-1-1 0 16,2-1 2-16,-1 1 1 0,4-2 2 0,-2-1 2 16,4 2-1-16,0-2 1 0,0 0-2 0,0 2 0 0,4-2-2 15,-3 2 1-15,1-1 2 0,4 1-1 16,-1-1 2-16,-1 2-3 0,5 0-3 16,-4-1-3-16,2 2 0 0,1-1 1 0,2 1-2 0,0 1 3 15,0 0 2-15,2 0-1 0,0 0 2 16,2 0-2-16,2 0 1 0,-1-1-1 0,-1 1 1 15,5-1 2-15,-3 0 2 0,4-1 3 0,-2-1 1 16,3 2 1-16,0-1-2 0,1-2-2 0,0 2-2 16,0-2 1-16,0 0-2 0,2 0-2 15,1-2 2-15,3 2-5 0,-2-2 3 0,5 1-2 16,-4-1 0-16,5-1-1 0,-1 1 0 0,2-1 0 16,1 0-2-16,0 1 1 0,4-1 0 0,-2 0 0 15,2 0 0-15,-1 0-2 0,-1 0 3 0,4-1-3 16,0 0 2-16,-2-2-3 0,3 2 1 15,0-1 2-15,2 0-1 0,-1-1 3 0,1 1-3 16,-1 1 1-16,3 0-2 0,-3 0 2 0,1 0 0 16,1 1-3-16,1 0 2 0,-1 0-2 15,2 0-1-15,1 0 2 0,-2 0-1 0,4 0 0 16,-3 0 2-16,1 0 0 0,1 0-3 0,-3 0 4 16,5 1-5-16,-4-1 2 0,3 0 1 15,-3 0 0-15,1 0 2 0,0 0-1 0,1 0-1 0,-1 0-1 16,0 0 1-16,-1 0 1 0,0-1 0 0,-3-1 0 15,0-1 2-15,0 1-2 0,-3-2-1 16,3 2 2-16,-2 0-2 0,-2 1 0 0,0-2 2 16,-1 2-2-16,-1 1 1 0,-3 0 0 0,2 0-1 15,-4 0-2-15,0 0 2 0,-1 1 0 16,2 2-3-16,-2-2 2 0,1 0 0 0,0 0-1 16,2 0 3-16,-1-1-1 0,0 0-1 0,-1 0-1 15,1 0 2-15,-1 0-4 0,1 0 4 16,-2-1 1-16,0 0 0 0,0-1 1 0,-1-2-1 15,1 1 0-15,2 0-3 0,-5 0 5 0,2-1-4 16,-1 2 1-16,-2-2 3 0,2 1-7 0,-3 0 6 16,1 0-1-16,-3-2 0 0,2 1 3 15,-2 1-2-15,1 1 2 0,-2-1-3 0,-2 1 0 16,0 0 0-16,2-1-1 0,-3 1 1 0,2 0 3 16,1-1-5-16,-2 1-2 0,1 0 2 15,2-2-7-15,-2 2 7 0,1-2 2 0,-1 1-1 0,1-1 5 16,-1 0-5-16,-2 0 1 0,1-1 0 15,-2 0 0-15,-2 1 1 0,0-1-1 0,-3-1 0 16,0 0 2-16,2 1 0 0,0-1-2 0,-2 0 1 16,-1 1-4-16,5-2 2 0,-3 0 1 0,0 1-3 15,5-1 7-15,-3 0-6 0,3 0-1 0,3-1 2 16,-1 2-2-16,0-1 2 0,-2 0-3 16,-1 0 2-16,1 1-5 0,-6 0 4 0,-1 0 2 15,-1 0-1-15,-1 1 2 0,-1-1-3 0,-3 2 0 16,2-1-1-16,0 0 5 0,-3 1-4 15,-2-1 2-15,4-1 2 0,-6 2-4 0,1-1 4 16,-1-1-2-16,0 1 1 0,-2 1 0 0,-1-1 0 16,2 0 0-16,-1 0-2 0,-5 1 2 15,5-2-1-15,-6 1 0 0,-3 1 2 0,3-2-1 16,-3 1 2-16,-2 0-2 0,-2 1 1 0,3-2-4 16,-5 2 4-16,3-2 1 0,-4-1-3 0,1 1 4 15,1 0-5-15,-3 1 1 0,0-1 2 0,0 0-1 16,-1 0 3-16,0-1 0 0,0 1-1 0,-1-1 1 15,-2-1-4-15,-2 0-3 0,1-1 2 0,-4 1-5 16,-2-1 1-16,1 1 2 0,-1-1-4 16,-2 1 3-16,1 1-4 0,-6-1 0 0,5 1 1 15,-6 0 1-15,3 1-2 0,-4-1-4 0,-1 0-1 16,-1 0-3-16,0 0 10 0,1 0 5 16,-1 1 0-16,-5-1 4 0,4 1-7 0,-1 1 1 15,-3-1 0-15,-1 1 0 0,0-2-2 0,-2 3-2 16,-2-1 1-16,-2 0-1 0,-3 1 2 0,-1 0 0 15,-2 1-2-15,-5-2-2 0,3 2-2 16,-2-1-4-16,-5 2-4 0,2-1 2 0,-4-1-3 16,-2 2 3-16,-4-1 2 0,0 0 1 15,-2 1 2-15,-3 0 0 0,2-1 4 0,-4 1-1 16,3 1 5-16,-3-3 0 0,1 2 1 0,1 0 4 16,-2-1-3-16,2 1 4 0,4 0 0 0,-5-1 1 15,2 1 0-15,-2-1-1 0,-1 0-1 16,2 1-1-16,-2-1 1 0,2 1-1 0,-4-1-1 0,5 1 1 15,-1 0 0-15,0-1 0 0,1 1-1 16,-1 0 1-16,2-1-2 0,-2 2 0 0,0-1-1 16,1 1 0-16,0 0 0 0,2 1-1 0,-2-2 0 15,3 2-3-15,0 0 3 0,4-1 0 0,-3 1-1 16,4 0 2-16,-3 0-2 0,4 1 2 0,-3-1 1 16,3 0 0-16,0 0 0 0,0 0 1 15,0 2 0-15,1-1 1 0,0 0 0 0,1 0 2 16,1-1-1-16,0 1 1 0,2 0-1 0,-2 1-1 15,4-1 0-15,-2 1 0 0,1-1 1 16,0 2 1-16,2-2 0 0,-1 1 1 0,0-1-1 16,1 0-3-16,-1 2 4 0,2-2-3 0,-3 1 3 15,3-1 0-15,2 0-2 0,-3 0 2 0,3 1-3 16,1 0 0-16,-2 0-1 0,1-1 0 16,4-1 1-16,-2 1 0 0,0-1 0 0,2 1 1 15,-1 1 0-15,1-2-1 0,2 0 0 0,-3 1 0 16,1-1 2-16,-3 0 0 0,5 1 0 15,-4-1-2-15,2 1 1 0,2 0-1 0,-2 0 0 16,0 1 1-16,2-1-2 0,-2 0 0 0,2 1 1 16,0-1-2-16,1 2 4 0,-2-2-1 0,0 1-1 15,1-1 0-15,1 1-1 0,-2-1 1 0,3 0 0 16,1 0 0-16,1-1 1 0,-1 1 1 0,1-1 0 16,-1 0 1-16,1 0 0 0,-2 0-1 0,2 0 1 15,0 0 0-15,0 0-1 0,0 0 1 16,1 0-1-16,-1 0-2 0,3 0 1 0,-7 0-1 15,8 0-1-15,-2 0 4 0,-1 0-3 0,1 0 0 16,0 0 2-16,0-1-4 0,-1 1 3 16,-1 0 1-16,1-1-3 0,3 0 3 15,-2 0-3-15,1-1 2 0,2 1 1 0,-3 0-2 0,0 0 0 16,3 0-2-16,-3-2 3 0,2 2 0 16,1-1 0-16,1 1 0 0,-1-2-1 0,3 1 2 15,2 1-1-15,-2-3 0 0,1 2-2 0,2 0 1 16,0-1 0-16,-1 2 0 0,5-1 2 0,-2 0-1 15,-1 1 0-15,4-1-2 0,-2 1 2 0,3-2-1 16,0 2-2-16,-1 0 1 0,1 0-1 16,3 0 2-16,-2-1 0 0,2 1 0 0,0 0-2 15,0-1-1-15,1 1 3 0,1-1 0 0,2 1 3 16,-1 0 2-16,-1 0-3 0,5-1-1 0,-3 0 0 16,3 1 1-16,0-1 1 0,-4 1 1 0,6 0 0 15,-2-1-3-15,-2 1-1 0,3-1 0 16,-4 1 0-16,4 0 1 0,-3 0-2 0,-2-1 0 15,0 1 1-15,-2 1-3 0,3-1 2 0,-3 1-1 16,0 0-1-16,-1 0 1 0,-1 0 0 0,2 0 3 16,-1 0-2-16,-2 0 1 15,4 0-1-15,-2-1 0 0,-1 1 2 0,1-1-2 0,-1-2 1 16,-2 2 0-16,3 0 1 0,-2 0 2 0,-1-1-2 16,3-1 1-16,-2 1 0 0,2-1-2 15,1 0 2-15,0 0-1 0,-1 0 1 0,3-1 1 16,-2 2-2-16,-2 0 0 0,3-1 0 0,-1 1-2 15,-1 1 5-15,0 0-1 0,1-1-1 16,0 2 0-16,-1-1-2 0,2 1-3 0,1 0 2 16,-3 0 1-16,1 0 0 0,0 0 0 0,-2 0 2 15,1 0 0-15,0 0 0 0,-2 0 0 0,2 0 0 16,0-1 0-16,-1 1 1 0,0 0-1 0,-1-1 1 16,0 1-1-16,1-1 1 0,1 1 2 15,-2 0-1-15,2-1-1 0,0 1 0 0,-1-2-1 0,2 0 3 16,1 0-1-16,1-1 4 0,-1 1-2 15,0 0 2-15,-1-2-5 0,-1 1 1 0,1 0 0 16,1-1-4-16,-1 0 4 0,-1 0-4 16,1 2 3-16,0 0 2 0,-1-1-2 0,1 1 1 15,-1 0-3-15,1 1 1 0,0-1 2 16,3 1 1-16,-1 1 1 0,-2 0 0 0,5 0 1 16,-3 0-5-16,2 0 0 0,0 0-1 0,-1 0-1 15,2 0 2-15,0 0 0 0,-1 0 0 0,4 0 0 16,-2 0 1-16,0 1-2 0,0-1 0 0,2 2-1 15,-1-2-1-15,-4 1 1 0,3 0-2 0,0 0 2 16,-4 1-1-16,0 2 0 0,1-1-1 0,-4 1 0 16,0 0-2-16,0 0 0 0,-3 0-1 15,1 1-3-15,1 0-3 0,-1 0-11 0,2 1-20 16,-2 1-29-16,0 0-70 0,0 1-118 0,-1 0-149 16,6-1-24-16,2-2-340 0</inkml:trace>
  <inkml:trace contextRef="#ctx0" brushRef="#br0" timeOffset="99614.63">846 14862 686 0,'0'0'117'0,"0"0"0"0,0 0 24 0,0 0 35 15,0 0 9-15,0 0-30 0,0 0-27 16,0 0-11-16,0 0-2 0,0 0-15 0,0 0-28 16,0 0-30-16,-12-8-28 0,12 8-12 0,0 0-1 15,5 0 4-15,0 3 7 0,2 0-5 0,2-1 2 16,2 2-3-16,-1 0-3 0,2-1 1 0,0 1-2 15,1-1 2-15,2 1-2 0,-2-1 0 0,3 0-2 16,-2-1 1-16,2 0-4 0,0-2 0 0,2 0 1 16,-1 0-3-16,2 0 8 0,-2-1-8 15,4-4 2-15,-1 1-3 0,-2-1-5 0,-2 1 2 16,-1-1-3-16,-2 1 5 0,0 2 0 0,-2-1 1 16,1 1 2-16,-4 2-4 0,-2 0 2 15,3 0-3-15,-4 1-4 0,0 6-2 0,0 2 1 16,0 3 2-16,0 6 7 0,0 4 3 0,-2 3 0 15,2 4 2-15,-3 4-2 0,0 0 1 0,1 2 2 16,0 1 1-16,-1-1 3 0,-1-1-1 16,1-1 4-16,-2-2-3 0,2-1 4 0,-2-2 2 15,0-3 3-15,-2-2 4 0,-1-1 2 0,1-4 7 16,-3 0 1-16,2-4 9 0,-1-3 3 16,0-3 3-16,2-2 12 0,-3-2 3 0,0-1 5 15,1-1 1-15,-2-2-6 0,0 0-11 0,-4 0-9 16,1-2-11-16,1-3-16 0,-4-2-9 0,2 1-11 15,-1-2-8-15,0-2-9 0,-1 1-14 0,2-1-26 16,1-1-43-16,1 2-81 0,1 1-144 0,0 0-184 16,5 3-21-16,0 2-364 0</inkml:trace>
  <inkml:trace contextRef="#ctx0" brushRef="#br0" timeOffset="100271.7">1282 15417 1929 0,'0'0'79'0,"0"0"-43"15,0 0 14-15,0 0 18 0,0 0-5 16,0 0-26-16,0 0-12 0,0 0-1 0,0 0-5 16,0 0-3-16,58-126-8 0,-44 109-5 15,3 2-1-15,-4 4-5 0,2 0-1 0,-2 4-3 16,-4 3-5-16,0 1-3 0,0 3-5 0,-3 2 1 15,3 5-1-15,-6 3 5 0,3 2 2 0,-5 2 1 16,1 2 2-16,-1 2 1 0,-1 0 0 0,0 2 1 16,2-1 4-16,-2 0-1 0,0-2 4 0,-2-1 1 15,1-1-1-15,0-2 1 0,1-3 1 16,0-2 0-16,0-2-5 0,0-1 0 0,0-3-16 16,0-2-10-16,1 0 1 0,3 0 6 0,1-2 16 15,3-5 14-15,0-4 4 0,3 0-2 0,-1-3-5 16,1-1-4-16,0 0-5 0,-1 0-1 15,1 1-1-15,-1 2-1 0,0-1-1 0,1 3 0 16,-3 2-6-16,-1 1-6 0,0 2-5 16,0 3-9-16,-4 2-2 0,3 0 7 0,-4 2 8 15,1 4 10-15,0 2 7 0,0 1 5 0,-2 2-5 16,0 2 6-16,2 0 1 0,0 1 6 0,0 1 8 16,-1 0 1-16,5 0 2 0,-4-1-4 15,3-3 0-15,2-1-2 0,-1 0 1 0,1-3 2 16,2-2-3-16,1-1 2 0,-1-3-1 0,1-1-1 15,3 0 3-15,1-6 1 0,-3-2 2 0,4-1-1 16,-1-4-1-16,2 1-4 0,-2-3-4 16,2 1 1-16,-5 0-1 0,-1 0 1 0,-2 2 1 0,0 0 0 15,-1 0-2-15,-4 1 2 0,1 1-2 0,-1 0-1 16,-4 3 5-16,0 2 3 0,0 1 9 16,0 2 7-16,0 1 1 0,0 0-5 0,0 1-8 15,0 0-14-15,0 0-14 0,-2 2-7 0,0 1-3 16,-1 4 5-16,1 1 5 0,0 2 5 15,1 1 0-15,-1 0 0 0,2 1 1 0,0 1-2 16,0-2 1-16,0 2-2 0,0-1-5 16,0 1-9-16,1-1-14 0,3-2-26 0,5-2-32 15,0 0-21-15,3-2-13 0,7-3 9 0,-1-1-85 16,4-2-70-16,0-2-85 0,-3-2-22 0,-7 0-163 0</inkml:trace>
  <inkml:trace contextRef="#ctx0" brushRef="#br0" timeOffset="100439.36">1876 15018 2103 0,'0'0'3'0,"0"0"11"0,0 0 11 16,0 0-1-16,0 0-19 0,0 0-45 15,0 0-26-15,0 0-18 0,0 0-25 0,0 0-62 16,0 0-155-16,0 0-101 0,0 0-524 0</inkml:trace>
  <inkml:trace contextRef="#ctx0" brushRef="#br0" timeOffset="100974.24">2048 15551 1917 0,'0'0'181'0,"0"0"-47"0,0 0 1 15,0 0-9-15,0 0-61 0,0 0-43 0,0 0-9 16,0 0 0-16,0 0 2 0,0 0-7 0,0 0-3 16,64-119 1-16,-44 90-5 0,1-1 3 0,1-1-2 15,-2-2-1-15,-1-3-1 0,-2-2 1 0,-2-2-1 16,1 0-6-16,-2 0 4 0,-3 1-12 16,-1 3 0-16,-1 1 5 0,-5 6 0 0,3 5 10 15,-7 4 2-15,0 8 3 0,0 3 1 0,0 3 6 16,0 3-3-16,-1 3-9 0,-3 0-12 0,-1 4-11 15,-2 4-6-15,2 6 4 0,-5 6 10 16,0 5 4-16,0 4 7 0,0 4 1 0,-1 0 1 16,3 1 3-16,1 2 1 0,3 1 1 15,-3-1-2-15,5 2 5 0,1-3-3 0,-1-1 0 16,2-4 0-16,0-3-11 0,3-5-4 0,7-2-14 16,-1-4-9-16,2-4 0 0,1-1-10 0,4-4 0 15,-2-4-4-15,3-3 2 0,-2 0 8 0,2-3 8 16,-3-5 2-16,2-2 2 0,-3-3 4 15,0 0 8-15,-3-2 10 0,1 0 5 0,-4-1 5 16,1-1 3-16,0-1 1 0,-3 0 2 0,1 1 0 16,-3 1-1-16,0 2-1 0,-1 3 2 0,-1 3 2 15,-1 2 2-15,0 2 3 0,0 3-4 16,0 1-2-16,0 0-8 0,0 4-5 0,0 3 2 16,0 3 2-16,-1 3 5 0,-3 5-1 0,3 2-1 15,-1 0-6-15,-2 1 1 0,1 0 0 0,2-1-5 16,1 1-1-16,0-1-6 0,2-1-1 0,5-1-7 15,1-5-25-15,2 1-33 0,2-6-34 0,3-3-68 16,3-4-177-16,-2-1-102 16,-4 0-574-16</inkml:trace>
  <inkml:trace contextRef="#ctx0" brushRef="#br0" timeOffset="101139.17">2564 15006 1660 0,'0'0'124'0,"0"0"-38"16,0 0 11-16,0 0 17 0,0 0-11 0,0 0-50 16,0 0-42-16,0 0-36 0,0 0-43 0,0 0-21 15,0 0-21-15,0 0-19 0,0 0-99 16,0 0-171-16,-32 10-45 0,41-10-312 0</inkml:trace>
  <inkml:trace contextRef="#ctx0" brushRef="#br0" timeOffset="101327.59">2089 15203 2535 0,'0'0'-109'0,"0"0"16"0,0 0 8 15,0 0 87-15,0 0 28 0,0 0-8 0,127-30-13 16,-94 20-13-16,5 1-14 0,-2 0-50 0,0 4-80 15,1 1-234-15,-12 4-139 0,-6 0-649 0</inkml:trace>
  <inkml:trace contextRef="#ctx0" brushRef="#br0" timeOffset="101509.52">2093 15903 1670 0,'0'0'717'0,"0"0"-670"15,0 0-12-15,0 0-3 0,0 0-13 16,0 0-36-16,0 0-18 0,0 0-9 0,0 0-2 0,0 0-15 16,0 0-34-16,0 0-98 0,0 0-244 15,0 0-90-15,136 40-538 0</inkml:trace>
  <inkml:trace contextRef="#ctx0" brushRef="#br0" timeOffset="102175.17">2793 15512 1768 0,'0'0'475'15,"0"0"-408"-15,0 0 16 0,0 0 11 0,0 0-9 16,0 0-39-16,0 0-20 0,0 0-4 0,0 0 3 16,0 0-4-16,0 0-3 0,0 0-1 15,0 0-2-15,-114-86-5 0,108 86-11 0,-2 3-6 16,1 4-6-16,-2 2 2 0,-1 3 4 0,0 2 1 15,-2 2 3-15,0 1 0 0,4 1 2 16,-1-1-2-16,2-1 0 0,0-1 1 0,4-1-8 16,1-1-1-16,2-4-7 0,0 0-10 0,0-4-9 15,3 1-5-15,5-2 0 0,0-3 5 16,4-1 16-16,0-1 3 0,1-5 10 0,2-2 2 16,0-1-4-16,1-1 5 0,-3-2-1 0,3 0 1 15,-5 2 1-15,2 0 2 0,-3 1 3 0,-2 1-1 16,1 2 3-16,-5 1-2 0,0 2-2 0,0 0 1 15,-3 2 2-15,-1 1-2 0,0 0 0 0,0 0-7 16,0 1-6-16,0 4 0 0,0 3 1 0,0 1 5 16,0 2 1-16,0 1 2 0,0 1-2 15,1 0-2-15,3-1 6 0,1 0-6 0,3-1 7 16,-4 0-2-16,5-1-2 0,-1-2 0 0,2 0-5 16,0-2 1-16,1-2 0 0,2-4 5 15,4 0 7-15,-2-3 4 0,2-5 5 0,4-2-1 16,-2-3 0-16,0-3-1 0,2 0 0 0,-1-4 5 15,0 0 6-15,0 0 6 0,-3-1 5 0,0-1 7 16,2-2-6-16,-2-1-5 0,-2-3-10 16,1-2-6-16,-2-1-6 0,-3-4 1 0,0-6 1 15,3-4-6-15,-3-3 4 0,0-4-6 0,-2 2-4 16,-3-1-2-16,1 3-3 0,-4 7 1 16,3 6 3-16,-5 6 6 0,-1 8 9 0,-1 7 5 15,1 7 3-15,-8 4-8 0,4 3-16 0,-5 3-7 16,-3 8-6-16,-2 6 1 0,3 5 10 0,-2 7 3 15,1 2-1-15,-3 4 4 0,5 2-4 0,4 3 4 16,-6 3 2-16,4 2 2 0,-1 2 0 0,2-1-2 16,3-2 6-16,-3-3-5 0,7-2 8 15,-1-4-2-15,1 0-8 0,1-7-6 0,6-2-13 16,3-5-8-16,-3-1-26 0,7-2-5 0,-2-5-7 16,0 0-4-16,5-3 2 0,-3-2-38 0,5-2-110 15,-1-2-195-15,-6-3-73 0,-4 0-484 0</inkml:trace>
  <inkml:trace contextRef="#ctx0" brushRef="#br0" timeOffset="102716.01">894 16125 1655 0,'0'0'243'0,"0"0"-379"0,0 0 37 16,0 0 96-16,0 0 108 0,0 0 18 0,0 0-24 16,0 0-16-16,146-46-3 0,-104 36-3 15,4 0-9-15,-3 1-15 0,7 1-6 0,1 1-9 16,0-1-8-16,5 2 0 0,1 1 0 0,3-1-5 16,0 1-7-16,2 1-2 0,0 0-13 15,2 1-1-15,-1 0 2 0,-1 1-4 0,-1 1 4 16,0 1-3-16,0 0 3 0,0 0 4 0,0 0 4 15,1 0 7-15,-1 0-3 0,1 0 6 0,0 0-10 16,-1 0-2-16,0 1 1 0,-3 1-5 0,-4 1 3 16,-3-1-4-16,-1 2 3 0,-3-2-7 0,-3 1 7 15,-2 1-2-15,-3-1-4 0,-2 1 4 0,-5-1-5 16,-2 0 1-16,-4 0 0 0,-1 0 0 16,-3-1-2-16,-3 1-1 0,-6-1 1 0,-3-1-7 15,1 0-4-15,-3-1-10 0,-2 0-15 0,-2 0-21 16,2 0-27-16,-1-1-23 0,1-5-52 15,-3 1-83-15,4-4-135 0,-3-2-135 0,3 2 29 16,-4 2-188-16</inkml:trace>
  <inkml:trace contextRef="#ctx0" brushRef="#br0" timeOffset="102905.63">3611 15371 2116 0,'0'0'210'0,"0"0"-173"16,0 0 13-16,0 0 27 0,0 0 19 0,0 0-33 15,0 0-39-15,0 0-28 0,0 0-23 16,0 0-32-16,0 0-46 0,0 0-62 0,0 0-158 16,8-14-204-16,-6 16-103 0,1 1-193 0</inkml:trace>
  <inkml:trace contextRef="#ctx0" brushRef="#br0" timeOffset="103070.54">3625 15629 1888 0,'0'0'217'16,"0"0"-61"-16,0 0 12 0,0 0 13 0,0 0-58 16,0 0-60-16,0 0-28 0,0 0-16 0,0 0-28 15,0 0-31-15,0 0-28 0,0 0-52 0,0 0-69 16,0 0-236-16,-35 11-231 0,42-14-687 0</inkml:trace>
  <inkml:trace contextRef="#ctx0" brushRef="#br0" timeOffset="103995.7">4704 15066 671 0,'0'0'124'16,"0"0"57"-16,0 0 64 0,0 0 29 0,0 0-30 16,0 0-67-16,0 0-43 0,0 0 1 0,0 0-4 15,0 0-14-15,0 0-36 0,0 0-40 16,48-73-38-16,-64 102-9 0,-5 9 3 0,-1 9-2 15,-6 5 4-15,-1 2-1 0,1 2 4 0,-1-2-2 16,-1 0 4-16,1-5-5 0,3 0 0 16,4-4 2-16,1-2-5 0,7-2 3 0,-2-8-4 15,8-4 3-15,3-5-6 0,4-7-3 0,1-3-11 16,4-6-20-16,6-5 5 0,0-3 1 16,7-2 17-16,-2-9 14 0,6-6 5 0,3-6 1 15,-2-4-2-15,1-6 6 0,3-4-3 0,-4-4 5 16,-1-2 1-16,-1-6-3 0,-1-3 3 0,-5-4-1 15,4-5 1-15,-5-1-1 0,-1 1 0 16,2 4-2-16,-4 5 0 0,-3 12 2 0,-2 11 0 0,-3 9 9 16,-1 7 12-16,-1 8 11 0,0 5-10 15,0 0-9-15,0 10-18 0,0 6-15 0,-1 8 7 16,1 7 1-16,-2 5 7 0,2 7 0 0,0 1 1 16,1 2-1-16,2 1-1 0,5 1 3 0,2 0-4 15,0-2 1-15,0 0-2 0,1-2-1 16,-1-2 1-16,0-1-5 0,-1-4-6 0,3-5-15 15,-3-6-18-15,0-2-17 0,2-6-17 0,-2-4-19 16,0-4-23-16,-1-4-37 0,-2-3-65 16,-1-1-52-16,-4-2-69 0,-1-2-22 0,0-2-258 15,-1 0 501-15</inkml:trace>
  <inkml:trace contextRef="#ctx0" brushRef="#br0" timeOffset="104156.65">4386 15541 965 0,'0'0'126'15,"0"0"52"-15,0 0 36 0,0 0-2 0,0 0-63 16,0 0-78-16,0 0-35 0,0 0 4 0,0 0 24 16,0 0-3-16,0 0-13 0,0 0-11 0,126 31-14 15,-79-41-16-15,6-1-24 0,1-3-43 16,4 0-58-16,-4-1-129 0,2 1-147 0,-14 3-61 16,-18 4-485-16</inkml:trace>
  <inkml:trace contextRef="#ctx0" brushRef="#br0" timeOffset="105471.24">5093 15466 1405 0,'0'0'98'0,"0"0"-76"15,0 0 38-15,0 0 55 0,0 0 13 16,0 0-20-16,0 0-9 0,51 126-6 0,-36-100-15 15,-3 3-25-15,-1 3-22 0,-1 4-19 0,-2 2-7 16,-5 2-3-16,-3 5-11 0,1 0-2 0,-2 2-9 16,-8 2-1-16,0-2 1 0,-2-2 3 0,0-1-4 15,-2-7-2-15,-5-1 7 0,3-5-2 16,-1-4 12-16,0-5 3 0,4-5 0 0,2-5 4 16,5-5 1-16,-3-6-1 0,7-1-26 0,0-4-12 15,0-9-6-15,1-4 1 0,2-7 24 0,2-6 11 16,4-3 3-16,1-8-4 0,0-2 5 15,2-8-1-15,0-2 1 0,-1-3 8 0,2-2-1 16,-1 2 10-16,1 2 7 0,0 3 7 16,-1 4 4-16,2 6 4 0,-2 7-4 0,3 6-6 15,2 7 1-15,-1 4-10 0,-2 7 2 0,0 4-2 16,-1 4-2-16,0 2-1 0,0 0-2 0,0 5-1 16,-2 6-4-16,-1 3 4 0,-1 2-3 0,-1 5-2 15,-2 2-2-15,-2 2-1 0,-3 0-3 16,0 1 2-16,-1-1 4 0,-6-1 1 0,0-1 3 15,-3-2-1-15,0-1-1 0,0-1-1 0,-1-3 1 16,-1-3 4-16,4-3-5 0,0-3 6 0,2-4-4 16,2-2-1-16,0-1-2 0,3 0-13 0,1-7-5 15,-1-2-4-15,2-3 1 0,6-5 7 0,2-4 4 16,3-3 0-16,1-3-1 0,4 1-1 16,-1-3 0-16,2 0 3 0,1 0 0 0,0 2 2 15,0 1-2-15,0 4 1 0,1 0 3 0,1 2-2 16,-1 4 5-16,1 3-1 0,-1 3 3 0,-4 3-1 15,0 5 3-15,-4 0-1 0,-2 2-5 16,-1 3 3-16,-4 4-2 0,1 3 1 16,-2 2 4-16,-2 2-3 0,-1 1-4 0,-1 3 1 15,0-1-2-15,0-1-2 0,0 3 4 0,0-2-4 16,2 0-2-16,0 2 4 0,4-3-3 0,-2-1 1 16,0-1-2-16,2-2-2 0,3-3-6 0,0-2-5 15,0-3-1-15,3-2-6 0,-1-2 8 16,1 0 2-16,5-4 5 0,-2-5 6 0,2-1-1 15,-1-3 5-15,-1 0-5 0,-2-1 5 0,1-2-4 16,-3 0 3-16,-1 0 3 0,0 0 0 0,-3 2 5 16,-1 2-2-16,-3 1 4 0,1 3 2 0,0 2 4 15,-4 0 1-15,4 1-5 0,-1 3-3 16,-1 0-8-16,-1 0-3 0,0 2 0 0,2 0-1 16,0 0 5-16,0 5 3 0,0 2 2 0,1 2 2 15,-2 1-1-15,1 2-3 0,2 2 1 0,-2 0-2 16,0 1 0-16,3 2 1 0,-1 0 0 15,1 1 12-15,5-4-10 0,-1 1 8 0,2-3-2 16,3 0-5-16,-2-4 12 0,4 0-6 16,-3-3 2-16,5-1-2 0,1-3 0 0,-1-1-2 15,1-1-2-15,0-4 6 0,-3-2-6 0,0 0 5 16,-4-2-2-16,-2-1-1 0,0-1 0 0,-5 0-1 16,1-2 2-16,-4-2-3 0,-1 0 1 0,1-2-2 15,-3 0-2-15,0-1 0 0,-3 1 2 0,3 2 0 16,-2 2 3-16,0 1 9 0,-4 3-3 15,1 0 8-15,-2 4 2 0,2 1-3 0,-1 2 5 16,3 0-14-16,-1 2-3 0,1 0-10 0,1 0-4 16,0 0-2-16,-1 2-4 0,0 2 4 0,3 2-5 15,-2 0 4-15,1-1-3 0,1 2 0 16,0-1 0-16,0-1 1 0,0 2 0 0,0 0 0 16,0 1 4-16,2 0-5 0,-1 1 6 0,3-1-1 15,-1 1-2-15,0-1-2 0,0-2-3 0,2 0-1 16,-3 0-6-16,2-3 2 0,-2 0-6 0,2-2-4 15,-3-1 1-15,2 0 2 0,-2 0 10 0,2-4 2 16,-2 0 10-16,0-3-5 16,-1 0 0-16,0-1 3 0,-1-1-9 0,1-1 11 15,-1 1-2-15,-4 0-2 0,1-1 7 0,-3-2-7 16,1 1 0-16,-2-2 1 0,-2-1 0 0,-1 2 0 16,0-3 3-16,-6 0 0 0,4-1 2 0,-4 2-2 15,-1-1 0-15,-1 1 5 0,1 2-6 0,-2 2 10 16,-1 2-3-16,3 2 1 0,0 3 5 0,5 2-8 15,-1 1 3-15,3 0-7 0,0 1 3 16,5 4-3-16,0-1-1 0,3 3 3 0,2 0-6 16,1 3 3-16,0 2 0 0,2 2 2 0,3 0 3 15,4-1 0-15,0 1 1 0,3 0-4 0,3 0 3 16,0-3 0-16,3 0 3 0,2-1 1 0,1-2-1 16,3-2-3-16,0-2-4 0,-3 0 1 15,1-3-7-15,-1-1-2 0,-1 0-5 0,-1 0-15 16,-2-3-17-16,-2-3-30 0,0 0-42 0,-2-1-100 15,-2 0-176-15,-1 1-178 0,-6 1-716 0</inkml:trace>
  <inkml:trace contextRef="#ctx0" brushRef="#br0" timeOffset="105687.45">6541 15447 1360 0,'0'0'197'0,"0"0"23"0,0 0 34 16,0 0 20-16,0 0-83 0,0 0-57 0,0 0-39 16,0 0-34-16,0 0-29 0,0 0-17 0,0 0-5 15,0 0-3-15,0 0-1 0,0 0-1 0,-73 107-2 16,58-88-2-16,-3 1-3 0,2 1-2 16,-2-2-9-16,2 0-13 0,2-3-25 0,2-1-28 15,1-5-40-15,4 1-58 0,3-7-118 0,1-1-182 16,2-2-76-16,1-1-516 0</inkml:trace>
  <inkml:trace contextRef="#ctx0" brushRef="#br0" timeOffset="106085.4">6360 15384 1511 0,'0'0'480'0,"0"0"-370"15,0 0 12-15,0 0 16 0,0 0 3 0,0 0-42 16,0 0-17-16,0 0-6 0,0 0-11 0,0 0-18 15,5 127-12-15,9-107-7 0,2-1-10 0,1-3-4 16,2 2-6-16,2-2-6 0,-1-1-2 16,0-1 0-16,1-3-10 0,-2 0-7 0,1-3-1 15,0-1-10-15,1-3 3 0,0-1 8 0,0-1 0 16,0-2 6-16,2 0-4 0,-2-2-6 16,-4-4-7-16,2-3 1 0,-6-1 6 0,-1 0-4 15,-2-3 2-15,-2 0-8 0,-1-2-4 0,-3-4 3 16,-3 0 6-16,-1-2 6 0,0 0 8 0,-1 1 14 15,-2 1 2-15,-2 4 11 0,-1 3 8 0,0 4 2 16,0 1 5-16,0 3 3 0,0 3-4 16,1 1-4-16,-1 0-5 0,2 5-9 0,0 4-7 15,0 2 2-15,0 5-2 0,2 3 3 16,0 1 2-16,2 2 4 0,0 2-2 0,3-2 4 16,2 1-5-16,1-1-7 0,2 1 3 0,0-1-8 15,1-4-2-15,1 0-8 0,5-4-7 0,-2-3-8 16,5-1-10-16,1-3-21 0,2-3-43 0,3-4-65 15,-1 0-221-15,-4-5-222 0,-8 2-791 0</inkml:trace>
  <inkml:trace contextRef="#ctx0" brushRef="#br0" timeOffset="106227.06">6846 15232 2135 0,'0'0'92'0,"0"0"-6"0,0 0-4 0,0 0-17 15,0 0-37-15,0 0-25 0,0 0-10 0,0 0-8 16,0 0-28-16,0 0-65 0,0 0-165 16,0 0-273-16,0 0-874 0</inkml:trace>
  <inkml:trace contextRef="#ctx0" brushRef="#br0" timeOffset="107732.59">7074 15834 1103 0,'0'0'171'0,"0"0"30"15,0 0 21-15,0 0 1 0,0 0-77 0,0 0-57 16,0 0-26-16,-50-128-7 0,47 103-10 16,6 0-10-16,4-1-7 0,1 3-6 0,2 2-3 15,2 4-8-15,-1 1-4 0,1 3-6 0,3 2 1 16,0 4-3-16,-1 4 0 0,1 3-3 16,2 0 0-16,-2 5-1 0,1 4-5 0,0 4-1 15,0 1-5-15,-3 2-3 0,-1 0-3 0,-2 3 3 16,0 0 3-16,0-2 2 0,-5 2 9 0,1-4-1 15,-1 1 1-15,-2-5 7 0,-2 0 0 0,-1-3 4 16,1-4 5-16,-1-1 2 0,0-3 5 0,0 0 6 16,1 0-2-16,1-5-6 0,1-4-7 0,1-4-9 15,1-3-3-15,3-2 0 0,-1-2 2 16,4-1-6-16,0 0 3 0,-1 0-1 0,3 2-4 16,-1 3 8-16,1 2-5 0,-1 3 1 0,2 1 0 15,1 5-5-15,1 1 4 0,1 4-6 16,-2 0 5-16,2 5-5 0,-4 4 2 0,1 4 1 15,-3 3 0-15,0 1 6 0,-3 3-1 0,1 2 3 16,-4-2-2-16,-2 0 4 0,-1 0-2 0,1-3 5 16,-2-2 3-16,1-2 0 0,-2-4 0 15,1-2-2-15,-1-2 4 0,1-1-3 0,2-3 8 16,-2-1 11-16,3 0 2 0,1-5 7 0,0-3-9 16,1-3-10-16,1-3-10 0,2-2-7 15,0-2 0-15,1-2 0 0,1-1 5 0,1-1-6 16,0-2 1-16,-1-1-6 0,2-1-6 0,0 1 1 15,0 1-7-15,-1 2 2 0,-1 4-2 0,1 4 4 16,-2 3-1-16,-2 6 2 0,1 2 1 0,-3 3-2 16,-2 0 5-16,-2 7 2 0,1 3 6 0,-3 2-1 15,0 4 5-15,0 2-2 0,0 2-1 0,0 1 3 16,-2 1-2-16,1 1 2 0,1 1-1 16,1 0 0-16,-1-1-2 0,3-1-1 0,3-1 2 15,2-3-3-15,4 1 11 0,2-3 3 0,4-3-2 16,1-1 2-16,5-4-5 0,1-3-1 15,-1-4 0-15,5-1 6 0,0 0-4 0,2-5 1 16,-1-2 3-16,0-3-4 0,-5-2 2 0,1-1 0 16,-1-2 3-16,-2-3 1 0,-2 0 4 15,-3-1 0-15,-3-2-5 0,-5-1 2 0,-3-1-4 16,-3 0 3-16,-3-2-5 0,-2-1 4 0,1 1-6 16,-4 1-3-16,-3 2 9 0,-1 5-1 0,-3 4 14 15,0 5 2-15,-3 4-3 0,-3 3-5 16,-3 1-10-16,2 5-5 0,0 3-5 0,-1 5 4 15,-1 2-6-15,2 2 4 0,1 2 2 0,3 2-3 16,2 2 3-16,3-1-2 0,1 1-1 0,8 0-1 16,0-3-2-16,0-2 2 0,4-1-2 0,5-3 0 15,3-3 0-15,1-2-3 0,1-5-5 0,3-1 0 16,-2-3-2-16,3 0 1 0,-1-3 9 16,-1-3-5-16,1-4 5 0,0-1-2 0,-3-2 0 15,1-1 2-15,-4-1 4 0,-2 0 2 0,-2 0-5 16,1-1 5-16,-5 0-4 0,2 1-1 0,-2 2 4 15,-2 2-4-15,-1 2 3 16,0 1-1-16,0 2 0 0,0 4 0 0,0-1-5 16,-1 3-11-16,-2 0-3 0,-1 6 0 0,2 3 4 15,0 4 11-15,-2 2 3 0,0 1 1 0,3 4-3 16,0-2 0-16,-1-1 4 0,2 2-5 0,0-2 3 16,3-1-3-16,4-1-2 0,1-1-1 0,2-2-1 15,1-2-4-15,2-2-4 0,0-1 3 16,1-3-1-16,2-1 8 0,0-2 15 0,3-1 2 15,-2 0 0-15,3-5-4 0,-1-2-4 0,-1-1-4 16,-3-1 7-16,-1-3 1 0,0 1 3 0,-4-3 5 16,0 0 3-16,-2-2 3 0,-1 0-3 0,-1-1 2 15,2-3-3-15,-5 2-5 0,4 1-2 0,-3-2-4 16,0 5-3-16,0 3 0 0,0 2 1 0,0 1-3 16,-2 3 2-16,-1 1-2 0,3 4-5 15,-4 0 2-15,4 0-2 0,-2 3 2 0,-1 3 2 16,0 1 0-16,2 1 0 0,-2 1-4 0,2 1 3 15,-2 1 0-15,3 3 0 16,1-1 0-16,-2 0 2 0,4-1-3 0,2 2 4 16,-1 0 1-16,2-1-7 0,3 0 6 0,0 0-5 15,5-1 2-15,-2-2 4 0,2 1-3 0,2-4 0 16,-1-1-2-16,2-1 7 0,-2-3-5 0,1-1 6 16,0-1 1-16,-5-1-4 0,1-5 4 0,-2-1 2 15,1 0-3-15,-4-4-1 0,1 0 2 0,1-3-6 16,-3 0 3-16,-2-2 2 0,1-2-3 15,0 0 3-15,-4-1-5 0,1-1-2 0,2-2 0 16,-5-3-1-16,1 0 2 0,-1 2-3 0,-2-1-1 16,-1 2-1-16,0 5 0 0,-3 5 6 15,-2 3 6-15,0 6 0 0,-1 2 2 0,-3 1 3 0,2 6-8 16,-2 4 7-16,-3 4 5 0,0 3 1 0,0 4 8 16,2 3 6-16,1 1 2 0,3 4 1 15,-2 1 1-15,1-1-4 0,4 0-4 0,-1-3 0 16,2-1-7-16,2-3-7 0,3-2-12 0,7-5-9 15,7-4-12-15,7-3-15 0,6-3-35 16,5-4-59-16,4 0-94 0,-7-1-349 16,-11-1-875-16</inkml:trace>
  <inkml:trace contextRef="#ctx0" brushRef="#br0" timeOffset="109975.4">10322 15552 409 0,'0'0'140'15,"0"0"3"-15,0 0 57 0,0 0 51 0,0 0-10 16,0 0-48-16,0 0-37 0,0 0-22 0,50-116-19 15,-47 103-24-15,-2 2-22 0,-1 1-10 16,0 3 13-16,0 0 1 0,-2 4 3 0,-5 1-14 16,1 2-16-16,-3 0-18 0,-5 1-18 0,2 4 2 15,-2 2-8-15,-2 2 6 0,1 2 0 0,-1 0-4 16,3 2 4-16,0-1-8 0,1 4 1 16,0 0-2-16,3 1 0 0,-1 2 2 0,5 1 3 15,-1 0-1-15,5-1-1 0,1 0-1 0,0-1-4 16,6-2 3-16,0 2-5 0,4-3 5 0,2-2-1 15,4-1-4-15,-1-4 4 0,5-1-5 16,2-4 3-16,2-2 0 0,3-1 0 0,-1 0-2 16,3-5 0-16,-1-4 6 0,-1 1-4 0,-1-2 4 15,-5-1 0-15,0 0-3 0,-2 0 3 16,-3-1 0-16,-4 2 2 0,-1 0-2 0,-2-2 8 16,-1 0-4-16,-2 1 0 0,0 0 1 0,-3 2-5 15,-1-1 3-15,-1 3 3 0,2 1 5 0,-3 3 1 16,0 1 3-16,0-1-2 0,0 3-5 0,0 0-4 15,0 0-7-15,0 0-4 0,0 1-9 0,-3 4 4 16,1 1-3-16,1 3 6 0,0 2 8 0,-1 1-8 16,1 1 5-16,1-2-5 0,0 3 0 15,2-4 3-15,3 2-2 0,2-2 0 0,4 0-5 16,-1-1 5-16,0-2-2 0,2-1-1 0,-1-2 3 16,2-1-2-16,0-2 1 0,-1-1 2 15,0 0 4-15,3 0-3 0,-3-4 6 0,-1-2-1 16,-1-1-1-16,-2-1 3 0,3 0-2 0,-3-1 4 15,-2 0-6-15,2 0 5 0,1 0-3 0,-5-1-2 16,4-1 8-16,-2-1-5 0,-2 2 2 16,3 1 0-16,-4 1-1 0,-2 0-1 0,1 2 2 15,-2 0-2-15,3 2-2 0,-3 3 5 0,0 0-2 16,0 1 1-16,0 0-6 0,0 0-11 16,0 1-4-16,0 3 1 0,0 2 5 0,0 1 6 15,0 2 5-15,0 0-1 0,0 1 0 0,0 1-2 16,0 0-1-16,1 0 0 0,2-2-2 0,3 0 8 15,-1-1-6-15,5-1 3 0,-1-1 5 0,0-1-4 16,3-2 6-16,2-2-2 0,2-1 3 0,-3 0-1 16,5-4 4-16,-1-1 2 0,2-5-7 15,-3 1 4-15,3-2-5 0,1-3 0 0,-2 0 6 16,-3-3-2-16,2 0 4 0,-4-1-2 0,3-2-1 16,-3 1 0-16,-2 0-1 0,-1-4-3 15,1 2-1-15,-3-2-1 0,-1-1-3 0,-4-3 3 16,-3 2-3-16,0 0 0 0,0-1-2 0,0 0-4 15,-3 1 1-15,-4 2-5 0,-1 0 3 16,1 6-1-16,0 4 3 0,-1 4 1 0,0 5 0 16,3 3-4-16,-3 1-5 0,0 3 1 0,2 8 0 15,-2 4 6-15,0 4 2 0,0 5 3 0,3 1-4 16,-1 1 3-16,5 1 2 0,0 1-3 16,1-1 2-16,1 0-1 0,2 1 0 0,4-3-2 15,3-1 0-15,1-1 0 0,1-2-3 0,4-3 4 16,-2-3-3-16,3-1 0 0,-3-2 1 0,3-4-1 15,-4-2-1-15,4 0 2 0,-3-5 4 0,3-1 0 16,-5 0 5-16,5-5 1 0,-5-3-4 0,-1-1 2 16,2-2-2-16,-1-2 1 0,-1-2 2 0,0 1-1 15,-1-2 2-15,-1-1-4 0,-1-1 4 16,0 0-3-16,0-3-3 0,-1 1 3 0,0 2-2 16,0-1-3-16,-1 4 6 0,-2 4-2 0,-2 4-2 15,2 2 2-15,-3 3-2 0,-1 2-5 16,0 0 2-16,0 4 2 0,0 4-1 0,0 2 7 15,-1 4 2-15,-3 1-4 0,2 3 2 0,0 0-3 16,0 1-2-16,-1 1 1 0,3-2 2 0,0-1-4 16,4 1 2-16,-1-3-2 0,7 0-4 15,-1-1 4-15,1-1 0 0,2-1-1 0,-2-3 5 16,1-2-4-16,1-2 1 0,3 0 0 0,-1-2 1 16,-2 0 6-16,4-3-4 0,-3 0 6 15,3 0-1-15,-3 0-2 0,-2-5 2 0,1-1-2 16,1-1-4-16,-3-1 2 0,-2-3 7 0,0 0-7 15,0-2 12-15,-4 0-4 0,2 0-4 0,-5 2 4 16,1-2-4-16,-2 1 2 0,0-2-4 0,-2 0 2 16,-2 0-5-16,-5 0-3 0,0 2 1 0,-4-1-3 15,-2 3-3-15,-3 1-1 0,3-1-3 16,-3 4-1-16,-1 2-1 0,0 1 3 0,6 3-2 16,-1 0 4-16,0 2 0 0,3 2-1 0,5 2 1 15,0 0 0-15,2 2-2 0,0 0 1 0,3-1 6 16,1 1-5-16,0 0 6 0,2 0-2 15,4 0-3-15,-2-2 3 0,3 0 0 0,2-2-1 16,0 0 2-16,1-2 2 0,1-1 0 16,1 1 3-16,-2-2 2 0,6 0 0 0,-4-4 0 15,2-1-1-15,-2 0 3 0,3-2 0 0,-2 0 2 16,2-1 2-16,0-2-2 0,-2 2 1 0,3-1-2 16,-2 1 0-16,2 0-2 0,-4 0-1 0,4 0 0 15,-3 1-4-15,-1 1 5 0,0 2-4 16,2-1 1-16,-1 3 0 0,-2 1-2 0,-2 0-1 15,3 1 1-15,-2 0 2 0,0 2-5 0,-1 1 2 16,0 3-3-16,-1-1-2 0,-2 4 4 0,3-1-3 16,-1 1 3-16,0-1 1 0,-3 2 0 0,4-2-1 15,-3 2 1-15,-1-1 0 0,0 0-3 0,-1 0 1 16,-2 2-1-16,3-2 2 0,-2 0-2 16,-3 0 3-16,0 1-4 0,0-2 0 0,0 1 3 15,0-1-5-15,0-1 5 0,0-1 1 16,0 1-2-16,0 0 1 0,0-1-3 0,0-1 0 15,0 1 0-15,0-2 3 0,2 0-3 0,3 1 2 16,-1-3 1-16,3 0-3 0,-2-1 6 16,4-1-1-16,-1 0 1 0,1 0-2 0,1 0 0 15,0-2 1-15,1-1-1 0,2-3 1 0,-1 0-1 16,6-1 1-16,-4 0-2 0,3-1 3 0,-2-2-8 16,0 2 3-16,-3 1 2 0,5-3-3 0,-5 2 8 15,-1-1-6-15,2 1 1 0,-3 0 0 16,-2-2-3-16,1 3 2 0,-2-1-1 0,-3-2 3 15,2 2-3-15,-4 1 5 0,-1 2 1 0,-1 1-1 16,0 2 4-16,0 1-3 0,0 1 2 0,0 0-3 16,-1 0-1-16,-1 2-1 0,-2 3-1 0,1 2 3 15,0 1-3-15,1 0 5 0,-2 1-3 0,3 2 7 16,-1-2-2-16,-1 2 4 0,2 1 6 16,-2-2-5-16,3 0 5 0,0 0-6 0,0 1-7 15,3-3-4-15,2-1-4 0,-2-1-3 0,4-2-3 16,0 1-6-16,-2-3-19 0,5 1-11 0,0-3-29 15,5 0-46-15,0-3-85 0,0-1-214 16,-2-1-211-16,-5 2-822 0</inkml:trace>
  <inkml:trace contextRef="#ctx0" brushRef="#br0" timeOffset="110127.6">12339 15203 1870 0,'0'0'333'0,"0"0"-151"0,0 0 8 15,0 0-8-15,0 0-69 0,0 0-43 0,0 0-22 16,0 0-13-16,0 0-17 0,0 0-19 0,0 0-16 16,0 0-17-16,0 0-29 0,0 0-58 0,-38-40-104 15,51 46-298-15,-4-1-568 0,-3-2 125 0</inkml:trace>
  <inkml:trace contextRef="#ctx0" brushRef="#br0" timeOffset="110669.52">13483 15443 1908 0,'0'0'62'15,"0"0"13"-15,0 0 16 0,0 0 12 16,0 0-20-16,0 0-50 0,0 0-23 0,0 0 5 16,0 0 11-16,0 0 2 0,0 0-6 0,3 132-17 15,1-91-2-15,2 5-7 0,-3-1-8 0,-2 1-6 16,-1 2-29-16,0-3-39 0,-4 0-67 0,-4-1-104 16,1-5-133-16,-1-2-87 0,1-13-301 15,2-8 536-15</inkml:trace>
  <inkml:trace contextRef="#ctx0" brushRef="#br0" timeOffset="111668.72">13339 15515 2148 0,'0'0'44'0,"0"0"34"0,0 0 13 0,0 0 17 16,74-121-8-16,-46 102-28 0,0 1-8 0,5 4-7 15,0 3-14-15,-1 2-17 0,2 4-11 0,0 2-11 16,-3 3-1-16,-2 0-3 0,-4 5-6 16,-3 4 0-16,-5 0-5 0,-2 3-5 0,-6 2-6 15,-4 2-4-15,-3 0-3 0,-2 3 8 0,-2-1 9 16,-5 0 3-16,-4 0 9 0,0-1 0 16,-2-1 0-16,-4-1-2 0,3-1 3 0,-3-2-4 15,1-2 0-15,2-3 1 0,5-3-7 0,2 0 6 16,3-4 0-16,2 0-4 0,2 0-6 15,0-5-8-15,0-1-1 0,2-4 1 0,7-1 9 0,0-3 7 16,3 0-2-16,3-2 4 0,1 0 0 16,3-1-1-16,0 2 0 0,-3-2 2 0,2 3-4 15,-2 3 4-15,0-1 3 0,-2 5-4 16,-1 0 4-16,-2 2-3 0,-1 3 0 0,-2 1-2 16,-3 1 0-16,0 0-1 0,-2 1-2 0,-1 2 3 15,2 4 2-15,-4 1 0 0,0 1 4 0,0 3-1 16,0 0 0-16,0 2-1 0,0-3 2 0,0 1-2 15,0 0 1-15,0-1 1 0,2 0-5 0,4 0 6 16,1-2-2-16,4-1 1 0,0-1 1 16,4-1 2-16,0-2-3 0,5-4 3 0,-1 0 2 15,2 0-4-15,-2-6 5 0,2 0-6 0,-2-2-1 16,0-3 1-16,0 1 0 0,-2-1 2 0,0-1 0 16,-1 1 3-16,-2-2 0 0,-3-1 4 15,0 0 4-15,0-1 2 0,-4 1 2 0,0 1-3 16,-3 0 2-16,-2 2-4 0,2 1 2 0,-2 2-1 15,-2 3 0-15,0 0 2 0,0 4-5 0,0 1-5 16,0 0-15-16,0 1-3 0,0 6-2 16,-4 2 4-16,2 3 12 0,0 2-4 0,1 2 5 15,1 1-1-15,0 1-4 0,0 0 2 16,3-1-2-16,6-1 1 0,-2-1-1 0,4-2 1 16,0-3-2-16,0-2 0 0,3-1 1 0,-1-1 2 15,0-4 1-15,1-1 4 0,-1-1 3 0,1 0 0 16,-2-6 3-16,2-2-2 0,-1 0-4 0,-2-2 1 15,2-2-4-15,-3 1 0 0,0-1 1 0,-1-1 0 16,-1 1-2-16,0-1 1 0,-3 2 0 0,1-1-4 16,0 1 5-16,-1 4-8 0,-1 1 5 15,-3 2-2-15,2 3 0 0,-2-1-2 0,0 2-4 16,0 0 2-16,2 2-1 0,-2 3 3 0,3 2 2 16,-3 2 1-16,2 4-2 0,0-2 2 15,1 1-2-15,-1 1-1 0,4-3 1 0,-3 1-4 16,3-1 1-16,1-1-4 0,-2-1 1 0,4-1-2 15,-3-2-2-15,3 0 6 0,-2-3-9 0,1 1 11 16,-1-3 1-16,1 0 0 0,-2 0 8 16,0-4-3-16,0 0-1 0,2-3 1 0,-3 0 1 15,-1-1 1-15,1-1-2 0,0-1 4 0,-1 0-4 16,0-1 0-16,1-2 2 0,0-1-3 16,1-1 0-16,0 2 2 0,0 0 1 0,-1 1-2 15,1 3 7-15,0 2-5 0,-1 2 0 0,-1 2 1 16,-2 2-7-16,1 1 2 0,1 0-1 0,-1 2 8 15,1 4-4-15,0 1 9 0,0 0-3 0,0 2-3 16,2 2 3-16,-2 0-4 0,1 0-1 0,1 1-5 16,-2-1 2-16,1 0-5 0,0-1 4 15,2 0 0-15,-2-2-2 0,2 2 1 0,-1-3-4 16,3 0-2-16,-1 0-6 0,-1-3-10 0,3-1-20 16,-3 0-44-16,2-2-71 0,-1-1-216 0,-3 0-239 15,-4 0-828-15</inkml:trace>
  <inkml:trace contextRef="#ctx0" brushRef="#br0" timeOffset="111889.5">14323 15081 2722 0,'0'0'19'0,"0"0"12"16,0 0 6-16,0 0-6 0,0 0-27 0,0 0-36 15,0 0-40-15,0 0-59 0,0 0-104 16,0 0-226-16,0 0-478 0,0 0-35 0</inkml:trace>
  <inkml:trace contextRef="#ctx0" brushRef="#br0" timeOffset="112467.35">15595 14965 1954 0,'0'0'15'0,"0"0"29"16,0 0 58-16,0 0 7 0,0 0-16 0,0 0-33 15,0 0-5-15,0 0-10 0,0 0-6 0,0 0-13 16,78 129-14-16,-78-109 0 0,0 2-5 15,0 1-2-15,-5-1-2 0,-2 0-1 0,-3-3-1 16,-4 0-3-16,0-2 2 0,0-1-3 0,-3-2 2 16,-3 0 1-16,3-3 1 0,1 0 1 0,-2-2 0 15,6-2-1-15,2-2-1 0,1-1-4 16,6-3-1-16,0 0-6 0,3-1-5 0,0 0-13 16,0 0-7-16,4 0 2 0,2-3 9 0,6-3 9 15,2 0 6-15,5 0-5 0,2 0-8 16,-1 1 3-16,2 1-3 0,-1 0 6 0,1 3 2 15,-1 1 8-15,0 0 1 0,-1 3 4 0,0 3 6 16,-3 1-2-16,1 1 3 0,-2 2-3 0,-4 1 1 16,-2 0 0-16,0 1 5 0,-6 1 6 0,-4 0 5 15,0 2 9-15,0 0 7 0,-6 0 4 0,-3 1 5 16,0 1 0-16,-2-1 1 0,0-1-2 0,2-1-3 16,0 0-11-16,1 0-9 0,1-1-7 15,4-2-13-15,-1 0 2 0,4-2-6 0,0-1-11 16,0-1-14-16,6-2-21 0,4-1-36 0,1-1-40 15,2-3-97-15,2 0-247 0,-5 0-275 16,-1 0-219-16</inkml:trace>
  <inkml:trace contextRef="#ctx0" brushRef="#br0" timeOffset="113121.1">16286 15425 1579 0,'0'0'150'0,"0"0"-38"0,0 0 24 0,0 0 7 16,0 0-37-16,0 0-43 0,0 0-17 0,0 0-8 15,0 0-22-15,0 0-9 0,0 0-3 0,0 0 1 16,0 0 2-16,0 0 2 0,20-60 4 16,-14 52 1-16,-1-1 10 0,0-1-2 0,-1-1 3 15,2-3 3-15,-3-1-8 0,4-2-1 0,-2-1-6 16,1-2-4-16,4-1-4 0,-2 1-2 0,1-1-3 15,-1 1 1-15,2 6 1 0,0 1-1 0,1 5 0 16,2 2-1-16,-2 5 2 16,3 1-6-16,-1 0 6 0,2 6 1 0,-4 3-2 15,3 4 4-15,0 3-5 0,-2 4 0 0,3 0-3 16,-1 0 3-16,-2 1-1 0,1-1-2 0,1 0 6 16,-1-1-6-16,-2 1 0 0,1-5 1 0,0 2-3 15,-3-2 3-15,-2-2-3 0,-3-1 2 0,-3-2-1 16,-1-2 4-16,-3 1 5 0,-3-4 1 0,-5 1 0 15,-2-2-1-15,-1-2-3 0,-3 0-3 16,3 0-4-16,-3-2-22 0,4 0-23 0,-1 0-40 16,2 0-57-16,3 0-98 0,3-2-143 0,0 2-127 15,3 0-640-15</inkml:trace>
  <inkml:trace contextRef="#ctx0" brushRef="#br0" timeOffset="113709.33">17210 15432 1231 0,'0'0'777'0,"0"0"-663"0,0 0-1 16,0 0 4-16,0 0-43 0,0 0-61 0,0 0-24 15,0 0-9-15,0 0-9 0,0 0-4 0,-134-71 4 16,109 71 4-16,-3 0 5 0,-1 1 5 0,2 3 5 15,1 2 0-15,4 2 10 0,2 0-2 0,4 0 1 16,5 1-3-16,8 1-10 0,2-2-4 16,1 0-8-16,4 0 10 0,9-2 4 0,1 1 10 15,4-2 6-15,2-1-2 0,5-2 2 0,1-1 1 16,1 0 2-16,2-1-5 0,-4 0 4 16,-1 0 1-16,-1 0 1 0,-2 0 9 0,-3 0 0 15,-1 0 2-15,-6 0 0 0,-1 0-1 0,-6 0-3 16,3 4-2-16,-5 3 3 0,-2 0-4 0,0 3 2 15,0 1-5-15,0 3-4 0,-3 1-5 0,-3 2-1 16,3-1 1-16,-4 2-8 0,4 2 6 16,-1-2-6-16,-1 0-1 0,3 1 1 0,-4 1-2 15,3 1 5-15,-4 1 13 0,4 0 9 16,-2 1-1-16,1-4 4 0,1-4-11 0,-4-2-1 16,0-1 4-16,-2-2 3 0,-1-2 5 0,-3-1-3 15,1-3 3-15,-1 0-9 0,-5-2-6 0,-2-1 0 16,-1-1-7-16,-1 0 0 0,1 0 0 0,3-2 3 15,-1-4-2-15,4 0 3 0,1-1-1 0,7-3-7 16,2 1-5-16,3 0-9 0,2 0-4 16,0 0 0-16,4 4 1 0,4 1 5 0,2 2 4 15,2 2 6-15,4 0 1 0,-2 0 5 0,3 5 1 16,3 1-5-16,-2 1 2 0,-1 3-3 0,3 0-2 16,-1 1-2-16,-1-1-2 0,0-1-6 15,-1 0-33-15,2 0-8 0,0 1 1 0,1-1 2 16,1 0 33-16,-1 1-42 0,2-3-100 0,-1-2-114 15,-2-2-127-15,-2 0-5 0,-10-3-268 16</inkml:trace>
  <inkml:trace contextRef="#ctx0" brushRef="#br0" timeOffset="114038.63">17424 15640 940 0,'0'0'264'15,"0"0"13"-15,0 0 26 0,0 0-51 0,0 0-79 16,0 0-46-16,0 0-20 0,0 0-17 0,0 0-15 16,0 0-7-16,0 0-3 0,97-120-9 15,-87 107-7-15,1-1-4 0,-2 0-7 0,-1 3-2 16,-1 0-3-16,-1 3-5 0,-4 3-4 0,2 0 2 15,-4 4-2-15,1 1-9 0,-1 0-1 0,0 0-13 16,0 7-5-16,0 3 6 0,-1 4-4 16,-3 3 2-16,3 2 0 0,0 2 1 0,0 0-5 15,0 1-1-15,-1 1-13 0,0-2-15 0,0-1-12 16,2 0-23-16,0-3-27 0,0-1-42 16,0-2-58-16,4-1-127 0,-2-3-210 0,0-2-444 15,-1-5 279-15</inkml:trace>
  <inkml:trace contextRef="#ctx0" brushRef="#br0" timeOffset="114272.68">18079 15424 2108 0,'0'0'92'15,"0"0"12"-15,0 0 31 0,0 0 12 16,0 0-38-16,0 0-40 0,57 123-19 0,-50-101-27 16,1-1-14-16,0-2-5 0,-5 1-12 0,0-2-10 15,-3 0-24-15,0-3-32 0,-2 2-49 0,-2-2-62 16,-4 0-146-16,-3-2-198 0,1-1-444 0,6-5 406 0</inkml:trace>
  <inkml:trace contextRef="#ctx0" brushRef="#br0" timeOffset="114898.85">18544 15290 1994 0,'0'0'39'0,"0"0"22"0,0 0 15 16,0 0 10-16,0 0-2 0,0 0-36 16,0 0-17-16,0 0-5 0,0 0-13 0,0 0-4 15,0 0-3-15,23-117 3 0,-22 99 3 0,4-3 3 16,-3 1-2-16,1-1-4 0,-2 0 1 15,3 0-3-15,-2-1 1 0,0-1 0 0,-1 1 0 16,1 0-3-16,3 1 0 0,-2 5 1 0,-1 3-4 16,3 5 2-16,-1 2-2 0,1 2-3 15,-1 4 1-15,4 0-4 0,-1 3-1 0,4 4-1 16,0 2 4-16,1 4-5 0,1 1 2 0,3 6 1 16,0 0-5-16,3 1 5 0,-2 0 1 0,3 1 2 15,-2 0-1-15,-2 0 4 0,0-1 0 16,-1 0-4-16,0-1 8 0,-2-2-8 0,-4 0 2 15,-2-3 1-15,-3-3-6 0,-3-2 4 0,-1 1 2 16,0-3 8-16,-4-1 1 0,-4 0 1 0,-3-2-6 16,-6-1-5-16,4-1-13 0,-5-1-13 0,4-1-24 15,-3 0-37-15,3-1-39 0,-2 0-74 0,3 0-92 16,1 0-90-16,3 0-63 0,3 0-465 0</inkml:trace>
  <inkml:trace contextRef="#ctx0" brushRef="#br0" timeOffset="115504.14">19443 15308 1863 0,'0'0'347'0,"0"0"-232"0,0 0 17 0,0 0 11 16,0 0-43-16,0 0-36 0,0 0-19 15,0 0-17-15,0 0-17 0,0 0-9 0,0 0-11 16,0 0 1-16,0 0-5 0,0 0-3 0,-95-103-1 16,63 103-6-16,-4 0 9 0,5 0 0 0,0 5 5 15,9 0 5-15,-1 2 1 0,4 0-1 0,4-1-2 16,9 1 4-16,-1-1-9 0,7 0 6 16,0-1-1-16,10 1-2 0,1-1 5 0,1-1-2 15,8-1-1-15,1 0-3 0,4-1-2 0,-3-1 0 16,1 0 3-16,2-1 2 0,-2 0 4 0,-2 2 0 15,0-2-2-15,1 0 2 0,-3 0-2 16,-1 0 3-16,-5 2 1 0,-1 1-2 16,-3 2 4-16,-1 1-3 0,-5 2 1 0,3 1 0 15,-4 3 0-15,-1 1-2 0,-1 5 0 0,0 0 2 16,0 2-1-16,-3 0 1 0,-3 4 1 0,2 0-3 16,-3 1 2-16,2-1 0 0,-3-1-2 0,-1-1-7 15,-1-1-4-15,-1-2-11 0,-2-2-10 0,-2 1-4 16,0-5-2-16,-2-2 5 0,-1-2 8 15,3-1 11-15,-3-2 9 0,-1-2 3 0,4-1 6 16,-4-2 1-16,2-1-1 0,3 0 8 0,2-1-1 16,-2-3-3-16,3-2 3 0,2 1-2 0,4-2-1 15,-3 0 5-15,6 0-7 0,1-2-5 16,1 2-5-16,3 0-6 0,6 0 0 0,2 0 4 16,0 3 2-16,6 1 1 0,-3 3 3 0,6 0 0 15,-1 0 4-15,1 2 0 0,0 3-1 0,0 2 0 16,-1 0-3-16,2 4 5 0,0-3-4 0,-2 1 2 15,-3-1-1-15,2 0-1 0,0 1 1 16,-5-1-3-16,6 0-1 0,-7-1-6 16,4-1-5-16,-3 0-16 0,-1-1-27 0,2-1-66 0,-3-1-148 15,3-1-191-15,-5 0-48 0,-4-2-367 0</inkml:trace>
  <inkml:trace contextRef="#ctx0" brushRef="#br0" timeOffset="116075.23">19779 15298 2052 0,'0'0'-6'0,"0"0"31"0,0 0 33 0,0 0 1 15,141 7-14-15,-110-2-12 0,1 0-5 0,-4 0-2 16,0 4-9-16,-4-3-10 0,1 3-2 16,-8 1-9-16,0 0 0 0,-7 2-4 0,-2-2-7 15,-6 1 0-15,-2 0-1 0,-3-1-1 0,-8 1 4 16,-4-1 1-16,-3 0 0 0,-5 0 3 15,1 1 5-15,0-3 7 0,-4 0 3 0,4 0 5 16,-1 0 6-16,4-1 2 0,1-1 5 0,7-1-4 16,0 1 3-16,8 0-7 0,2 1 0 0,1 0 4 15,5 0-4-15,10 1 6 0,0 0-4 16,11-1-3-16,2 1-8 0,6-2-11 0,-1 1-5 16,9-2-12-16,-3 0-19 0,1 0-26 0,1-3-30 15,-3 0-97-15,-3 0-157 0,-2-2-148 0,-8 0-263 16,-12 1 326-16</inkml:trace>
  <inkml:trace contextRef="#ctx0" brushRef="#br0" timeOffset="116273.17">20681 15385 1605 0,'0'0'98'0,"0"0"46"0,0 0 34 15,0 0 13-15,0 0-23 0,0 0-31 16,0 0-20-16,49 118-37 0,-50-97-25 0,-6 1-25 16,0-2-9-16,-1 4-5 0,-5-3-12 0,0-2 0 15,0-1-10-15,-2-1-19 0,0-2-31 16,-2-1-48-16,3-1-78 0,0-2-212 0,4-2-229 16,2-5-825-16</inkml:trace>
  <inkml:trace contextRef="#ctx0" brushRef="#br0" timeOffset="116822.27">20907 15054 1350 0,'0'0'378'0,"0"0"-269"0,0 0 18 15,0 0 14-15,0 0-9 0,0 0-31 0,0 0-26 16,0 0-18-16,56-118-15 0,-44 95-13 0,-1-2-12 16,1 3-6-16,0-3-3 0,2 1-1 15,-1 1-1-15,-3-2-2 0,2 2 3 0,-2 0-5 16,1 3 2-16,-3 2-3 0,0 5 0 0,0 3-1 16,-2 5-5-16,-1 3 1 0,-2 2-7 0,0 2 2 15,1 9 0-15,0 3 4 0,1 5 6 16,0 4 1-16,1 4 0 0,1 4-2 0,5 0-1 15,-1 1-2-15,2 0 1 0,2 0 2 16,1 0-1-16,1-1 2 0,-3-4-2 0,2 1 2 16,-3-5-1-16,-1-4 2 0,-2 0 0 0,-2-5 0 15,-3-3 0-15,-3-2-1 0,-2-3 7 0,0-4 5 16,-2 0 6-16,-6-2-3 0,-1-2-3 0,-5-3-7 16,1-2-11-16,-4-2-3 0,2 1-16 15,-4-2-20-15,2 0-26 0,0-1-23 0,0 2-25 16,1 0-45-16,3 1-85 0,4 2-132 0,3 2-87 15,2 2-562-15</inkml:trace>
  <inkml:trace contextRef="#ctx0" brushRef="#br0" timeOffset="117402.23">22057 15133 1214 0,'0'0'272'15,"0"0"-10"-15,0 0-4 0,0 0-78 0,0 0-72 16,0 0-46-16,0 0-33 0,0 0-23 0,0 0-16 16,0 0-6-16,0 0-3 0,0 0-5 15,-119-90-2-15,85 90-2 0,-3 0 5 0,5 0 9 16,1 3 7-16,1 3 4 0,6 1 0 0,4 0 2 16,5 2-9-16,6 2-2 0,5 1-5 15,2 1-4-15,2-1 8 0,7 0 4 0,6 1 9 16,2-4 3-16,2-1 4 0,2-3 0 0,5 0 0 15,-3-4 1-15,-1-1 0 0,1 0-2 0,-1 0-2 16,-1-4 1-16,-2-3-2 0,0-1 2 0,-4-1 0 16,-2-2-1-16,2-1 1 0,-5 0-2 0,0 0 0 15,-1 1-3-15,-1 2-1 0,-1 1 0 16,-1 2 1-16,-1 2 2 0,-2 3-8 0,0 1-6 16,-1 0 4-16,0 5 0 0,0 4 11 0,0 5 7 15,0 3-2-15,0 4 0 0,-2 3-1 0,1 1-2 16,-2 1 2-16,2 0 3 0,-1 1-1 15,-1 0-1-15,-1 0-4 0,0-1-3 16,-2 0-5-16,0-2 1 0,-4 0 1 0,-4-2-2 16,0-3 2-16,-4-1 2 0,-5-2-3 0,1-2-3 15,-3-2-3-15,-2-3-8 0,-3-2 1 0,-1 0 2 16,0-3-1-16,0-3 7 0,2 0-1 0,2-1 3 16,5 0 2-16,5 0 0 0,3-2 6 0,6 0-3 15,4 0 0-15,4 1-22 0,0 1-6 16,4 0 1-16,7 0 11 0,6 0 33 0,5 5 15 15,0 0 17-15,3 2 6 0,0 0 6 0,4 0 5 16,-2 2-10-16,0 3-6 0,2 0-16 0,1 0-11 16,0 1-7-16,0-2-7 0,1 1-12 0,-1-2-9 15,-1 2-7-15,0-4-18 0,-6-2-17 16,0-1-36-16,-4-1-80 0,-1-3-152 0,-6-1-190 16,-5 0-756-16</inkml:trace>
  <inkml:trace contextRef="#ctx0" brushRef="#br0" timeOffset="117906.61">22312 15290 1932 0,'0'0'108'16,"0"0"32"-16,0 0 30 0,0 0-3 0,0 0-41 15,0 0-40-15,0 0-25 0,0 0-20 0,0 0-11 16,0 0-14-16,0 0-4 0,118-36-11 0,-101 36-1 16,-1 4 2-16,1 3-4 0,0 2 2 0,-2 1-1 15,2 3-2-15,-5 1 0 0,-1 0-1 0,-2-2-1 16,-4 2-4-16,-2-1-1 0,-1-1-2 16,-2-2 0-16,0-1-1 0,-4-1 0 0,-1-2-1 15,-3 0 0-15,0-2 3 0,-1-1 2 0,3-1 3 16,-3-2 2-16,2 0 4 0,3 0 0 0,0 0 4 15,0 0-2-15,4 0-4 0,0 0-7 16,0 0-12-16,7 0-3 0,0 0 2 0,5 0 3 16,1 0 6-16,2 0 1 0,0 2-1 15,1 3 3-15,-1 1 4 0,4 0-1 0,-3 0 2 16,0 3 1-16,-1 1-2 0,0 0 2 0,-3 3-1 16,1 0 3-16,-5 1-9 0,0-1 4 0,-4 1 3 15,2 0-4-15,-2-1 14 0,-6 2-8 0,2-2 3 16,0 0-1-16,-2-1 2 0,-4-1 8 15,-1-3 1-15,-3-1 10 0,-2-3-6 0,-4 0 9 16,1-3-2-16,-3-1-2 0,1 0 0 0,1 0-10 16,-2-4-2-16,1 0-10 0,-3-2-4 0,3 0-12 15,2 0-18-15,0 1-19 0,2 0-32 0,3 1-55 16,2 2-120-16,3 2-154 0,1 0-123 0,1 0-605 16</inkml:trace>
  <inkml:trace contextRef="#ctx0" brushRef="#br0" timeOffset="118801.76">22846 14440 1291 0,'0'0'378'0,"0"0"-383"0,0 0 28 0,0 0 14 16,0 0 4-16,137 8-4 0,-112-5-7 0,-3 2-8 15,4 0-9-15,-2-1-7 0,-4 2-4 16,1 0-2-16,-1 1 0 0,-8 0 0 0,-2-1 1 16,-1 2 7-16,-8-1 7 0,-1 0 7 0,0 0 9 15,-2 1 2-15,-6 1 3 0,1 2-2 0,-3 0-1 16,-3 3 3-16,2 0 2 0,0 2 1 0,0 1 2 16,1 0-3-16,2-2-7 0,3 3-2 15,-2-2-11-15,3 0-2 0,2 0 0 0,2-2-6 16,0 2 3-16,0-4-1 0,4 2-1 15,4-2 1-15,0 1-1 0,4-2-1 0,2-1 0 16,-2 1 0-16,6-3-1 0,-2-1-3 0,1 0 1 16,1-4-1-16,0 0 1 0,-3-2 0 0,3-1 0 15,-6 0-3-15,3-2 3 0,-2-4 1 16,-1-2-2-16,-3-1 3 0,-2 1-3 0,1-1 0 16,-2-1-5-16,1 1 0 0,-2-2-3 0,2 2-4 15,-1 1 3-15,0 1-2 0,-2 2 0 0,0 3 0 16,-2 1-8-16,-2 1-8 0,0 0 0 0,0 1-1 15,0 5 8-15,0 3 8 0,0 3 4 0,-2 3 5 16,-5 3 4-16,-1 4 0 0,3 2 2 16,-2 1-3-16,2 2 1 0,2 2-2 0,-1 2-1 15,4 0 1-15,0 2-3 0,0 1 1 0,0 0-2 16,0-2 2-16,0-1-4 0,0-2 5 0,0-1-4 16,-1-4 0-16,-2 0 4 0,1-2-4 15,0 0 3-15,0-3-2 0,2 1 4 0,0-2-2 16,0-3 4-16,0 0 2 0,0-2 0 0,0 0 5 15,0-3 2-15,0-1 2 0,0-1 3 16,-1 0 4-16,1-3 2 0,-1-1-2 0,-1-2-2 16,0 0-1-16,0-2-4 0,0 0 0 0,-2 0-4 15,-2 0-7-15,-3 0-2 0,1-3-9 16,-4 0-15-16,-1 1-14 0,-1-3-26 0,-2 4-25 16,1 0-29-16,-1 1-42 0,-1 0-62 0,1 0-105 15,1 2-124-15,4 1-35 0,5-1-406 0</inkml:trace>
  <inkml:trace contextRef="#ctx0" brushRef="#br0" timeOffset="146088.1">17993 758 0 0,'0'0'0'0,"0"0"0"16,0 0 70-16,0 0 63 0,0 0 51 16,0 0-13-16,0 0-24 0,0 0-26 0,0 0-37 15,0 0-7-15,0 0-36 0,0 0-12 0,13-61-23 16,-13 61 4-16,0 0 2 0,1 0-4 0,0 1 27 15,-1 4 1-15,1 1 10 0,1 2 2 0,2 1-11 16,-2 4-11-16,0-1-3 0,4 3 6 16,-3 2-8-16,0 2 14 0,1 0-5 0,-1 5-1 15,-1-2-1-15,1 3 0 0,0 1 5 0,-1 2-12 16,-2 2 13-16,0-1-12 0,0 1-4 0,0 3 10 16,0-2-8-16,0 4 7 0,0 6-2 15,0 5 1-15,0 3-11 0,0 1 3 0,0-8-11 16,0-6-2-16,0-3 4 0,0 1-2 0,3 0 1 15,0-1 0-15,-3 1 5 0,0 0-8 16,3 1 5-16,-3 2 2 0,1 0-6 0,-1 1 8 16,0 0-4-16,1-1 1 0,-1 1 0 0,0 1 5 15,0-1 1-15,0 2-9 0,0 0 9 16,0 2-11-16,0-2-5 0,0 2 5 0,0-2-5 16,0 0 1-16,1 1 5 0,0 1 1 0,3 0-4 15,-3 1 5-15,1 3-2 0,-1 1-2 0,-1 2 9 16,0-2-3-16,1 2 0 0,-1-2-2 0,0 2-4 15,1 2-2-15,-1 2 1 0,-1 1 7 0,0 1-10 16,0-1 4-16,-1 0-3 0,1 1-4 0,-2 2 4 16,2-1-1-16,1 2-2 0,0-1-2 15,0 2 2-15,0 0 0 0,0-2 4 0,5 2 1 16,-2 0-3-16,-2 1 1 0,4-2-2 0,-1 1 1 16,-2 0 0-16,6-1 1 0,-6 3 1 15,3 1 0-15,-2-1 1 0,-2 0-1 0,3 1 2 16,-2-1-1-16,0 0 2 0,-1 1 4 0,1 0 0 15,-2-1 2-15,1 0-5 0,2 0 3 16,0 0-1-16,0 0-2 0,-2-1 8 0,3-3-2 16,-2 2 3-16,0 0 2 0,4-3-8 0,-2-1-1 15,-1-2-3-15,4-3-2 0,-4-1 0 0,3-1 1 16,0-3-1-16,0-3 0 0,1 1-1 16,-3-4-1-16,1 0-2 0,-2-4 0 0,-1-2-2 15,0-3-5-15,1-2-7 0,-3-3-12 0,0-2-18 16,0-3-21-16,0-4-21 0,-4-3-24 0,3-2-28 15,0-3-33-15,0-5-63 0,0-3-98 0,0 0-37 16,0 0-405-16</inkml:trace>
  <inkml:trace contextRef="#ctx0" brushRef="#br0" timeOffset="147150.5">18625 1701 929 0,'0'0'123'15,"0"0"-115"-15,0 0 35 0,0 0 71 0,0 0 49 16,0 0 3-16,0 0-22 0,0 0-18 16,0 0-23-16,0 0-25 0,0 0-5 0,0 0-12 15,0 0-2-15,0 0-1 0,5-23 1 0,-2 15 1 16,0-3-19-16,0-1 1 0,3-3-23 0,-2-3-9 16,3 0 0-16,1-1-7 0,-2-1 6 0,2 0-6 15,0-4 3-15,0 1-10 0,-1-2 3 0,2-1-1 16,1 1-8-16,2 1 4 0,-2 3-14 15,-1 3 9-15,0 4-6 0,-1 4-3 16,-4 4-16-16,3 4-18 0,-3 0-8 0,3 2-16 16,4 0 14-16,-2 5-2 0,1 3 3 0,2 5 7 15,-2 1-4-15,3 2 6 0,2 2 0 0,-3 2 17 16,0-1-2-16,3 1 13 0,-1 0 9 0,4-3-3 16,-3-1 12-16,1-2-5 0,-3 0 11 0,2-4-1 15,-5 0 9-15,-4-2 12 0,1-1 0 0,-5-2 27 16,0 0 17-16,-2-2 41 0,0-1 37 15,0 1 15-15,0-3-4 0,0 0-21 0,0 0-23 16,0 0-32-16,-1 1-11 0,-1 0-29 0,-2 1-23 16,-3 1-10-16,-2 0-16 0,-1 1-10 15,-1 0-28-15,-1 0-38 0,2 2-65 0,0 1-76 16,-1 1-88-16,3-1-121 0,1 0-69 0,5-3-387 0</inkml:trace>
  <inkml:trace contextRef="#ctx0" brushRef="#br0" timeOffset="147505.13">19330 1739 1830 0,'0'0'-140'0,"0"0"62"0,0 0 114 0,0 0 39 16,0 0-43-16,0 0-52 0,0 0 9 0,0 0 20 15,0 0 8-15,0 0 22 0,0 0 4 16,0 0 2-16,0 0-8 0,62-92-4 0,-52 78-5 16,4 1-8-16,-7 3 10 0,1 0-13 0,0 3 9 15,-5 1 3-15,2 3 4 0,-5 3 5 0,0 0-4 16,0 0-19-16,0 2-42 0,0 4-14 0,0 1-12 15,-3 5 13-15,1 5 34 0,0 7 10 16,-1 2 4-16,-2 3-4 0,4-1-10 16,-1 3-70-16,1-4-15 0,1 1-52 0,0-4-88 15,1 0-37-15,6-2-121 0,-1-7 18 0,0-6-120 0</inkml:trace>
  <inkml:trace contextRef="#ctx0" brushRef="#br0" timeOffset="147744.72">19828 1343 2772 0,'0'0'-195'0,"0"0"35"0,0 0 95 15,0 0 72-15,0 0-9 0,0 0-12 0,0 0 11 16,0 0 9-16,0 0 7 0,0 0-13 0,147-7-1 16,-116 7-46-16,-1 0-89 0,-4 0-151 15,-6 0-226-15,-5 0-525 0</inkml:trace>
  <inkml:trace contextRef="#ctx0" brushRef="#br0" timeOffset="147944.21">20251 1273 2621 0,'0'0'-169'16,"0"0"27"-16,0 0 101 0,0 0 91 0,0 0 10 15,0 0 4-15,0 0-13 0,0 0 6 0,0 0-15 16,0 0-21-16,0 0-8 0,123 86-10 16,-114-73-1-16,-5 0-25 0,1 3-2 0,-5 0-34 15,-1 1-35-15,-9 0-45 0,-5 3-102 0,-5-2-110 16,-5 3-164-16,6-7-190 0,2-5 225 15</inkml:trace>
  <inkml:trace contextRef="#ctx0" brushRef="#br0" timeOffset="149306.16">19836 1066 21 0,'0'0'143'0,"0"0"83"0,0 0 61 15,0 0 34-15,0 0 4 0,0 0-80 0,0 0-38 16,0 0-45-16,0 0-37 0,0 0-28 15,0 0-30-15,0 0-32 0,0 0-53 0,0 0-10 16,-27-38-34-16,27 37 14 0,2 1 30 16,4-1 14-16,1-1 24 0,3 1-9 0,3-1 5 15,0 1-18-15,6-2 9 0,3 1 1 0,1 0-11 16,0-1 9-16,1 2-11 0,2 1 2 0,-2 0-18 16,2 0-8-16,-3 0-66 0,-1 0-77 0,-1 1-59 15,-2 4-99-15,0 1-59 0,-8-3 9 16,-3 1-111-16</inkml:trace>
  <inkml:trace contextRef="#ctx0" brushRef="#br0" timeOffset="150030.54">19886 1344 1293 0,'0'0'355'0,"0"0"-372"0,0 0-14 16,0 0 28-16,0 0 1 0,0 0-15 0,0 0-15 0,0 0 18 15,0 0 15-15,0 0 14 0,0 0 33 16,0 0 0-16,0 0-6 0,0 0-10 16,110 1-9-16,-87-2-2 0,6 1-3 0,-4 0 0 15,4 0-15-15,-2 0-3 0,-2-1-14 0,2 0-18 16,-4 0-23-16,5-2-49 0,-5 2-68 0,2 0-104 16,-3-1-104-16,-8 1 17 0,-5-1-42 0</inkml:trace>
  <inkml:trace contextRef="#ctx0" brushRef="#br0" timeOffset="150580.97">20664 1433 745 0,'0'0'-7'0,"0"0"-4"0,0 0 63 16,0 0 93-16,0 0 59 0,0 0 14 0,0 0-1 15,0 0-25-15,0 0-39 0,0 0-21 16,0 0-9-16,0 0-32 0,0 0-30 0,34-45-26 16,-27 29-21-16,3-3-2 0,-3 2-2 0,2 1-1 15,0 1 0-15,-2-1 4 0,-2-2-11 0,5-1 1 16,1-5-1-16,-2-3-14 0,2-3 8 16,2 0-12-16,-1-2-6 0,-1 3 4 0,0 2 7 15,-2 2-1-15,-1 4-8 0,-1 5 0 0,0 3-38 16,-4 5-16-16,4 5-17 0,-1 2-8 0,1 1 10 15,0 5 21-15,0 5 30 16,5 4 3-16,-2 5 27 0,2 1-5 0,2 5-7 0,-1 3 14 16,4 8-10-16,3 7 10 0,1 3-7 15,1-1 5-15,-6-8-2 0,-3-9 2 0,-1-5 16 16,-5-4-4-16,2-3 14 0,-5-4 10 0,-1 0 22 16,-2-5 24-16,-1-2 25 0,0-2 13 0,0-1-9 15,0 0-6-15,-3-2-32 0,0 0-27 0,0 0-30 16,-5 0-62-16,-1 0-76 0,-1-2-120 0,-2 0-205 15,5-1-110-15,2 0-314 0</inkml:trace>
  <inkml:trace contextRef="#ctx0" brushRef="#br0" timeOffset="151121.93">21558 1478 2621 0,'0'0'51'0,"0"0"8"0,0 0 43 16,0 0-4-16,0 0-32 0,0 0-24 0,0 0 1 16,0 0-26-16,0 0-6 0,0 0-21 0,0 0-31 15,0 0 1-15,0 0-26 0,-143-96 0 16,106 105-4-16,0 3 6 0,3-1-1 0,-1 3-6 16,3-1-3-16,4 1-29 0,3 0-8 0,6-3-18 15,6 0-11-15,4-1-25 0,8-2-15 0,2-3 28 16,10 0 31-16,6 0 78 0,5-3 51 0,4-2 29 15,2 0 19-15,7-1-2 0,-2-5 5 0,0 0-2 16,-2 1 12-16,-2 0 7 0,-7 1 13 0,0 2 3 16,-3 2-14-16,-4 0-7 0,-1 1-18 15,-1 5-3-15,2 2-15 0,-1 3-2 0,-1 0-6 16,1 4-12-16,-3 2 12 0,-1 3-11 0,-1 0 0 16,-3 4-3-16,0-1-14 0,-3 1-9 15,-3 0-7-15,0 0 1 0,0 0-23 16,-9-2-8-16,-1 0-3 0,-5-2-9 0,-3-1 21 15,-2 1 18-15,-4-2 14 0,-1 0 14 0,1-1 15 16,-1-2 6-16,1-3 7 0,0-1 2 16,3-3-11-16,2-2 7 0,1-2-10 0,4 1 3 0,1-5 0 15,6 0-4-15,1-2-10 0,3-3-18 0,2-3-17 16,1-4-23-16,0 0 4 0,6-3-1 16,2-1 7-16,4 4 2 0,-1 1-2 0,1 2 10 15,1 1-8-15,-2 5 15 0,0 2-3 0,0 1 0 16,-1 0 17-16,6 0-5 0,-3 6 2 0,-1-1-4 15,1 2-2-15,0 5-7 0,1-2 6 0,-2 3-1 16,-1-1-18-16,0 1-8 0,-1 1-42 0,1-2-57 16,1 0-109-16,-4-3-152 0,1-2-4 15,-4-3-210-15</inkml:trace>
  <inkml:trace contextRef="#ctx0" brushRef="#br0" timeOffset="151438.6">21878 1840 2456 0,'0'0'-29'16,"0"0"3"-16,0 0 46 0,0 0 20 0,0 0-27 15,34-124-3-15,-19 96-5 0,4-1 6 0,0-3 2 16,-1 0 3-16,2 1-7 0,-2 2 1 0,-1 2 2 15,-4 5-13-15,-2 2 18 0,-2 6 0 0,-5 5 10 16,0 4 9-16,-3 3 2 0,-1 2-11 0,0 0-19 16,0 2-3-16,-4 6-20 0,-1 6 12 15,-2 4 9-15,-2 7-1 0,2 5 6 0,-2 2-5 16,1 3-1-16,0 0-4 0,3 0 6 16,0-2-13-16,2-3-11 0,3-1-14 0,0-4-49 15,0 0-48-15,0-6-81 0,3 1-100 0,1-4-120 16,-2-5-112-16,0-2-466 0</inkml:trace>
  <inkml:trace contextRef="#ctx0" brushRef="#br0" timeOffset="152572.73">22552 1330 1993 0,'0'0'-27'0,"0"0"2"0,0 0-11 0,0 0 19 16,0 0 10-16,0 0 15 0,0 0 29 0,0 0-7 16,0 0 5-16,0 0-24 0,0 0-6 15,122 0-13-15,-89-2-21 0,2 1-1 0,0 1-38 16,-2 0-44-16,-1-1-113 0,-3 1-143 0,-7 1-72 15,-8 0-287-15</inkml:trace>
  <inkml:trace contextRef="#ctx0" brushRef="#br0" timeOffset="152739.51">22627 1553 1591 0,'0'0'277'0,"0"0"-473"16,0 0 70-16,0 0 145 0,0 0 80 0,0 0-1 15,0 0-34-15,120-11-18 0,-85 3-16 16,4-2-18-16,1 0-14 0,-4 1-21 0,1-2-19 16,-3 2-50-16,-3-2-97 0,-5 1-146 0,-10 1-106 15,-5 3-349-15</inkml:trace>
  <inkml:trace contextRef="#ctx0" brushRef="#br0" timeOffset="152939.35">23044 1164 1914 0,'0'0'-172'16,"0"0"26"-16,0 0 132 0,0 0 120 16,0 0 9-16,0 0 7 0,0 0 2 0,0 0-9 15,0 0-9-15,129 134-35 0,-111-110-6 0,2 3-27 16,-3-2-9-16,-2 3-8 0,-4-3-16 0,-1 1 2 16,-5-1-11-16,-4 1-6 0,-1-3-14 15,-6 2-13-15,-7-1-35 0,-4 1-37 0,-4 0-46 0,-4 1-91 16,-1-4-118-16,6-3-136 0,7-7-485 0</inkml:trace>
  <inkml:trace contextRef="#ctx0" brushRef="#br0" timeOffset="154035.57">19261 2369 1596 0,'0'0'-64'15,"0"0"-29"-15,0 0 32 0,0 0 69 16,0 0 61-16,0 0 5 0,0 0-1 0,0 0-14 16,0 0-14-16,0 0 1 0,0 0-3 0,0 0-1 15,0 0-18-15,0 0-12 0,14-17-7 0,-11 11-3 16,-1 1 3-16,6-4-2 0,-2 2 11 15,-3-1 16-15,-1-2 18 0,0 2 15 0,-2-1 1 16,0 0-1-16,0 0-9 0,-2 1-7 0,-3-1-11 16,-2 0-15-16,-2 2-12 0,-1 0-9 15,-1 2-6-15,-2-2-7 0,-3 4 0 0,-2 0-5 16,3 2 4-16,-4 2 0 0,-3 2 3 0,2 4-2 16,-3 3-5-16,-2 4 6 0,3 2-5 0,1 2 3 15,-1 3 0-15,3 0-4 0,1 0-1 0,3 1-8 16,2 0 1-16,7 0-9 0,-1-2-5 0,5-2-6 15,2 0-12-15,2-3-1 0,6-2 5 16,2-2 17-16,1-4 20 0,7-3 19 0,-2-3 5 16,3-1 1-16,4-5 2 0,1-6-1 0,-2-4 9 15,2-3 0-15,1 0 1 0,-3-3 1 0,-2 1 4 16,-1-2 3-16,-5-2-3 0,5 1 4 16,-3-1-10-16,-2 1 1 0,-2 0-4 0,0 2-8 15,-3 2 5-15,0 5 0 0,-2 4 21 0,-4 6 10 16,-3 3 4-16,0 1-14 0,0 0-46 15,0 4-33-15,0 4-2 0,-1 5 21 0,-1 6 31 16,-2 6 26-16,1 3-10 0,3 3-10 16,-1 1-5-16,1-2-7 0,0-1 3 0,4-1-11 0,3-1-16 15,0-3-32-15,2-4-38 0,1-2-41 16,3-5-57-16,1-4-79 0,4-3-98 0,-6-4 18 16,-2-1-240-16</inkml:trace>
  <inkml:trace contextRef="#ctx0" brushRef="#br0" timeOffset="155166.41">19651 2176 1778 0,'0'0'-179'16,"0"0"91"-16,0 0 164 0,0 0 38 16,19 142-8-16,-15-101-18 0,-1 5-15 0,2 4-29 15,-3 2-18-15,-2 3-11 0,0-1-14 0,-8 0-1 16,-1-1-12-16,-2-1-11 0,-1-2-8 0,-5-2-10 15,2-5-18-15,-2-3 8 0,2-5 16 16,-1-2 14-16,2-7 25 0,4-3-4 0,2-7-13 16,2-7-26-16,4-4-21 0,2-5-2 0,0 0 1 15,0-9 23-15,5-7 24 0,0-7 12 16,2-6 16-16,0-7-6 0,-2-4 5 0,3-5-6 16,1-3 1-16,-4-3 1 0,4-1 4 0,1 1 0 15,0 2-3-15,1 3 10 0,4 4 1 0,-2 3 5 16,-1 6 3-16,0 6 4 0,1 8-15 0,0 5-8 15,-1 6-8-15,-2 5-20 0,0 3 3 0,0 0 0 16,-1 3 2-16,1 6 7 0,-2 4 0 0,0 5 2 16,-2 3 5-16,0 1-1 0,-4 2-11 15,-1-2 0-15,-1-1-6 0,0 1 2 0,0-4 12 16,0-2 4-16,-2-1 3 0,1-5-4 0,-2-1 5 16,3-5-3-16,0-1 1 0,0-2 19 15,0-1 8-15,0 0 5 0,4-4 3 0,0-3-8 16,5-2-12-16,2-6 0 0,3-4-5 0,2-2-14 15,3-4 3-15,1 2-9 0,-1-5 0 16,3 1 0-16,-1 0-2 0,0 3-1 0,-2 2-3 16,-1 3 4-16,-4 6-3 0,2 2 4 0,-5 4-1 15,-2 5-2-15,-5 1 3 0,4 1 2 0,-5 3 17 16,1 5 10-16,-1 6 18 0,-1 0-3 16,-1 2-12-16,0 3-4 0,-1 0-15 0,1-1 2 15,-1 2-2-15,0 0-3 0,3-2-5 0,-1-3-3 16,2 0-8-16,1-5-18 0,0-1-5 0,2-1-10 15,1-3 5-15,0-1 15 0,1-4 16 0,4 0 18 16,-1-4 6-16,1-3 12 0,-2-2-1 0,6-2 2 16,-4-3 2-16,1 0-7 0,1-1 5 15,-3-2-2-15,1-1 3 0,1 1-1 0,-3-2 1 16,0 5 2-16,-2 1-3 0,-4 1 11 0,1 4-5 16,-3 1-6-16,3 1-9 0,-4 2-11 0,-1 2-7 15,-1 1-2-15,1 1-5 0,-1 0-11 16,0 3 12-16,1 3 3 0,3 2 9 0,-1 1 11 15,-1 4-5-15,-1 1-4 0,4 0-1 16,-3 4-2-16,0 2-4 0,1-2 5 0,1 0-3 16,0 1-1-16,3-1-1 0,-2-2-1 0,1 0 2 15,1-2-4-15,1-1 3 0,-1-4-7 0,3 0-5 16,1-3 5-16,4-3-1 0,-2-1 11 0,0-2 8 16,2 0 11-16,-1-4 7 0,-1-2 9 15,0-2 4-15,-2-1-3 0,0-4 2 0,-1-1-6 16,2-2-1-16,-3 1-5 0,-1-5-2 0,-2 0-4 15,2-4-7-15,-4-1-1 0,0-5-8 0,-3 0-5 16,-1-2-3-16,0-1-7 0,-7 3-2 0,-1-1 1 16,-5 5 1-16,0 3 1 0,-6 4 6 0,1 7-2 15,-1 4 5-15,-1 4 9 0,2 3-1 16,-1 1 5-16,2 4-5 0,2 5-8 0,1 3-8 16,2 2-4-16,3 3-10 0,4 2-12 0,0-1-2 15,4 0-10-15,1 0-2 0,6-2 3 16,3-2 5-16,1 1 7 0,4-2 7 0,2-3 12 15,0-1-3-15,5-3 9 0,-1-1 3 16,3-4 2-16,0-1 8 0,-2 0 0 0,2-3 4 16,-1-5-2-16,1-2 1 0,-1-1-6 0,1-1-2 15,0-2 0-15,3-1-4 0,-3 1 3 0,0-2-5 16,0 0 1-16,-1 3-5 0,-4 3 0 0,-1 0-1 16,-3 3-5-16,0 2 5 0,-3 3-6 15,0 1 4-15,-2 1 2 0,-1 0-3 0,-1 1 3 16,-2 5 3-16,3 0 11 0,-5 2 10 0,-1 1 19 15,-2 2 10-15,0 2 1 0,0 1 4 0,-1 1-5 16,-5 1-5-16,-1 1-5 0,-2-1-4 0,0 4-8 16,-1-2-4-16,0 4-5 0,-1-2-3 15,1 0-3-15,-1 3-5 0,0-4-2 0,-3-1-11 16,1 0-24-16,2-3-41 0,2-1-73 0,2-1-85 16,2-2-147-16,2-4-131 0,0-4-583 0</inkml:trace>
  <inkml:trace contextRef="#ctx0" brushRef="#br0" timeOffset="155390.47">20780 2135 2823 0,'0'0'-58'0,"0"0"-12"15,0 0 35-15,0 0 29 0,0 0 25 16,0 0 9-16,0 0 15 0,0 0 1 0,0 0-7 15,0 0-1-15,33 125-10 0,-17-99-4 0,-1-1-11 16,5 1-4-16,-1-4-6 0,1 1-9 0,-1-1-1 16,-1-2-12-16,-2-2-6 0,-1 0-14 15,-2-2-24-15,-2-3-45 0,0 0-81 0,2-1-104 16,-2-1-211-16,-4-3-83 0,1-3-477 0</inkml:trace>
  <inkml:trace contextRef="#ctx0" brushRef="#br0" timeOffset="155576.26">21476 2646 2743 0,'0'0'12'0,"0"0"21"0,0 0 25 16,0 0-10-16,0 0-44 0,0 0-28 0,0 0-25 15,0 0-16-15,0 0-8 0,0 0-28 16,0 0-43-16,0 0-78 0,0 0-222 0,8-33-139 15,-3 32-610-15</inkml:trace>
  <inkml:trace contextRef="#ctx0" brushRef="#br0" timeOffset="156165.35">21116 2212 108 0,'0'0'-3'0,"0"0"10"16,0 0 21-16,0 0 42 0,0 0 33 0,0 0 39 15,0 0 28-15,0 0 1 0,0 0 15 0,0 0 8 16,0 0 2-16,0 0-9 0,0 0-13 0,0 0-16 15,86-96-22-15,-85 96-7 0,1-2-18 16,-2 2-15-16,0 0-14 0,0 0-15 0,0 0-18 16,-3 0-13-16,1 0-12 0,-2 0-26 0,-3 3-9 15,-1 2-11-15,-4 3-3 0,-1 1 2 16,-4 4-1-16,1 4-6 0,-2-3-22 0,1 2-20 16,4 2-69-16,0-1-87 0,0 2-147 0,6-5-152 15,2-4-562-15</inkml:trace>
  <inkml:trace contextRef="#ctx0" brushRef="#br0" timeOffset="156634.63">22186 2359 1830 0,'0'0'350'0,"0"0"-449"16,0 0 6-16,0 0 43 0,0 0 9 0,0 0 6 15,0 0 33-15,0 0 26 0,0 0 17 0,0 0-6 16,-19 155-10-16,19-110-9 0,0 2-12 16,-1-1-16-16,1 1-33 0,-1 0-131 0,-4-2-41 15,1-2-79-15,-5-4-125 0,3-12-4 16,1-10 12-16</inkml:trace>
  <inkml:trace contextRef="#ctx0" brushRef="#br0" timeOffset="157572.09">22161 2420 2222 0,'0'0'566'0,"0"0"-592"0,0 0 22 0,0 0 10 16,0 0 7-16,0 0-9 0,0 0-17 0,0 0-1 15,6-122-2-15,17 116 3 0,1 4 0 0,4 2 5 16,-3 0-6-16,6 5-7 0,-4 5-5 0,-2 5-13 15,-1 2-6-15,-6 2-13 0,-4 3-10 16,-4 3-6-16,-3-2-1 0,-5 3 9 0,-2-5 5 16,0-1 17-16,-4-3 16 0,-2-4 17 0,0-2 18 15,-2-3 13-15,1-1 8 0,0-2 7 0,0-4 12 16,1 0 7-16,1-1 16 0,3-1-8 0,1-5-20 16,1-2-21-16,0-3-33 0,3-4-2 15,3-2 1-15,2-7 8 0,2-1 8 0,4-4-6 16,2 0-1-16,3-3-11 0,0 3-2 15,2 2 0-15,-1 2 2 0,0 4 2 0,-3 3 0 16,-2 4 0-16,-2 5-7 0,-2 3-1 0,0 3-8 16,-3 3-2-16,-2 2 0 0,-3 7 12 0,1 3 16 15,-1 4 6-15,-3 4 14 0,0 2-5 16,0 2-3-16,0 1-1 0,-4-2-5 0,1 1 2 16,1-4-4-16,2 1 0 0,0-2-2 0,0-6 2 15,0 0-3-15,2-5-6 0,0-4 4 0,3-1 4 16,2-3 15-16,0 0 18 0,1-3 8 15,5-3 0-15,2-7-10 0,3 1-7 0,1-4-9 16,0-2 4-16,-1 0-3 0,-1-1 1 0,-1-1 0 0,-2 1-8 16,2-2 0-16,-3 3-9 0,1 1 2 15,-3 2-4-15,-1 3-1 0,0 3 2 0,-4 2-6 16,-2 3-1-16,0 2-11 0,-3 2-7 0,0 0-6 16,1 2 12-16,-1 4 12 0,-1 3 9 0,0 5 15 15,0 3-5-15,0 1 0 0,0 1-2 16,0 2-5-16,0-1-4 0,0-1-3 0,0 1 4 15,0-3-7-15,0 0 2 0,2-1-4 16,2-4-7-16,0-3-2 0,3-2-6 0,-2-1 0 16,3-4 0-16,-1-2 16 0,6 0 7 0,-3 0 9 15,1-5 5-15,0-3-6 0,2-1 4 0,1-2-1 16,-2-2 5-16,-1 0-1 0,0-1 0 16,-1 0 1-16,1 0-10 0,0 1 4 0,-2 2-7 15,0-1-5-15,-2 3 0 0,-2 1-2 0,3 2-11 16,-6 3 1-16,2-1-8 0,0 4-15 0,-4 0 7 15,0 0-9-15,1 0 9 0,0 4 10 0,-1 3 10 16,0 1 13-16,0 2 2 0,0 3 5 0,0 1-7 16,0-1-5-16,0 1 2 0,0 0-4 15,0 0 1-15,0-4-4 0,0 1 0 0,0-3-8 16,4-1 0-16,1-1-4 0,0 0 0 0,2-4 10 16,2-2 7-16,2 0 12 0,1 0 4 15,1-5 3-15,1-1-4 0,-2-2-2 0,3-1 6 16,-2-2-4-16,4-3 8 0,-4 2 3 0,3-2 0 15,-2-2 5-15,-1 2-2 0,-2-1-3 16,1 0-3-16,0 0 9 0,-3 4 0 0,-3 2 6 16,0 4 1-16,-2 1-12 0,-3 3-8 0,-1 1-12 15,0 0-4-15,0 0-6 0,0 6 15 0,0 3 8 16,0 4 2-16,0 3 9 0,0 2-12 0,-1 2-6 16,1 1-4-16,0-2-5 0,0 1-9 15,0-2-10-15,0-1-20 0,2-2-39 0,6-1-38 16,-2-1-61-16,4-3-123 0,-4-4-224 0,-1-3-717 0</inkml:trace>
  <inkml:trace contextRef="#ctx0" brushRef="#br0" timeOffset="157727.72">23112 1921 2792 0,'0'0'-71'0,"0"0"11"15,0 0 6-15,0 0-41 0,0 0-68 0,0 0-49 16,0 0-25-16,0 0-34 0,0 0-88 0,0 0-74 16,0 0-404-16</inkml:trace>
  <inkml:trace contextRef="#ctx0" brushRef="#br0" timeOffset="158083.7">23802 2341 2727 0,'0'0'-23'0,"0"0"22"16,0 0 23-16,0 0-6 0,0 0-13 0,95-138-3 16,-79 116 9-16,-5 3-5 0,-1 1 4 0,0 3-2 15,-4 3-3-15,0 4-4 0,-2 1-10 0,-1 4 0 16,-2 2-15-16,2 1-8 0,-1 0-5 15,2 7-6-15,-2 4 11 0,3 3 2 16,-1 2 8-16,2 4-5 0,1 2-4 0,1 0-7 16,1 3-8-16,1-2 1 0,0 3-10 0,0-3-8 15,1 3-12-15,-1-2-6 0,-1-1 5 0,0-1 18 16,-4-4 20-16,2-3 17 0,-5-2 23 0,-2-4 16 16,0-3 31-16,0-3 19 0,-6 0 8 0,-1-3-4 15,-2 0-19-15,-1 0-11 0,0-4-18 16,-2-1-11-16,2-2-32 0,1 0-63 0,0 0-107 15,5-2-186-15,0 3-140 0,3 1-527 0</inkml:trace>
  <inkml:trace contextRef="#ctx0" brushRef="#br0" timeOffset="158588.82">24543 2314 2499 0,'0'0'34'15,"0"0"4"-15,0 0 26 0,0 0-18 16,0 0-33-16,0 0-5 0,0 0-6 0,0 0-3 16,0 0-7-16,-124-62-5 0,101 63-13 0,3 6-1 15,1 3-11-15,2-1-18 0,5 1-12 0,1 0-27 16,4 3-14-16,2-1-14 0,0-2-3 0,5 1 7 16,0-3 11-16,10 1 27 0,-1-2 24 0,2-2 28 15,2-1 20-15,2-2 11 0,-2-1 9 0,2-1 5 16,1 0 9-16,-2 0 8 0,0-4 15 15,-3 0 4-15,0 2 1 0,-1-2-5 0,-3 2-11 16,-2 0-8-16,2 2-10 0,-4 0-6 0,4 0-6 16,-4 6 12-16,1 3 6 0,0 5 6 15,-3 1 4-15,1 4-10 0,1 3-5 0,-3-1-9 16,0-1-2-16,0 3-7 0,0-4-7 0,-4 3 4 16,1-4-8-16,-4-1 2 0,0 2-1 0,1-3-3 15,-3-1 4-15,0-2 3 0,-2 0 3 16,1-2 4-16,-1-2 10 0,-5-1-2 0,2 0 9 15,-4-2-7-15,3-3-3 0,-2-2 3 0,4-1-4 16,-1 0 13-16,4-1 1 0,3-2 4 16,0-1-9-16,6 1-15 0,1-2-22 0,0 2-20 15,1 0-8-15,7-1 5 0,-1 3 20 0,0 1 12 16,5 0 16-16,0 0 3 0,2 5-1 0,5 2 1 16,-6 1-1-16,6 2-2 0,0 0-2 0,-3 2-1 15,1-1-6-15,1-1-3 0,1 3 0 0,-1-2-12 16,4-1-9-16,0 0-26 0,0-2-50 0,-2-1-128 15,2-1-211-15,-6-3-37 0,-5 0-340 0</inkml:trace>
  <inkml:trace contextRef="#ctx0" brushRef="#br0" timeOffset="158856.2">24822 2579 1836 0,'0'0'768'0,"0"0"-712"0,0 0 20 0,0 0 26 16,0 0-25-16,0 0-8 0,45-130-15 0,-35 106-9 15,1 0-9-15,-1 2-15 0,-1 2 6 16,1 6-6-16,-5 1 0 0,2 4-6 0,-5 3-5 16,3 2-4-16,-4 3-8 0,0 1-3 0,-1 1-10 15,1 7 3-15,-1 8-1 0,0 4 10 16,0 5 4-16,0 6 2 0,0 1 4 0,-1 1-10 15,-1-1 4-15,-2-2-11 0,2 1-12 0,1-3-15 16,0 0-27-16,1-4-39 0,0 0-77 0,0-3-130 16,0-3-385-16,0-9-847 0</inkml:trace>
  <inkml:trace contextRef="#ctx0" brushRef="#br0" timeOffset="159756.54">18504 3417 2493 0,'0'0'-6'15,"0"0"19"-15,0 0 6 0,0 0 7 0,0 0-13 16,0 0-13-16,0 0-1 0,0 0-1 15,0 0 5-15,0 0-7 0,0 0 8 0,0 0-3 16,73-25-6-16,-46 21 0 0,2 2-20 16,2 0-34-16,2 0-45 0,-3 1-54 0,-2 1-76 15,-4 0-135-15,-3 1-112 0,-5 2-79 0,-10-1 1 0</inkml:trace>
  <inkml:trace contextRef="#ctx0" brushRef="#br0" timeOffset="159930.17">18599 3550 2240 0,'0'0'-116'16,"0"0"-2"-16,0 0 44 0,0 0 53 0,0 0 20 15,0 0 31-15,0 0 19 0,0 0-2 16,0 0 0-16,0 0-8 0,0 0-19 0,138 4-31 16,-104-11-48-16,-1-1-70 0,4 0-179 0,-14 2-161 15,-5 2-697-15</inkml:trace>
  <inkml:trace contextRef="#ctx0" brushRef="#br0" timeOffset="160124.7">18972 3249 2499 0,'0'0'-112'0,"0"0"-102"0,0 0 64 15,0 0 131-15,0 0 105 0,0 0 14 0,0 0-3 16,0 0-1-16,0 0-16 0,122 117-23 0,-100-95-18 15,-1 3-20-15,-2 0-11 0,-2 0-3 16,-6 1-5-16,-2 0-3 0,-7 0-14 0,-2 0-15 16,-2-2-28-16,-12 2-37 0,2-1-65 0,-8-1-107 15,-1-3-158-15,6-5-83 0,2-5-504 0</inkml:trace>
  <inkml:trace contextRef="#ctx0" brushRef="#br0" timeOffset="160756.16">19779 3698 1196 0,'0'0'27'0,"0"0"-30"16,0 0 87-16,0 0 90 0,0 0 36 0,0 0-25 16,0 0-37-16,0 0-43 0,0 0-26 0,0 0 3 15,0 0 1-15,0 0-5 0,0 0-18 16,18-29-19-16,-9 17-13 0,0-3-8 0,-1-3 0 16,0 0-2-16,1-1-2 0,-1-4 0 0,0 1-2 15,-1-2-4-15,-2-2 0 0,4 0-7 0,-2-3-5 16,-2 2-1-16,2-1-4 0,-4 5 4 0,5 2 1 15,-6 4 4-15,-1 6-1 0,3 3-7 0,-3 4-5 16,0 1-19-16,-1 3-18 0,1 0-28 16,0 0-9-16,1 5 9 0,6 2 14 0,0 4 31 15,2 4 11-15,3 4 10 0,3 2 1 0,-1 0 2 16,2 5-1-16,-2-1-3 0,5 1-1 0,-1 1-4 16,-1-2-3-16,1 0-6 0,-2-3 0 15,0-1 1-15,1-2 0 0,-5-1 7 0,-3-4 4 16,-1-3 9-16,-7-2 11 0,-1-1 18 0,-1 0 14 15,0-3 18-15,-2 1 10 0,-8-3-5 16,1 1-10-16,-2-1-21 0,-1 0-18 0,-1-1-24 16,-2-1-34-16,2 0-42 0,1-1-73 0,-3 1-105 15,4-1-121-15,4 0-83 0,1 0-482 0</inkml:trace>
  <inkml:trace contextRef="#ctx0" brushRef="#br0" timeOffset="161073.26">20395 3741 1792 0,'0'0'534'0,"0"0"-583"0,0 0 63 0,0 0 56 16,0 0 1-16,0 0-33 0,0 0-17 0,0 0-6 15,0 0-4-15,0 0 6 0,0 0 0 16,0 0-4-16,0 0 4 0,101-119-1 0,-89 102 6 15,2-3 2-15,-2 1 1 0,-2-1-5 0,-1 1 0 16,-2 1 8-16,0 4 2 0,-4 3 11 16,2 3 4-16,-4 5-1 0,-1 0-4 0,0 3-10 15,0 0-18-15,0 0-23 0,0 5-12 0,-4 4-6 16,0 6 11-16,0 6 13 0,-3 5 7 16,-1 4 3-16,0 2-6 0,1 1-5 0,-1-1-16 15,1-1-17-15,3-1-28 0,2-4-33 0,2 1-30 16,0-5-55-16,2-3-66 0,7-3-159 0,-4-5-126 15,1-6-616-15</inkml:trace>
  <inkml:trace contextRef="#ctx0" brushRef="#br0" timeOffset="161473.53">21607 3218 1251 0,'0'0'338'0,"0"0"-249"16,0 0 53-16,0 0 57 0,0 0 15 15,0 0-28-15,0 0-14 0,0 0-36 0,0 0-42 16,0 0-44-16,0 0-26 0,0 0-10 0,0 0-12 15,0 0 6-15,-87-26 1 0,58 35-4 0,-2 3 6 16,0 2 3-16,1-1 2 0,1 2 6 16,0-1 6-16,4 1-3 0,0 1 2 0,2 1-6 0,1 0-3 15,5 3-5-15,0-3-5 0,5 0 1 16,4 3-14-16,4-1-2 0,4-1-5 0,0 1-6 16,8 0 1-16,2-1-3 0,3 2 0 0,7-2-6 15,1-2 8-15,-1-1-3 0,6-2-4 0,-2-1-2 16,-2-4-13-16,3-2-8 15,-3 0-14-15,1-3-22 0,0 0-30 0,-2-2-40 16,0-1-66-16,2 0-136 0,-6 0-155 0,-3 0-10 16,-7-1-298-16</inkml:trace>
  <inkml:trace contextRef="#ctx0" brushRef="#br0" timeOffset="161708.73">21259 3379 2775 0,'0'0'56'0,"0"0"-99"15,0 0 19-15,0 0 18 0,0 0 7 0,0 0 13 16,0 0 18-16,0 0 5 0,0 0-1 0,0 0-11 16,0 0-3-16,118 12-10 0,-82-11-8 0,1-1-8 15,0 0-24-15,-1 0-33 0,-1 0-62 0,-2-1-100 16,-2-4-239-16,-9 4-269 15,-9-2-578-15</inkml:trace>
  <inkml:trace contextRef="#ctx0" brushRef="#br0" timeOffset="161994.6">22358 3254 1609 0,'0'0'810'0,"0"0"-942"0,0 0 56 15,0 0 109-15,0 0 45 0,0 0-4 0,0 0-5 16,0 0 0-16,0 131-17 0,0-109-13 15,0 1-11-15,-2 0-13 0,0 0-9 16,-1-1-10-16,2-2-21 0,-1-1-29 0,0 0-44 16,1-4-69-16,0 1-78 0,0-5-133 0,-1-2-154 15,2-4-639-15</inkml:trace>
  <inkml:trace contextRef="#ctx0" brushRef="#br0" timeOffset="162514.46">22290 3086 2825 0,'0'0'1'0,"0"0"11"15,0 0 7-15,0 0-7 0,0 0-11 0,0 0-8 16,0 0 7-16,0 0 1 0,0 0 2 0,137-45 4 16,-103 52-5-16,2 5 1 0,-1 3-5 0,2 2 0 15,-2 4-3-15,-1 5-2 0,-3-1-3 0,-4 3-1 16,-2 0-4-16,-5-1-8 0,-6-2-2 15,-5-3-8-15,-5-2-2 0,-2-2 5 0,-2-3 2 16,-6-1 11-16,-6 0 10 0,-5-3 6 16,-6-2 2-16,-4-1 7 0,-2-2 0 0,1-1 0 15,-2-4 5-15,4 0-2 0,0-1 3 0,3 0 3 16,5 0 2-16,4-1 0 0,3 0-2 0,4-1 3 16,4-1-8-16,3 2-9 0,0-1-18 0,0-1-20 15,6 0-8-15,3-2 2 0,5-1 9 0,6 2 10 16,2 0 2-16,6 2-1 0,1 2-1 15,3 0 0-15,-3 1 4 0,1 5 2 0,-4 0 1 16,-1 2 5-16,-3 0 2 0,0 3 6 0,-4 0 2 16,1 2 2-16,-2 3 2 0,0 1 0 0,-3 0 3 15,0 3 1-15,0-1 4 0,-5-1-1 16,-3 1 0-16,-1-1 4 0,-4-3-2 0,-1-1 9 16,0 1 3-16,-6-2 7 0,-2-1 5 0,-2-4-1 15,-6 3 5-15,1-4-7 0,-3-1-1 16,-4-2-1-16,-1 0-6 0,-2-2 0 0,-4-2-2 15,2 0 0-15,-3 0-2 0,1 0-1 0,1 0-7 16,0-2-5-16,6-1-4 0,-3 0-8 0,2 0-3 16,5-2-12-16,0-1-12 0,2 0-21 15,4 0-20-15,3 2-40 0,0-1-91 0,3 0-176 16,4 1-260-16,0 2-829 0</inkml:trace>
  <inkml:trace contextRef="#ctx0" brushRef="#br0" timeOffset="162934.4">23334 3759 1787 0,'0'0'253'16,"0"0"-114"-16,0 0 51 0,0 0 7 0,0 0-49 16,0 0-24-16,0 0-22 0,0 0-12 15,0 0-18-15,0 0-11 0,0 0-7 0,0 0-15 16,0 0-11-16,21-121-8 0,-12 105-4 0,-2-1-9 16,4 0 0-16,1-3-3 0,-1-3-3 0,1 1 2 15,3-3-3-15,-1 2 3 0,0 0-6 0,-2 3 4 16,-2 5-2-16,-1 3-1 0,-4 3 2 0,-3 6-2 15,-1 1-4-15,1 2-4 0,-2 0-6 0,0 0-15 16,0 5 3-16,-3 6 6 0,1 6 6 16,-2 6 17-16,-2 6 3 0,-1 4 0 0,3 3 1 15,-5 1-3-15,4-2-4 0,-1 1 0 0,-2-1 3 16,4-3-11-16,0 0-6 0,0-3-22 16,4-3-25-16,0-1-25 0,0-4-36 0,0 1-43 15,0-4-76-15,0-1-147 0,0-4-227 0,1-5-830 0</inkml:trace>
  <inkml:trace contextRef="#ctx0" brushRef="#br0" timeOffset="166715.53">18701 4673 1626 0,'0'0'154'16,"0"0"-215"-16,0 0 38 0,0 0 83 0,0 0 59 15,0 0 7-15,0 0-19 0,0 0-23 0,0 0-21 16,0 0-9-16,0 0 0 0,0 0 0 16,65-89-2-16,-53 69-9 0,1-2-9 0,0-2-9 15,1-2-7-15,0 0-2 0,-4-1-4 0,3-2 0 16,-4 1-4-16,0-4 0 0,-1 4-3 0,-1 0 2 16,-3 3 4-16,-2 5 1 0,2 5 2 0,-3 3-3 15,0 5-2-15,-1 3-7 0,1 3-10 0,-1 1-15 16,0 0-28-16,0 4-11 0,2 3 9 15,3 3 18-15,0 7 29 0,5 2 12 0,1 4-4 16,0 2-8-16,4-1 0 0,-3 1 1 0,2 1 0 16,4-3 3-16,-2 0-5 0,-1-2-2 0,-2-1-1 15,3-1 2-15,-2 1 1 0,0-5 3 16,-2 0 1-16,-3-1-1 0,-4 0 5 0,1-4 2 16,-4-2 9-16,-2-1 7 0,0-1 12 0,-1-1 8 15,-6 1-3-15,1-2-5 0,-3 1-11 0,-2 0-8 16,0 0-12-16,-4-1-17 0,4 1-32 15,0-1-53-15,0-1-69 0,3-1-136 16,-1 1-174-16,6-1-34 0,1-2-457 0</inkml:trace>
  <inkml:trace contextRef="#ctx0" brushRef="#br0" timeOffset="167018.57">19336 4559 2194 0,'0'0'95'0,"0"0"-193"0,0 0 49 16,0 0 91-16,0 0 11 0,0 0-17 0,0 0-11 16,0 0-4-16,121-21-3 0,-100 22-3 0,-2 4-4 15,-3 2-5-15,-3 1-3 0,-1 1-5 0,-6 0-3 16,0 0 0-16,-4 2 1 0,-2 1 2 16,0 0 4-16,-4 2 2 0,-5-1 1 0,-2-1 2 15,-3 1 1-15,1 2 2 0,-6 0-3 0,5 0 2 16,-2 0 2-16,4 0-4 0,1-2 4 15,2-1-7-15,0 0 0 0,5-2 0 0,-1 0-2 16,5-1-1-16,0 0-3 0,0-1-1 0,8-1-8 16,1-2-1-16,1 1-8 0,4-2-8 15,3-2-13-15,4-2-33 0,1 0-66 0,1 0-106 16,2-1-120-16,-5-3-115 0,-8 3-545 0</inkml:trace>
  <inkml:trace contextRef="#ctx0" brushRef="#br0" timeOffset="167238.62">20042 4457 3030 0,'0'0'-212'0,"0"0"15"0,0 0 72 0,0 0 86 15,0 0 47-15,0 0-6 0,134-26-11 16,-86 25-6-16,3 0-26 0,-1 1-87 0,1 0-161 16,-5 0-182-16,-11 0-81 0,-16 1-410 0</inkml:trace>
  <inkml:trace contextRef="#ctx0" brushRef="#br0" timeOffset="167400.16">20182 4781 2432 0,'0'0'-50'16,"0"0"-9"-16,0 0 36 0,0 0 46 0,0 0 8 15,0 0-22-15,0 0-19 0,148-30-40 0,-106 21-86 16,1-2-112-16,0-1-107 0,-3 2-118 0,-12 3-261 16,-9 2 377-16</inkml:trace>
  <inkml:trace contextRef="#ctx0" brushRef="#br0" timeOffset="167727.48">20650 4666 2012 0,'0'0'153'0,"0"0"-102"0,0 0 47 0,0 0 36 16,0 0-14-16,0 0-25 0,50-118-3 0,-33 93-9 15,-1-1-17-15,1-2-15 0,-1-3-12 0,0-1-12 16,2-1-9-16,-5-3-5 0,3 2-7 0,-4 1-4 15,-1 4 2-15,-2 5 1 0,-3 7 0 0,-1 4 3 16,-3 4-8-16,0 5-9 0,-2 1-16 0,1 3-29 16,-1 0-18-16,2 5-7 0,0 6 17 15,0 5 26-15,2 6 23 0,0 6 13 0,-1 3-3 16,0 2-2-16,0-1 1 0,0 2-5 0,-1-3 3 16,3-1 2-16,-3-3-3 0,0 1 2 15,-1-4 2-15,2-3 0 0,-3 0 1 0,0-6 5 16,0-2-2-16,0-2-1 0,0-2 3 15,-4-3-3-15,4-2-4 0,-2-1-2 0,2-2-21 16,0-1-56-16,0 0-83 0,0 0-171 0,0 0-165 16,0 0-65-16,0-1-429 0</inkml:trace>
  <inkml:trace contextRef="#ctx0" brushRef="#br0" timeOffset="168255.95">21411 4535 2568 0,'0'0'133'0,"0"0"-79"0,0 0 29 16,0 0 2-16,0 0-31 0,0 0-32 15,0 0-13-15,0 0-7 0,0 0-8 0,0 0-5 16,-123-75-3-16,99 77 1 0,-1 7-1 0,-1 2 3 16,1 0-1-16,5 2-2 0,1 1-4 0,7-2-7 15,1 1-6-15,5-1-9 16,3 1-4-16,2-2-12 0,1-1-11 0,4-1-2 15,5 0 4-15,6-4 14 0,1 0 16 0,3-3 12 16,7 0 2-16,-3-2 5 0,-1 0 4 0,4-5 4 16,-4-1 12-16,-2-1 4 0,-4 0 7 0,1 0 4 15,-4 1 0-15,0 3 3 0,-2 1 0 0,-2 0 2 16,-2 2-5-16,1 0-1 0,-2 3-9 0,-1 4-5 16,3 1-2-16,-1 3-3 0,0 5 2 15,1-1-5-15,-1 4 3 0,-2 1-3 0,0 1-3 16,-1 0-14-16,-4-1-8 0,0-2 4 0,0-2-4 15,-6-2 16-15,-3 2 7 0,-1-3 0 16,-4 1 6-16,-1-3 6 0,-5 1 10 0,-2-1 8 16,-1-1 13-16,-2-2 12 0,-1 1 5 0,0-2-7 0,-1 0-7 15,4-3-11-15,-5-2-8 0,6 1 2 16,2-3-2-16,1 0-3 0,9 0-4 0,1 0-6 16,4 0-3-16,3-3-12 0,2 2-11 0,0 1-18 15,0 0-12-15,0 0-5 0,4 0 2 16,3 3 12-16,3 1 9 0,2 2 12 0,6 1 0 15,-3-1-4-15,4 4-7 0,-1-2-12 0,-1 1-5 16,0-2-6-16,1 1-10 0,1-2-19 16,0-1-48-16,2 0-63 0,1 0 9 0,1-3-33 15,5 1-124-15,-8 0-44 0,-7-2-307 0</inkml:trace>
  <inkml:trace contextRef="#ctx0" brushRef="#br0" timeOffset="168604.66">21773 4859 2824 0,'0'0'-35'0,"0"0"3"16,0 0 38-16,0 0 22 0,0 0 3 0,0 0-9 16,0 0 0-16,0 0-3 0,136-47-4 0,-111 48-1 15,0 5-3-15,0 0 1 0,-1 2-12 0,-1 0 1 16,-3 1-4-16,-2 2-7 0,-3-1 0 15,-3 3-5-15,-3-3-1 0,-4 2-5 16,-4-2 0-16,-1 1 3 0,-2 1 3 0,-6 1 10 16,-4-2 0-16,-5 2 7 0,-2 0 1 0,0 2 3 15,-4-1 1-15,2 2 4 0,2-1 6 16,0-1 1-16,2 0 5 0,5-2-5 0,3-1-4 0,4 0-3 16,3-1-6-16,2 0-1 0,1-2-5 0,5 1-4 15,6-3-4-15,2-1-3 0,2-2-5 16,3-1-10-16,-1-2-7 0,2 0-15 0,1 0-19 15,-2-3-18-15,0-1-18 0,0-1-19 0,-1 1-37 16,-2-1-83-16,0-1-117 0,-3 3-146 0,-4-1-591 0</inkml:trace>
  <inkml:trace contextRef="#ctx0" brushRef="#br0" timeOffset="168831.1">22475 4565 2916 0,'0'0'-61'16,"0"0"2"-16,0 0 29 0,0 0 15 0,0 0-3 15,0 0-1-15,0 0 7 0,0 0-6 0,0 0-14 16,147-8-34-16,-111 11-48 0,0 2-79 15,-4 0-143-15,-3-2-148 0,-9 0-59 0,-10-1-373 0</inkml:trace>
  <inkml:trace contextRef="#ctx0" brushRef="#br0" timeOffset="169005.74">22507 4697 2165 0,'0'0'77'16,"0"0"-14"-16,0 0 21 0,0 0 9 15,0 0-28-15,0 0-16 0,0 0-5 0,0 0-11 16,0 0-9-16,0 0-16 0,0 0-22 16,148 29-24-16,-117-31-41 0,-1-2-51 0,-1 0-73 15,-6-2-104-15,1-1-111 0,-10 1-87 0,-5 2-506 0</inkml:trace>
  <inkml:trace contextRef="#ctx0" brushRef="#br0" timeOffset="169189.65">22909 4421 1976 0,'0'0'49'0,"0"0"10"16,0 0 57-16,0 0 13 0,0 0-13 0,0 0-4 15,0 0-5-15,127 134-16 0,-113-107-16 16,-3 2-19-16,-1 1-22 0,-1 1-14 0,-7 0-8 16,0-2-17-16,-2-1-10 0,-7-3-19 0,-6-3-40 15,-5 2-45-15,-3-3-75 0,-5-2-145 0,-3-2-235 16,7-4-336-16,8-5 222 0</inkml:trace>
  <inkml:trace contextRef="#ctx0" brushRef="#br0" timeOffset="171989.43">23729 4559 1917 0,'0'0'-66'0,"0"0"26"0,0 0 71 16,0 0 63-16,0 0 17 0,0 0-6 15,0 0-15-15,0 0-4 0,0 0-17 0,0 0-24 16,0 0-21-16,0 0-31 0,0 0-22 16,0 0-16-16,-29-88 6 0,10 102 11 0,-2 3 12 15,-4 2 12-15,3 1-1 0,-1-1-1 0,9 2-12 16,-2-3-9-16,8 1-14 0,3-1-11 0,2-1-3 16,3-2-12-16,2-1-2 0,4-1-11 0,4-4-2 15,4-3 11-15,-1-4 5 0,6-2 1 0,2 0-6 16,-1-6-9-16,5-4-1 0,-1-2 20 0,-2-2 25 15,-3-1 20-15,-3-2 26 0,-4 3 19 16,-4-4 19-16,-1 0 9 0,-2 1 10 0,-2-2 7 16,-2-1-2-16,-1 4 21 0,0-1 20 0,0 4 22 15,0 3 7-15,0 4-15 0,-3 3-34 16,2 2-39-16,0 1-40 0,-1 0-37 0,2 3-18 16,0 4-2-16,0 5 15 0,0 2 22 0,0 2 12 15,0 0 0-15,6 2 1 0,-2 0 2 0,4-2-2 16,1 3 2-16,1-3-2 0,0 0-8 15,2-1-1-15,0-1-3 0,3-1-4 0,-1-3-8 16,4-1-16-16,2-2-43 0,-2-1-64 0,1-4-82 16,1-1-100-16,-5-1-119 0,-5 0-578 0</inkml:trace>
  <inkml:trace contextRef="#ctx0" brushRef="#br0" timeOffset="173168.7">24115 4537 1618 0,'0'0'835'0,"0"0"-880"0,0 0 19 0,0 0 30 16,0 0 5-16,0 0-4 0,0 0 11 16,0 0 9-16,0 0-1 0,-45 134-2 0,39-93-8 15,-3 3-7-15,1 0-7 0,-1 2-14 0,1-1-24 16,-2-2-13-16,0-1-2 0,1-3-9 15,0-2 0-15,1-5 3 0,-1-1-3 16,3-4 7-16,-2-3 13 0,2-5-6 0,3-4-29 0,-1-5-34 16,2-3-32-16,1-4-7 0,1-3 22 0,0-3 37 15,3-7 43-15,2-2 33 0,0-6 24 16,1-5 43-16,2-1 35 0,-3-5 16 0,3-4 2 16,1-4-24-16,2-3-29 0,3-6-18 0,2-1-10 15,-1-4 1-15,3 0 10 0,-2 2 19 0,2 5 18 16,-2 4 4-16,1 5-5 0,-6 10-19 15,5 5-19-15,-5 5-14 0,3 7-12 0,-4 4-7 0,2 4-5 16,-2 0-6-16,-1 3 4 0,0 6 8 16,-2 4 2-16,-2 4 7 0,0 2-3 0,-2 1-5 15,-2 4-2-15,-1 0-3 0,0-3-1 0,-5 1-4 16,-1-3 1-16,-3-3 1 0,1 0 1 0,2-3 6 16,0-3 0-16,1-1-1 0,1-3 3 15,2-3 1-15,1 0 6 0,1-3 16 0,0 0 19 16,1 0 8-16,2-5 1 0,5-2-13 15,2-2-19-15,0-2-13 0,6-5-5 0,-1 0-5 16,1-1-1-16,2-1 1 0,-1-2-5 0,3 1 1 16,-2 0-2-16,-1 2-2 0,-2 3 5 0,-2 4 0 15,0 2 1-15,-4 1-5 0,-1 3-7 16,0 2-7-16,-3 2-8 0,-1 0-7 0,-2 1-5 16,-1 4 2-16,0 1 5 0,1 4 12 0,-2 0 12 15,0 3 4-15,0 1 8 0,0 2-6 0,0-2-1 16,0-1-7-16,5 0-9 0,-2-2-8 15,3-1-6-15,0-3 2 0,1-3 7 0,3 0 14 16,-2-3 16-16,-1-1 15 0,2 0 12 0,1-3 4 0,0-2 6 16,1-4 0-16,0 1 4 0,-1-3-1 15,-2 0-5-15,3-1-3 0,-4 0-10 0,2 0-4 16,2 2-3-16,-3 0-5 0,1 1-1 0,-1 1-2 16,-2 3-2-16,3 0-3 0,-2 2 1 15,-3 1-4-15,3 2 0 0,-3 0-2 0,2 0-7 16,-3 5-3-16,1 0-3 0,0 1 1 0,-2 5 2 15,0-1 6-15,2 3 2 0,-2 1 4 16,0 0 1-16,-2 3-2 0,2-2 0 0,1-1-3 16,0-1 1-16,-1 1-3 0,2-1-1 0,1-3-1 15,-2 0-3-15,3-1 1 0,2-2 1 0,-3-1 1 16,3 0 2-16,-2-3 5 0,1-1 6 16,1-2 10-16,-3 0 10 0,1 0 9 0,-1-3 7 15,1-4 2-15,-1 0 2 0,0-1-4 0,-4-2-4 16,2-1-5-16,-1-2-8 0,-2-2-5 0,0 1-5 15,0-1-7-15,0-3-5 0,-4-1-1 16,2 0-3-16,-1-3-3 0,-2 0 0 0,3-1-6 0,-4 0-2 16,1 1-3-16,0 1 4 0,-1 2 3 15,-3 3 10-15,1 2 7 0,2 3 2 0,0 3 8 16,0 3-5-16,2 2-6 0,2 2-11 0,1 1-19 16,0 0-19-16,1 0-13 0,0 1 1 0,0 5 5 15,0-1 14-15,2-1 7 0,4 2 2 16,0 0 2-16,3 0 0 0,2 0 1 15,-1-1-5-15,2 0 0 0,2-1-13 0,0 0-9 0,1-1-9 16,0 1-21-16,-1-3-16 0,3 1-31 16,3-1-33-16,-1 0-32 0,0 1-20 0,2-1 2 15,-1 0 14-15,-2-1 26 0,3 1 23 0,-5-1 28 16,3 0 30-16,-2 0 32 0,-2 0 29 0,0 0 16 16,-1-1 12-16,-3 0 0 0,0 1 17 15,-1 0 31-15,-2 0 37 0,-3 0 36 0,-1 0 18 16,-3 0 2-16,1 2-4 0,-2 2 13 0,0 0 21 15,0 2 7-15,-2 3-9 0,-6 0-36 0,3 4-36 16,-4 0-32-16,-2 1-15 0,1 0-11 16,0 1-6-16,-1-1-6 0,1 0-10 0,-2 0-2 15,-1 1-8-15,2-4-1 0,0 0-3 0,-1-1-5 16,1-3-7-16,1 1-23 0,1-4-42 0,1 1-90 16,0-3-145-16,4 1-140 0,1-3-2 0,1 1-258 15</inkml:trace>
  <inkml:trace contextRef="#ctx0" brushRef="#br0" timeOffset="173325.72">25038 4470 2285 0,'0'0'17'0,"0"0"-27"0,0 0 12 0,0 0 11 16,0 0 15-16,0 0 13 0,0 0 7 15,0 0-3-15,0 0-17 0,0 0-5 0,0 0-12 16,75 130-12-16,-64-112-26 0,5-1-70 0,-4 1-132 15,0 0-204-15,-2-4-138 0,-2-7-602 0</inkml:trace>
  <inkml:trace contextRef="#ctx0" brushRef="#br0" timeOffset="173488.43">25354 4854 2287 0,'0'0'466'0,"0"0"-421"0,0 0 18 0,0 0 18 15,0 0-34-15,0 0-17 0,0 0-9 16,0 0-15-16,0 0-13 0,0 0-22 0,0 0-34 16,0 0-70-16,0 0-133 0,0 0-294 0,39-30-736 0</inkml:trace>
  <inkml:trace contextRef="#ctx0" brushRef="#br0" timeOffset="174889.61">19498 5183 1349 0,'0'0'86'0,"0"0"-23"0,0 0 43 0,0 0 20 15,0 0-17-15,0 0-53 0,0 0-30 16,0 0 11-16,0 0 23 0,0 0 16 0,-49 142 8 15,41-96-10-15,-1 3-18 0,4 3-14 16,-1 1-14-16,2 0-15 0,-2-3-4 0,-3 1-7 16,5-2-3-16,-3-2-2 0,3-6 0 0,-2-1-7 15,1-4-2-15,0-4-4 0,4-6-7 0,1-2-11 16,0-6-18-16,1-5-22 0,4-5-25 0,-1-4-21 16,-2-4 19-16,2-1 31 0,-3-10 38 15,-1-6 36-15,0-8 6 0,0-3 1 0,0-8 1 16,-6-3 1-16,0-6 4 0,0-4-7 0,-1-2-5 15,4-4-2-15,1-3-5 0,1 2 6 0,1 2 13 16,0 7 11-16,0 7 15 0,4 8 11 16,4 7-3-16,2 7-12 0,1 6-16 0,0 4-18 15,5 5-13-15,-3 3-2 0,0 7 8 0,2 8 3 16,-1 5 3-16,-1 3 1 0,1 5-8 0,0 1 1 16,-4 3 1-16,2-1-1 0,-2-3 2 0,0 0 0 15,0-5-1-15,-3-3 2 0,-4-4-1 0,4-3 3 16,-5-2-3-16,3-3 3 0,0-5 3 15,-3 0 6-15,3-3 16 0,-2 0 22 16,0-6 15-16,3-2 4 0,2-5-8 0,2-2-19 16,-2-4-15-16,0-4-8 0,2 1-6 0,-1-4-6 15,0 2-3-15,0 0-2 0,1 3-3 0,1 4-1 16,0 1-1-16,0 4-5 0,-1 2-1 0,1 3-2 16,-2 2-10-16,1 2-1 0,0 3-6 0,-1 0-4 15,-1 3 6-15,-3 3-1 0,3 4 2 16,0 3 7-16,-4 1 3 0,3 4 7 0,-4 1 5 15,3-1 4-15,-3 4 0 0,4-3 1 0,-3-1 1 16,-2-1-2-16,4-1-1 0,-2-3 2 16,3-2-1-16,1-2 2 0,-1-3 5 0,1-3 5 15,1-2 4-15,1-1 8 0,1-1 5 0,2-5-3 16,-1-3 1-16,-1-1-4 0,0-4-6 16,0-2-1-16,1 2 0 0,-2-3-3 0,0-3-2 0,-1 2-3 15,3-2-4-15,-3-1-1 0,-1 4-4 16,1 1 1-16,-5 2-2 0,3 2 0 0,-4 4-2 15,3 3-8-15,-3 3-3 0,-1 0-12 16,-1 2-8-16,4 0-1 0,-2 5 1 0,-2 3 6 16,4 2 10-16,-3 4 7 0,1 4 3 0,-2 1 8 15,4 4 0-15,-3 1-2 0,1-1 2 0,3 0-3 16,-2-2 1-16,4-4-2 0,0-1 1 0,3-1-1 16,-1-5-2-16,1-1 6 0,0-3-3 0,0-2 6 15,-1-3 7-15,0-1 4 0,-1-1 5 16,-1-5 3-16,-1-2-2 0,1-1-4 0,1-3-3 15,-2-2-5-15,1 0-3 0,-2 0-2 0,1-3-2 16,-3 1-2-16,3-2-4 0,-4 1-2 0,4 0-7 16,-3 3-1-16,1 3-1 0,-2 3-6 15,2 3-6-15,-3 0-8 0,1 4-8 0,-1 1-10 16,5 0-4-16,-4 0-7 0,2 6 4 0,-3 3 13 16,0 2 13-16,-1 3 16 0,1 4 6 0,-2 2 5 15,2 0 1-15,-2-2 3 0,1 0 2 0,1-1-3 16,0-3 5-16,3-2-1 0,0-2 3 15,1 0 1-15,-1-3 2 0,2-3 4 16,-1 0 7-16,0-3 17 0,1-1 11 0,0-1 6 16,0-5-3-16,4-3-9 0,1-2-14 0,1 0-3 15,-1-3 0-15,-1 0-2 0,1-2 7 0,-3 1-1 16,0-1-1-16,-1 1-1 0,2-2-4 0,-4 2-3 16,2 2-3-16,3 3-2 0,-3-1-5 0,0 6-1 15,-3 1-1-15,4 3 1 0,-3 1-2 0,-1 0-2 16,1 6 2-16,0 2-3 0,0 5 3 15,1 1-1-15,-2 1 1 0,0 3 2 0,-1 0-4 16,0 1 1-16,0-2-4 0,0 0-1 0,1 1-3 16,-2-4-3-16,1 0-11 0,1-1-26 15,0-3-35-15,0 1-71 0,-2-4-113 0,3-1-126 16,-4-2-65-16,0-2-476 0</inkml:trace>
  <inkml:trace contextRef="#ctx0" brushRef="#br0" timeOffset="175047.22">20253 5169 2821 0,'0'0'-74'0,"0"0"28"0,0 0-6 0,0 0-40 16,0 0-41-16,0 0-61 0,0 0-64 0,0 0-77 15,0 0-113-15,0 0-18 0,0 0-257 0</inkml:trace>
  <inkml:trace contextRef="#ctx0" brushRef="#br0" timeOffset="175435.4">21299 5752 2603 0,'0'0'-32'16,"0"0"51"-16,0 0 57 0,0 0-15 0,0 0-37 16,0 0-13-16,0 0 12 0,0 0 4 15,17-119 4-15,-10 99 3 0,1-1-10 0,-1 0-9 16,1-1-5-16,0-1-5 0,0 1-1 0,1 3-2 16,1 0-1-16,-2 5-2 0,0 4 1 0,-3 3-4 15,4 4-2-15,-4 0-8 0,2 3-2 0,2 0-2 16,2 7 2-16,1 3 6 0,2 3-3 0,1 5 3 15,2 2 0-15,2 1-1 0,-1 0-1 16,0-1-6-16,0 1-4 0,0-2-5 0,-3-2 2 16,-3-1 1-16,1 0 4 0,-7-3 4 0,-2-3 4 15,-3 0 7-15,-1 0 7 0,-4-3 6 16,-5 1 3-16,-2-3 3 0,0 0-4 0,-1-1-6 16,-1-4-2-16,3 1-12 0,-1-1-30 0,3 0-62 15,2 0-82-15,2-1-140 0,2-2-190 16,1 1-22-16,1 0-433 0</inkml:trace>
  <inkml:trace contextRef="#ctx0" brushRef="#br0" timeOffset="175949.73">22131 5659 2333 0,'0'0'73'0,"0"0"-10"0,0 0 62 16,0 0 8-16,0 0-32 0,0 0-18 0,0 0-8 15,0 0-16-15,0 0-20 0,0 0-15 0,0 0-19 16,0 0-10-16,0 0-6 0,-28-96-2 16,11 101-4-16,0 2-2 0,-3 3-3 0,2-1-8 15,1 1-10-15,3 0-13 0,-1 2-10 0,5 0-7 16,3-1-12-16,1 1-13 0,2-2-22 16,4 3-33-16,0-4-36 0,1-1-37 0,7-1-11 15,-1-1 6-15,2-3 36 0,-2-2 46 16,4 1 46-16,-2-2 45 0,0 0 33 0,2-3 26 15,-2 0 15-15,1-2 7 0,1 0 3 0,0 1 4 16,-1-1 2-16,1 1-4 0,-1 1-3 0,1 2-2 16,1 1-4-16,-2 0 3 0,-1 4 6 0,3 5 4 15,-5 1 2-15,0 2-1 0,-2 5-7 16,0 1-8-16,-4 4-7 0,-1-1-6 0,0 1-1 16,-6 1-1-16,-3-4 5 0,0 1 1 0,-5-1 2 15,0-1-6-15,-3-3 0 0,0-1 11 0,-4-2 10 16,1-2 22-16,1 0 20 0,-1-2 9 0,1 0 11 15,0-1 6-15,0-3-4 0,3 0-8 16,0-3-14-16,6 0-15 0,4-1-10 0,3 0-15 16,3 0-9-16,0-5-11 0,7 0-10 0,2-1 2 15,5-2 2-15,1 2 1 0,2 0-1 0,-2 1-1 16,2 1-3-16,0 2 0 0,-1 1 0 0,-4 1-2 16,3 0 1-16,-2 0-1 0,3 3 0 15,-3 2-2-15,3-1 0 0,0 2-5 0,3 1-13 16,-1 0-29-16,1 0-56 0,2 0-123 0,0-2-171 15,-6 0-104-15,-4-1-544 0</inkml:trace>
  <inkml:trace contextRef="#ctx0" brushRef="#br0" timeOffset="176355.81">22531 5729 2352 0,'0'0'-139'0,"0"0"8"0,0 0 77 0,0 0 89 16,0 0 13-16,0 0-12 0,0 0-3 15,0 0 0-15,129-35 0 0,-105 41-2 0,-3 2-8 16,-2 1-5-16,2 0-10 0,-6 3-4 15,0-1-4-15,-6 2-7 0,-3 0-2 0,-2-1-2 16,-2 1-1-16,-2 1 3 0,-4-1 4 0,-6 1 0 16,-1 0 4-16,-3 0 1 0,-1 0 3 0,-3 0 2 15,1-1 2-15,-1 1 5 0,2 0 0 0,-1 0 6 16,6-2 2-16,1 0 1 0,5 1 3 16,2-2-1-16,1 0 0 0,2 1-2 0,3-1 1 15,7-1-4-15,2-1-3 0,3-1-1 0,5-1-10 16,4-1-3-16,0-2-7 0,-1 0-6 0,6-3-8 15,-4-1-12-15,2 0-15 0,0 0-27 0,-1 0-25 16,1-2-60-16,0-1-95 0,-2 0-137 0,-5 2-97 16,-9-2-464-16</inkml:trace>
  <inkml:trace contextRef="#ctx0" brushRef="#br0" timeOffset="177794">22901 5549 1730 0,'0'0'-95'0,"0"0"-12"0,0 0 53 16,0 0 92-16,0 0 21 0,0 0-2 0,0 0-8 15,0 0-12-15,0 0-13 0,0 0-10 0,134-24-6 16,-108 22-10-16,0 0-6 0,3 2-6 0,-2 0-28 16,2 0-54-16,1 0-79 0,-2 0-96 0,-3 2-79 15,-6 0-306-15,-6-1 510 0</inkml:trace>
  <inkml:trace contextRef="#ctx0" brushRef="#br0" timeOffset="177990.25">23101 5668 2205 0,'0'0'-30'0,"0"0"-29"15,0 0 24-15,0 0 44 0,0 0 5 0,0 0 13 16,0 0 0-16,0 0-1 0,0 0 3 0,0 0 0 15,0 0-3-15,0 0-5 0,0 0-14 16,136 31-28-16,-105-31-47 0,0-1-85 16,1-2-106-16,0 0-92 0,0-3-98 0,-10 2-16 15,-5 1-65-15</inkml:trace>
  <inkml:trace contextRef="#ctx0" brushRef="#br0" timeOffset="178256.69">23437 5354 2419 0,'0'0'-62'0,"0"0"-14"0,0 0 13 15,0 0 27-15,0 0 25 0,0 0 26 0,0 0 15 16,0 0 7-16,0 0-1 0,0 0-3 0,0 0-11 16,133 72-7-16,-106-56-5 0,-4 1-7 0,2 2-3 15,-2 0 0-15,-4 0-3 0,-2 0-2 0,-5-1-2 16,-3 3-3-16,-3-1-6 0,-5-1-1 15,-1 3-8-15,0-2-1 0,-5 0-2 0,-4 1-8 16,-3-2-12-16,0-1-22 0,-3-1-29 16,1 0-43-16,-4-4-48 0,0 1-69 0,2 0-84 15,2-5-6-15,4-3-350 0</inkml:trace>
  <inkml:trace contextRef="#ctx0" brushRef="#br0" timeOffset="179582.43">23375 6695 777 0,'0'0'162'0,"0"0"42"15,0 0 51-15,0 0 15 0,0 0-49 0,0 0-44 16,0 0-34-16,0 0-35 0,0 0-29 0,0 0-27 15,0 0-20-15,0 0-12 0,0 0-9 0,-21-59-6 16,30 40 2-16,2-2-4 0,0 1 1 0,3-3 0 16,3-3-3-16,-3 1-1 0,2-4 0 15,-1 1-1-15,0-3-3 0,-3 2-1 0,2 0-1 16,0 2-1-16,-4 5 4 0,0 4 0 0,-6 6-1 16,3 3-1-16,-5 6-14 0,1 3-9 0,1 0-3 15,-3 3-1-15,1 7 7 0,1 1 10 16,2 6 4-16,-4 3 0 0,1 1 0 0,2 4-8 15,0-1-11-15,0 1-11 0,2 3-8 16,3-4-3-16,-2 2 0 0,0-1 1 0,2-3 3 16,1 0 8-16,-1-2 13 0,-1-2 11 0,-2-2 7 15,0-3 5-15,-4 0 8 0,-1-2 6 0,-1-2 7 16,0 0 14-16,0-1 15 0,-3-2 1 16,-5-1 3-16,2 0-15 0,-1-3-15 0,-2 3-6 15,-1-3-11-15,1 1-5 0,2-2-11 0,1 0-24 16,-2-1-45-16,7 0-90 0,-1 0-141 0,2 0-120 15,0 0 18-15,1 0-261 0,0-2 666 0</inkml:trace>
  <inkml:trace contextRef="#ctx0" brushRef="#br0" timeOffset="179891.62">23837 6642 1278 0,'0'0'170'15,"0"0"-67"-15,0 0 26 0,0 0 17 16,0 0-33-16,0 0-38 0,0 0-1 0,0 0-9 15,135-22-12-15,-115 22-10 0,2 1-14 16,-1 3-12-16,-3 2-7 0,-3 1-4 0,1 1-5 16,-6 0 2-16,-5 2-1 0,-2 2 7 0,-3 1 6 15,-3-1 4-15,-5 1 6 0,-7 1-4 0,-1-2 7 16,-4 3 5-16,-5-2 8 0,2 1 7 0,0 0-1 16,-2 0-5-16,4 0-10 0,0 0 1 15,2 0-10-15,0 1-1 0,7 0-4 0,1 0-12 16,2-1 0-16,4-1-6 0,4 0 0 0,1-3-8 15,0 2 0-15,7-3-5 0,3 0-6 16,5-4 1-16,1-2-17 0,2 0-9 0,2-3-17 0,0 0-21 16,1 0-15-16,-1-3-21 0,-1 0-35 15,-1 0-49-15,-2-2-53 0,3 1-81 0,-4-1-86 16,-4 1-295-16,-5 2 520 0</inkml:trace>
  <inkml:trace contextRef="#ctx0" brushRef="#br0" timeOffset="180224.5">24757 6068 2431 0,'0'0'-62'0,"0"0"36"0,0 0 40 0,0 0 20 16,0 0 1-16,0 0-9 0,-132-58-7 16,111 71 0-16,1 6 13 0,-1 3 8 0,0 5 7 15,1 4-3-15,0 5-5 0,0 1-8 0,2 2-7 16,5 0-1-16,1-3-8 0,3 1-2 16,0-4-7-16,7-1-5 0,2-3-3 0,0-2-5 0,6-2-1 15,5-3-6-15,3-1 0 0,0-1-11 16,4-4-12-16,1-3-10 0,3-3-20 0,-1-3-23 15,1-1-29-15,4-5-40 0,-5-2-62 16,-1 1-54-16,0-1-63 0,-6-4-77 0,-3 0 48 16,-4 2-233-16</inkml:trace>
  <inkml:trace contextRef="#ctx0" brushRef="#br0" timeOffset="180397.05">24407 6360 2036 0,'0'0'49'16,"0"0"-3"-16,0 0 21 0,0 0 12 0,0 0-16 16,0 0-9-16,0 0-14 0,0 0-20 15,127-7-7-15,-90 7-8 0,-2 0-6 0,5-1-12 16,0 1-35-16,-3 1-71 0,-2-1-169 0,-7 0-227 16,-11 0-698-16</inkml:trace>
  <inkml:trace contextRef="#ctx0" brushRef="#br0" timeOffset="180597.5">24980 6212 2357 0,'0'0'-58'0,"0"0"46"0,0 0 46 0,0 0 7 15,-20 119-3-15,18-94-8 0,1 0-5 0,-4 1-7 16,2-1-7-16,0 2-8 0,-3-5-7 15,4 0-11-15,-2 0-27 0,1-5-51 0,2 0-79 16,-1-2-115-16,0-2-119 0,0-4-89 0,-1-4-478 0</inkml:trace>
  <inkml:trace contextRef="#ctx0" brushRef="#br0" timeOffset="181041.69">25041 6154 2255 0,'0'0'26'0,"0"0"8"0,0 0 14 0,0 0 2 16,0 0-9-16,0 0-4 0,0 0-3 0,0 0-3 15,0 0-3-15,0 0-10 0,0 0-7 0,0 0-7 16,0 0-3-16,0 0-1 0,121 72-6 0,-112-59-3 16,-4 1-4-16,0-1-4 0,-5 0 2 0,0 0-2 15,-5-2 2-15,0-1 2 0,-4-1 1 0,0 1 9 16,-2-3 3-16,0 1 2 0,0-4 2 0,2 2-2 15,0-3-3-15,5 1-3 0,0-1-4 16,4 0-13-16,0 0-14 0,5-1-8 0,3 1-11 16,2 0-8-16,6-2-2 0,1 2-6 0,1 0 1 15,-2 1 10-15,4 0 10 0,-4 3 14 16,-2 0 17-16,-3 0 9 0,0 3 5 0,-1 1 7 16,-1-1 6-16,-3 3 10 0,-2-2 12 0,-2 4 12 15,-2-2 11-15,0 1 4 0,-2-1 9 0,-6 0 4 16,0 1 2-16,0-1 3 0,-5-2-8 15,0-1-7-15,1-1-8 0,-5 1-9 0,2-3-5 16,-2 0-4-16,-2-1-5 0,6-1 0 0,-3-1-1 16,3 1-5-16,0-1-5 0,1 0-14 15,1 1-3-15,2 0-11 0,1-2-12 0,2 0-20 16,3 1-43-16,2 1-51 0,0-2-82 0,1 1-148 16,0-2-179-16,0 0-555 0</inkml:trace>
  <inkml:trace contextRef="#ctx0" brushRef="#br0" timeOffset="181590.48">25316 6783 712 0,'0'0'167'16,"0"0"-86"-16,0 0 55 0,0 0 58 15,0 0-1-15,0 0 11 0,0 0 0 0,0 0-24 16,0 0-31-16,0 0-19 0,0 0-22 0,0 0-18 16,0 0-17-16,0 0-13 0,127-5-10 0,-114 11-12 15,-1 0-2-15,-1 0-5 0,0 2-5 0,-2-2-1 16,2 4-7-16,-4 0-1 0,-3 2-5 0,2-1 1 15,-4 0-5-15,0 2 0 0,0 0-2 0,-2 0-7 16,0-1 4-16,0 0-2 0,-5-1-1 16,-4 1 4-16,0-3-4 0,-3 2-5 0,0-4-1 15,-6-1-2-15,-1 0-3 0,1 0 4 0,-3-2-2 16,-1 1 5-16,1-2-2 0,0 2 1 16,0-3 4-16,0 1-9 0,0 0 11 0,1-1-1 15,1 1 0-15,1 0 9 0,4 1-8 0,3 0 0 16,0 0 2-16,3 2-2 0,1 0-1 15,5-1 3-15,0 1-1 0,2-1-1 16,0 0 2-16,1 0-1 0,2-1 4 0,5 1-4 0,1 1 6 16,3-3-1-16,-1 0-1 0,7 1 4 0,-3-1-7 15,2 0 2-15,-1-1-1 0,-1-1 1 16,0 1-1-16,-1 1 1 0,-3-1 0 0,0 0-4 16,5 1 1-16,-4 0-4 0,0 1 0 0,0-2-5 15,4 1-12-15,-3 2-16 0,2 0-22 0,-1-2-31 16,-3 2-55-16,2 0-74 0,1 0-131 0,-3-1-168 15,-6 0-115-15,1-2-308 0</inkml:trace>
  <inkml:trace contextRef="#ctx0" brushRef="#br0" timeOffset="185085.91">518 2141 1615 0,'0'0'40'0,"0"0"32"16,0 0 51-16,0 0 13 0,0 0-22 15,0 0-48-15,0 0-25 0,0 0-2 0,0 0 0 16,0 0 9-16,0 0-13 0,0 0-4 0,18-92 2 15,-10 67-10-15,-1 0 2 0,1-3-1 0,2 0-1 16,-3-3-10-16,1 0 7 0,-2-4-13 16,1 2-6-16,-1-4 6 0,0 0-9 0,-3-1 5 15,-2 1-3-15,2 1 4 0,-3 6-7 0,0 2 10 16,0 7 6-16,-1 7-6 0,1 6 17 16,0 5-13-16,0 2 0 0,0 1-19 0,0 0-28 15,0 3-32-15,0 6 5 0,1 7 34 0,5 6 13 16,2 6 39-16,2 3-11 0,0 1-16 15,2 3 6-15,2-1-2 0,2 2-2 0,-2-2 0 16,3-2 3-16,-1-1-12 0,-1-5 7 0,2-1 0 16,-3-3-3-16,-3-1 7 0,2-3-4 0,-5-1 8 15,-1-4-6-15,-2-1 10 0,0-3 7 16,-5-2-5-16,0 0 15 0,0-4 7 0,0 2 7 16,-4-1-5-16,-2-2-5 0,-1 1-21 0,0-1-16 15,-4-1-8-15,0 0-32 0,-3-1-17 0,3 0-34 16,0 0-34-16,-2 0-39 0,3 0-69 0,3-1-132 15,0-1-106-15,3 0 10 0,2 0-60 0</inkml:trace>
  <inkml:trace contextRef="#ctx0" brushRef="#br0" timeOffset="185540.68">1038 1954 2356 0,'0'0'-56'0,"0"0"46"0,0 0 53 0,0 0 6 15,0 0-29-15,0 0-16 0,0 0 5 16,0 0 0-16,0 0 12 0,0 0-11 0,0 0-9 16,0 0 1-16,0 0-12 0,0 0 0 0,131-52-10 15,-114 51 2-15,-4 2-8 0,0 4 5 0,-3 3 3 16,-1 0-13-16,-1 3 6 0,-5 0-10 0,0 1 11 15,-2 4 5-15,-1 0 14 0,-5 1 4 0,-6 1 0 16,1 1 16-16,-1-2-8 0,-2-1 9 16,2-2-5-16,1-1-4 0,3-2-7 0,0-3-4 15,4-1-7-15,0-4-31 0,3-1-33 0,0-2-61 16,0 0-9-16,4 0 24 0,1-4 30 0,2 2 55 16,7-3 13-16,0 2 12 0,0-1 1 15,3 0 12-15,0 3-2 0,-2 1-12 0,4 0 7 16,-6 0-7-16,4 5 5 0,-4 0 3 0,0 1 9 15,-2 2 2-15,-4 0 12 0,1 4 21 16,-6-1 11-16,-2 0 32 0,0 2 12 0,-3 2 6 16,-7 3-6-16,-4-2-10 0,-2 2-12 0,1 1-19 15,-3 0-10-15,0-2-18 0,-2 2-9 0,0-2-3 16,2-2-4-16,1-2-20 0,2-3-36 16,3 0-55-16,1-4-82 0,2-1-113 0,0-3-160 15,7-1-35-15,-1-1-252 0</inkml:trace>
  <inkml:trace contextRef="#ctx0" brushRef="#br0" timeOffset="185739.72">1636 1799 2851 0,'0'0'-59'0,"0"0"13"16,0 0 38-16,0 0 17 0,0 0-18 15,0 0-15-15,0 0 7 0,0 0 13 0,0 0 21 16,0 0-14-16,0 0-8 0,131-48-41 0,-103 37-62 16,-2 2-85-16,1 2-120 0,-2 2-189 0,-5 2-87 15,-8 1-368-15</inkml:trace>
  <inkml:trace contextRef="#ctx0" brushRef="#br0" timeOffset="185911.11">1692 2061 2635 0,'0'0'22'16,"0"0"-43"-16,0 0 8 0,0 0-7 15,0 0 10-15,0 0 12 0,0 0 20 0,0 0 7 16,0 0-26-16,0 0-16 0,139-81-43 0,-110 61-53 16,0 2-101-16,-6 2-249 0,-3 4-164 0,-9 5-556 15</inkml:trace>
  <inkml:trace contextRef="#ctx0" brushRef="#br0" timeOffset="186322.86">2210 2010 2766 0,'0'0'-46'0,"0"0"30"0,0 0 44 15,0 0 13-15,0 0-44 0,0 0-3 0,11-130 6 16,3 103-13-16,-3 1 15 0,2-6-10 16,0 4 3-16,0-5 5 0,-3 2-1 0,-3 0-4 15,-2 0 2-15,0 0-1 0,-1 1-7 0,-3 1 7 16,-1 3-9-16,0 3 0 0,-1 6 3 0,1 4 5 16,-2 7 4-16,0 4-9 0,0 2-13 0,2 0-41 15,0 2-23-15,0 6 7 0,0 4 20 0,8 6 39 16,-1 4 29-16,1 3 3 0,2 5-7 15,3-1 4-15,-2 1-1 0,1-1-3 16,3-2 3-16,0 1-4 0,-3-3 0 0,3-1 0 16,-1-4 4-16,-4-1-4 0,0-5-1 0,-2-1 9 15,-5-1 0-15,-1-2 13 0,0-1 12 0,-2-1 4 16,-3 2 1-16,-1-4-2 0,-4 1-13 0,-3 0-13 16,1-1-1-16,-5-1-13 0,2 0-3 0,1-2-17 15,1-1-16-15,1 0-40 0,0-2-50 16,1 0-60-16,3 0-129 0,2 0-145 0,3 0-81 15,0 0-333-15</inkml:trace>
  <inkml:trace contextRef="#ctx0" brushRef="#br0" timeOffset="186873.64">2787 1798 2045 0,'0'0'135'0,"0"0"-97"16,0 0 67-16,0 0 48 0,0 0-35 0,0 0-34 15,0 0-8-15,0 0-10 16,0 0 0-16,0 0-39 0,0 0-24 0,0 0-21 16,0 0-18-16,0 0 6 0,-40 23 7 0,26-6 4 15,-2-1-8-15,2 0 1 0,3-1-16 0,-1 0 2 16,2-3-1-16,2-2-7 0,-2-1-3 0,5-2-23 16,1-2-7-16,3-2-31 0,0-2-31 0,1-1-48 15,0 0-9-15,1-2 35 0,4-4 28 0,3-2 58 16,1-1-5-16,0-1-26 0,2-1-19 15,0-2-3-15,0 6 22 0,0-1-18 0,-1 1 27 16,3 2 18-16,-2 2 3 0,-1 1 45 16,0 2 10-16,1 0 10 0,-1 6 7 0,-1 2 28 15,2 4 13-15,-5 2 13 0,2 4 22 0,-1 3-57 16,-6 0 29-16,-1 1 5 0,0 3-10 0,-6 1 38 16,1 1 0-16,-6 4 84 0,-3 1 15 0,2 4 11 15,0-3-25-15,-5 0-84 0,2-1-17 16,-3 0 4-16,-1-1 6 0,4-1 15 0,-7 0 20 15,3-1 10-15,-1-2 6 0,1-3-9 0,0-4-2 16,6-5-16-16,1-5-9 0,3-4-21 16,4-5-24-16,4-1-26 0,1-1-33 0,-1-7-20 15,1-5-12-15,1-3 5 0,8-3-2 0,2-7-9 16,1 0-5-16,7 0-12 0,-1 1 9 0,2 4 18 16,-4 5 4-16,1 2 16 0,-4 6 7 0,-1 4 9 15,-2 1 7-15,1 3 18 0,-3 0 5 0,1 3 2 16,2 3 9-16,-3 2-10 0,1 3 0 15,1-1-9-15,-1 3-6 0,-1-1-7 0,-2 0-13 16,4 0-32-16,1-1-25 0,3 1-41 0,0-1-47 16,3-1-24-16,3-2-94 0,2-3-69 0,-7-3 17 15,-1 0-125-15</inkml:trace>
  <inkml:trace contextRef="#ctx0" brushRef="#br0" timeOffset="187388.33">3152 2009 2475 0,'0'0'7'0,"0"0"-67"0,0 0 38 16,0 0 80-16,0 0-8 0,0 0-17 0,0 0-9 15,0 0 6-15,0 0-5 0,0 0 0 16,132-78-14-16,-111 78-12 0,-1 0 11 0,1 0-15 16,-3 5 9-16,-1 1-10 0,-3 0-5 0,-6 5-6 15,-4-1-9-15,0 2 10 0,-4 4-8 16,-1 1 14-16,-7 4 5 0,-7-1-3 0,2-1 9 16,-6 1-3-16,0-3 7 0,-2-1-3 0,0 0-2 15,3-3-4-15,2-3-3 0,4-3 5 16,4-3-4-16,1-1-23 0,7-3-35 0,0 0-16 15,5 0 0-15,5-2 26 0,2-1 28 0,2 0 13 16,5 0-1-16,1-2-14 0,1 1-5 0,-2 2-8 16,0 1-20-16,-1 0-5 0,-1 1 1 15,1 0 7-15,-1 1 20 0,-2 2 19 0,0 2 5 16,-3 0 3-16,-1 2 9 0,-2-1 5 0,-4 2 11 16,3-1 11-16,-5 2 16 0,2 0 7 0,-4 1 14 15,-1 0 10-15,0 0 1 0,-7 3 6 0,-3-1-1 16,0 2-3-16,-2-1-10 0,-3 2-5 0,-1-1-1 15,-3-1-10-15,3-2-6 0,-2 1-12 16,0-2-15-16,4-1-9 0,-3 0-2 0,3-2-8 16,-3-1-9-16,6-1-24 0,-1-2-34 0,2-2-29 15,2 0-65-15,0-1-114 0,5 0-221 0,-3-4-69 16,4 1-340-16</inkml:trace>
  <inkml:trace contextRef="#ctx0" brushRef="#br0" timeOffset="188507.42">3481 1228 2777 0,'0'0'115'16,"0"0"-195"-16,0 0 30 0,0 0 26 0,0 0 21 15,0 0 10-15,0 0-30 0,0 0 9 0,0 0-9 16,0 0 22-16,0 0-6 0,0 0-2 16,0 0 6-16,0 0-60 0,64-9-36 0,-40 6-81 15,4 2-131-15,1-1-216 0,-8 1-64 0,-8 1-300 0</inkml:trace>
  <inkml:trace contextRef="#ctx0" brushRef="#br0" timeOffset="188673.51">3513 1436 2228 0,'0'0'-65'0,"0"0"3"0,0 0 38 0,0 0 17 15,0 0-19-15,0 0-9 0,0 0 12 0,0 0 36 16,0 0 26-16,0 0 4 0,0 0-24 0,0 0-36 16,0 0-54-16,142-63-91 0,-119 49-149 0,-5 1-171 15,-6 5 7-15,-5 3-107 0</inkml:trace>
  <inkml:trace contextRef="#ctx0" brushRef="#br0" timeOffset="188861.68">3757 1120 1477 0,'0'0'-9'0,"0"0"-53"0,0 0 88 16,0 0 72-16,0 0 14 0,0 0-33 0,0 0 5 16,0 0 30-16,0 0-6 0,0 0 0 0,0 0-30 15,0 0-6-15,0 0-21 0,127 74 6 16,-110-58-7-16,-6 5-32 0,7 7 3 0,-7 5-31 15,-6 5-2-15,1 1-14 0,-6-4-8 0,-11-3-15 16,-5-2-33-16,0-1-32 0,-2-1-81 0,-1-5-121 16,1 1-169-16,7-8-15 0,6-6-159 0</inkml:trace>
  <inkml:trace contextRef="#ctx0" brushRef="#br0" timeOffset="189286.62">4523 1285 2571 0,'0'0'-50'0,"0"0"3"16,0 0 70-16,0 0 29 0,0 0 15 0,0 0-45 15,0 0-20-15,0 0-8 0,0 0-26 16,0 0-6-16,0 0-13 0,0 0 25 0,0 0-6 15,-130 9 5-15,101 20 15 0,1 6-11 0,3-4 13 16,10-3 3-16,4-7 0 0,3 1-7 0,1-5-1 16,5-3-1-16,2-2-23 0,0-2-7 15,6-2-22-15,-1-3-11 0,7-3 8 0,2-2 12 16,2-1 12-16,2-6 16 0,2-4 12 0,-1-2-1 16,1-2 11-16,-1-3-1 0,-3-1 7 0,2 1 7 15,-1 0 2-15,-4 0 8 0,-2 3-11 16,0 2 10-16,-3 0-5 0,-4 5-1 0,1 2 13 15,-3 2-6-15,-1 3 19 0,-1 0-20 16,1 1-10-16,0 0-14 0,2 2-10 0,0 5 20 16,1 4 11-16,3 4 8 0,0-1-2 0,-1 5-2 15,3 1-12-15,0 0 0 0,-1-1-21 0,2-2-33 16,-3-2-60-16,3 0-120 0,1-4-155 0,1-1-71 16,-3-4 46-16,-4-3 94 0</inkml:trace>
  <inkml:trace contextRef="#ctx0" brushRef="#br0" timeOffset="190427.25">4716 1353 555 0,'0'0'190'0,"0"0"-5"0,0 0-7 0,0 0-80 15,0 0-74-15,0 0-3 0,0 0 34 16,0 0 38-16,0 0-17 0,0 0-13 0,29 131-29 16,-22-98-4-16,-4 3-15 0,-2 2-49 0,-1 4-56 15,0 3-75-15,-1 3 12 0,-8 2 63 16,4 2 78-16,-8 0 71 0,0-3 6 0,1-4 22 15,-5-4 36-15,3-3 27 0,-1-6 11 0,1-1-25 16,1-8-32-16,-1-4-18 0,8-5-20 16,0-8-22-16,6-3-17 0,0-3-20 0,0-1 2 15,0-7-1-15,4-7 12 0,2-4 1 0,2-6-4 16,2-5 5-16,0-2-20 0,2-6 13 0,0-2-2 16,3-5-13-16,-1-6 3 0,-2-5-9 0,5-5-5 15,-4-5-7-15,3 2 5 0,-5 1-17 0,1 7 6 16,-1 9 8-16,-2 9-5 0,-1 10 14 0,-1 10-10 15,-1 7-3-15,1 5-14 0,-4 3 4 16,4 3 3-16,-5 2 5 0,6 7 29 0,-4 3-1 16,1 6 11-16,-2 5 8 0,-1 2-3 0,4 3-5 15,-5 0 3-15,0-1-6 0,0-1-13 16,-1-3 7-16,7-3-7 0,-4-2-4 16,0-4-1-16,4-3 0 0,-2-4-4 0,2-3 5 0,-1-4 22 15,-2 0 3-15,3-2 22 0,1-6 2 16,0-4-9-16,5-3-10 0,-2-2-15 0,2 0-1 15,-2-4-13-15,2 2 6 0,1-4-6 0,-3 0-2 16,1-1 2-16,-1 0-8 0,1-1-2 0,0 3-16 16,1 1 7-16,1 5-6 0,-3 3 4 15,3 5 0-15,-2 2-21 0,-2 4 7 0,1 1-8 16,-3 1 7-16,-3 5 11 0,1 0 13 0,-3 4 12 16,-1 2 9-16,2 3 16 0,-4 1-12 0,0 3 6 15,0-1-8-15,0 1 0 0,2-1-1 0,-2-2-1 16,0-1 1-16,0-3-15 0,2-2 2 0,3 0-11 15,1-4 1-15,3-1 5 0,0-3 3 16,1-1 3-16,-1 0 2 0,3-1 13 0,-3-5-6 16,0-1 11-16,-2-1-5 0,4 0-3 0,-4-1 4 15,2-2-5-15,-1 0 4 0,-1-1-10 0,0 1 1 16,2-2-9-16,2 1-6 0,-1 0 5 16,-1 2-9-16,2 0-2 0,-1 3-8 0,-1 3 3 15,0 0-6-15,-1 2 11 0,-2 2 6 0,1 0-6 16,-1 0 11-16,1 0-5 0,0 3 7 15,-2 2 2-15,1 0 6 0,-4 3 0 0,4 0-1 16,-2 2 14-16,2 1-7 0,-2 0 6 0,1-1-2 16,-1 3-7-16,3-1 2 0,0 0 2 15,-2-1 7-15,0-1-3 0,1 0 15 0,-1 1-4 16,2-1 9-16,-1-1 7 0,-2-3-3 0,3 1-2 16,-2-4-9-16,0 1 6 0,-1-2-10 0,2-1 8 15,-3-1 0-15,1 0-6 0,1 0 5 0,-3 0-5 16,3-4 6-16,-1-1-10 0,-2-1 7 0,2-1-12 15,-2-1-8-15,-2-2 7 0,0 0-13 0,0-2-1 16,0-1-12-16,-4 1 0 0,-2-3-19 16,-2 0 3-16,1-2-6 0,-2-2-13 0,-3-1 7 15,0 2-9-15,2 4 12 0,-1 0 12 0,1 1 20 16,0-1-1-16,-3 2 9 0,1-1 13 16,-4 0-11-16,5 3 19 0,-1 0-11 0,2 4-7 15,2 0-31-15,2 4-18 0,3 2 0 0,3 0-23 16,0 2 38-16,0 5-3 0,5 1 2 15,5 3 8-15,2 2-33 0,5 2-1 0,1-1-19 16,1-2-9-16,1-2-12 0,-2-3 14 0,3-2-22 16,2 0-106-16,3-1-88 0,-3-1-58 0,4-2 24 15,0-1 112-15,0-1 199 0,-2 0 20 16,2-3 0-16,-1 1 0 0,-2-2 0 0,-3 1 0 16,-1 0 0-16,1 1 0 0,-4 0 0 0,-2 1 0 15,-1 2 0-15,-6 0 38 0,-2 0 172 0,1 2 34 16,-5 3 18-16,0 2-13 0,-2 1-36 0,0 4-22 15,0 0-32-15,-1 3-16 0,-5 2-32 16,1 0-6-16,-3 1-12 0,1 2-10 0,0-1-2 16,-2 1-6-16,-1 0-6 0,1 0-15 0,-3-2-4 15,1 2-12-15,-4-3-7 0,2-1-4 0,-2-1-7 16,1 0-17-16,4-4-24 0,5-2-33 0,-1-2-67 16,4-3-80-16,2 0-132 0,0-4-212 15,0 0-2-15,0 0-180 0</inkml:trace>
  <inkml:trace contextRef="#ctx0" brushRef="#br0" timeOffset="190612.78">5746 1296 2387 0,'0'0'32'0,"0"0"-31"0,0 0 27 0,0 0 45 15,0 0 13-15,0 0-11 0,0 0 13 0,0 0-16 16,0 0-14-16,53 135-6 0,-39-115-20 0,3 1-10 15,-3-3-15-15,4 1-3 0,-1-4-30 0,-1-1-11 16,1-4-38-16,-1-1-60 0,-2-1-65 0,-1 0-122 16,0-1-280-16,-4-2-68 0,-2-3-280 0</inkml:trace>
  <inkml:trace contextRef="#ctx0" brushRef="#br0" timeOffset="190760.42">6246 1599 2468 0,'0'0'157'0,"0"0"-100"0,0 0 5 16,0 0-7-16,0 0-24 0,0 0-47 0,0 0-8 15,0 0-35-15,0 0-88 0,0 0-97 0,0 0-257 16,0 0-174-16,0 0-489 0</inkml:trace>
  <inkml:trace contextRef="#ctx0" brushRef="#br0" timeOffset="191963.68">6635 1553 1808 0,'0'0'30'0,"0"0"-179"0,0 0 84 15,0 0 139-15,0 0 7 0,0 0-46 0,-66 135-16 16,61-106-9-16,4 0 15 0,0 2 10 0,1-1 19 16,0 1 18-16,0-2 13 0,0-1-5 0,0 1-9 15,0-1-12-15,0-2-19 0,1-2-4 0,0 0-17 16,-1-2-4-16,3-6-11 0,-2 0 4 0,2-5 2 16,-3-3-8-16,1-4 13 0,1-3-5 15,-1-1 6-15,1-1 10 0,2-8-1 0,0-4-7 16,4-7-2-16,1-4-8 0,-2-6-9 0,2-2 3 15,2-5-7-15,-2-2 1 0,-1-5 1 16,2-5-2-16,2-6 2 0,-1-5-14 0,4-1 5 0,1 1-12 16,3 2 6-16,-3 6 6 0,3 9-3 15,-3 9 10-15,1 9-2 0,-3 9-2 0,2 8-11 16,-3 4 3-16,0 4-1 0,1 6 7 0,1 7 10 16,-3 5-4-16,2 5 9 0,-3 1-5 0,0 4 10 15,-1 1-4-15,-2-3-5 0,-4 1 8 16,-1-2-10-16,0-2 11 0,-3-1 2 15,0-2-2-15,-6-2 4 0,-1-2 5 0,0-4 0 16,-3-2 8-16,0-4 20 0,0-2-7 0,-2-3 7 16,2-1 4-16,1 0-17 0,0-2 1 0,2-4-12 15,2-2-5-15,0-2-18 0,1-1 5 0,3-3-9 16,0-4-11-16,1 0 6 0,0-2-12 0,6-2-4 16,4 0-6-16,1 0 1 0,6-2-9 0,1 0 10 15,1 2 3-15,0 4-12 0,0 2 13 16,0 2-10-16,1 5 5 0,-5 2 1 0,1 5 10 15,-1 1 1-15,0 1 1 0,-3 4 20 0,0 4-10 16,-1 5 17-16,-1 2 1 0,-4 4-1 0,4-1 9 16,-3 1-4-16,0 3 6 0,-1-2-9 0,0-1 3 15,-1-1-5-15,1 1 0 0,-1-4 2 16,1-1-2-16,-1-3 2 0,3 0-1 0,-1-3 12 16,0-2-4-16,0-3 10 0,3-3 8 0,-1 0-9 15,1-1 5-15,1-7-2 0,3-2-4 16,1-2-13-16,-1-2 3 0,4-1-10 0,-4 0-10 15,0 1 16-15,-2-4-11 0,-1 0 7 16,0-2-3-16,0-1-3 0,0-2-7 0,2 0 5 16,-2 0-4-16,0 3-11 0,-1 4 9 0,-2 2-9 15,-3 5 7-15,1 5-8 0,-1 3-4 0,-5 1-8 16,0 1-11-16,0 7 27 0,0 2-2 0,0 8 18 16,0 1 8-16,-7 4-6 0,4 3-4 0,-1 1 2 15,1-2 4-15,-1 0-13 0,4-2 13 16,0-4-12-16,0-1-7 0,0-2 13 0,4-2-3 15,2-2 4-15,4-2-1 0,-2-3 3 0,1-2-5 16,1-3 12-16,4-2 10 0,-4-1-5 0,2-5 10 16,2-3-9-16,-2-4 0 0,2 1-3 15,0-2-6-15,1-1-7 0,-4-1-1 0,1 0 5 16,0-1-4-16,-2-1 5 0,1 0-10 0,-1 1 4 16,0 0-11-16,1-1 4 0,-1 3 6 15,-1 3-21-15,-1 1 8 0,0 3-13 0,-1 3-11 0,-3 4 4 16,1 1-7-16,-1 0-2 0,-1 5 2 15,0 4 17-15,-2 5 5 0,-1 2 19 16,0 2 3-16,0 3-4 0,-3 0-2 0,-1-3 0 16,1 2 7-16,2-3-15 0,0-2 8 0,2-2-10 15,-1-2-5-15,4 0 14 0,0-3-2 0,3-3 7 16,0 0 2-16,1-3 12 0,0-1 0 0,1-1 14 16,1 0 8-16,1-5-11 0,3-2 7 0,-1-5-14 15,0 2-2-15,1 0-9 0,0-2 4 0,-3-1-3 16,1 1 0-16,2-1 10 0,-3-1-9 15,3-1-1-15,-3 2-4 0,3-1 0 0,-3 1-6 16,0 0 6-16,-2 4 4 0,-3 2-9 0,0 4 7 16,-3 2-8-16,-1 1 2 0,1 0 5 0,-1 4 9 15,0 5-1-15,-2-1 4 0,3 6 13 16,0 1-12-16,-3 3 13 0,0-1-13 0,0 2-9 16,0 0-2-16,1-2-9 0,2 0 5 0,-2 0-20 15,1-4-4-15,3-1-31 0,-1-1-27 0,2 0-27 16,-1-5-69-16,3-1-129 0,-6-2-312 15,2-2-578-15</inkml:trace>
  <inkml:trace contextRef="#ctx0" brushRef="#br0" timeOffset="192129.64">7572 1129 3018 0,'0'0'-26'0,"0"0"-4"0,0 0-6 16,0 0-29-16,0 0-21 0,0 0-46 0,0 0-12 16,0 0-63-16,0 0-123 0,0 0-221 15,0 0-65-15,0 0-179 0</inkml:trace>
  <inkml:trace contextRef="#ctx0" brushRef="#br0" timeOffset="192490.61">8313 1621 2023 0,'0'0'980'0,"0"0"-1036"16,0 0 27-16,0 0 44 0,0 0 11 0,0 0-24 15,0 0-1-15,91-137 3 0,-74 115-3 0,-2-4 4 16,4 1-8-16,-4-3 12 0,0 3-9 0,-3 1 7 15,-1 6 2-15,-2 6-12 0,-4 3 18 16,0 2-13-16,1 1-13 0,-1 1 4 0,4 3-2 16,1 2-20-16,3 0 14 0,3 9-1 0,1 6-15 15,-2 2 28-15,4 3-6 0,-5 2 4 0,5 2-4 16,-2-1 0-16,-4 0 8 0,2-1-11 16,-4-2 12-16,-2-2-7 0,-3-2-4 0,-1 0 2 15,-2-4 3-15,-3-2-1 0,0-2 10 0,-6-1 12 16,-1 0-10-16,-4 1 12 0,-2-2-11 15,1-1-11-15,-1-1-1 0,1-2-29 0,2 2-38 16,-1-3-81-16,2 0-96 0,2-1-194 0,1 0-214 16,4 0-565-16</inkml:trace>
  <inkml:trace contextRef="#ctx0" brushRef="#br0" timeOffset="192992.5">9213 1382 2459 0,'0'0'112'16,"0"0"-12"-16,0 0-3 0,0 0-2 0,0 0-65 15,0 0-28-15,0 0-1 0,0 0-10 0,0 0 7 16,-129 0-7-16,109 12 1 0,0 0-4 16,2 2 0-16,-1 0-17 0,7 0-11 0,1-2-14 15,3 1-24-15,5 0-4 0,0-3-18 0,3-1-7 16,0-1-7-16,5-1 10 0,4-3 12 0,0-2 14 15,3-1 27-15,-1-1 3 0,4 0 17 16,-1-6 9-16,-4-1 8 0,3-1 7 0,-1-2 5 16,-2-1 11-16,2-1-8 0,0 1 9 0,0-1-3 15,-2 0-5-15,0 5 4 0,-1 2-2 16,-2 2 5-16,-2 1-2 0,0 2 12 0,0 0-6 16,-2 7 3-16,1 4 6 0,-1 3-6 0,-2 6 4 15,-1-1-12-15,0 5 5 0,0 0-11 0,-1-1 1 16,-6 3-8-16,0-2-18 0,-1 2-4 15,-1-3-18-15,-3-1 1 0,-1-1 5 0,-2-5 18 16,0 1 14-16,-2-2 29 0,-2-4 30 0,-2 1 18 16,-3-2 29-16,0-3-1 0,2 1-1 0,0-3-8 15,1-3-8-15,3-1-17 0,3-1-18 0,5 0-8 16,5 0-25-16,0-3-6 0,3-2-14 0,2 0-10 16,0 1 0-16,5-2 0 0,1 3 7 15,4-3-8-15,4 3 7 0,-2 2-5 0,5 1 5 16,1 0 7-16,-1 4 4 0,1 2-1 15,-1-1-7-15,-1 5 9 0,3 0-10 16,-6 1 9-16,5-1-5 0,-2-1-28 0,-1-1-28 0,4 0-58 16,-3-1-76-16,1-2-153 0,1-1-157 0,-3-1-102 15,-7-2 82-15</inkml:trace>
  <inkml:trace contextRef="#ctx0" brushRef="#br0" timeOffset="193439.55">9379 1663 2838 0,'0'0'17'0,"0"0"13"16,0 0-4-16,0 0 13 0,0 0-15 0,0 0-9 16,129-65 9-16,-105 60 4 0,-2 1 9 15,-3 3-19-15,2 1 5 0,-4 0-14 0,-3 1-13 16,0 6 8-16,0 1-9 0,-5 2-5 0,-5 2-9 15,-1 0 1-15,-3 2-12 0,-2-1 8 16,-5 1 12-16,-3-1-18 0,-4 1 9 0,1-1-6 16,-4 0-5-16,4-1 13 0,-4-2 12 0,5 0-2 15,2-1 5-15,0-1 11 0,4-2-19 0,3 1 6 16,3-2-13-16,1-1-13 0,7 0 4 16,4-1 1-16,4 0-4 0,1-3-12 0,2 0-4 15,0 0-23-15,1 0 7 0,0 0 5 0,-2 1 6 16,-6 2 20-16,0 1 2 0,-3 2 16 0,-1-1-2 15,0 0 12-15,-6 2 7 0,0-2 0 0,-2 5 14 16,0-1 3-16,-2 1 14 0,-4 0-1 0,-1 0 18 16,-2-1 2-16,-3 3-4 0,-2-2 16 15,1-1-15-15,1 0 3 0,-3-1-4 0,1 1-7 16,-3 0-9-16,3-1-5 0,-3 0 2 0,2-1-21 16,-2 0 5-16,1 2-14 0,1-2-5 0,2-3-10 15,0 2-20-15,2-1-34 0,2-2-63 16,0 1-104-16,4-2-267 0,3-1-188 0,0-1-659 0</inkml:trace>
  <inkml:trace contextRef="#ctx0" brushRef="#br0" timeOffset="193649.72">10135 1604 2928 0,'0'0'-2'16,"0"0"-41"-16,0 0 24 0,0 0 32 0,0 0-1 16,0 0-12-16,0 0-6 0,129-24 9 15,-104 24-10-15,1 0-7 0,1-1-35 0,-2 1-63 16,2 0-102-16,-4 2-158 0,-2 2-250 0,-5-1-21 16,-8 0-210-16</inkml:trace>
  <inkml:trace contextRef="#ctx0" brushRef="#br0" timeOffset="193814.34">10125 1753 2198 0,'0'0'143'0,"0"0"-64"0,0 0 16 16,0 0 3-16,0 0-38 0,0 0-2 0,0 0-24 16,0 0-9-16,0 0-16 0,0 0-12 15,139 9-15-15,-114-13-29 0,0-3-33 0,-3 1-91 16,0 0-122-16,-3 0-273 0,-1 1-81 0,-9 2-327 0</inkml:trace>
  <inkml:trace contextRef="#ctx0" brushRef="#br0" timeOffset="194034.03">10518 1411 2408 0,'0'0'101'0,"0"0"-79"15,0 0 21-15,0 0 38 0,0 0 4 16,0 0 4-16,0 0-4 0,0 0-8 0,0 0-14 15,0 0-24-15,0 0-2 0,0 0-15 0,104 137-5 16,-97-115-2-16,-1 0-3 0,-3 2-7 0,-3 1-3 16,0-1-1-16,-5 2-13 0,-5-3 3 15,-2-2-16-15,-4 2-12 0,-2-4-21 16,-8-1-26-16,-4 1-25 0,-1-4-53 0,-2-2-54 0,-4 3-121 16,12-7-257-16,6-2-842 0</inkml:trace>
  <inkml:trace contextRef="#ctx0" brushRef="#br0" timeOffset="195385.2">11054 1726 1772 0,'0'0'-107'0,"0"0"-9"16,0 0 37-16,0 0 105 0,0 0 28 0,0 0-14 15,0 0 5-15,0 0-7 0,0 0 19 0,0 0 21 16,0 0 24-16,14 14 5 0,-3-26-7 0,4-2-14 16,-1-5-37-16,2 0-5 0,-1-3-9 0,4-2-9 15,-2-1 8-15,-1-1-1 0,1 2-6 0,-4-1-2 16,1 0 4-16,-2 0-17 0,-3 1 3 15,-2 1-4-15,2 0-9 0,0 3 2 16,-3 3 1-16,-2 4 3 0,1 4-14 0,-3 3 11 16,0 4-21-16,-1 1-26 0,0 1-4 0,3 0-20 15,1 0 6-15,1 3 10 0,-1 5 21 0,5 3 9 16,3 3 8-16,0 4 12 0,1 2-11 0,-3 0 8 16,4 2 0-16,-3 1 3 0,-1-2 0 0,0 2 2 15,-2-3-1-15,-1-1-4 0,-3 1 16 16,1-4 0-16,-3-2 14 0,-3 2 4 0,0-1 6 15,-3-2 8-15,-4-1 2 0,-1 1 2 0,-1-2-18 16,2 2-3-16,-2-4-22 0,1 0-13 16,-1-2-20-16,1-1-36 0,5-2-50 0,-1-1-103 15,-2-1-146-15,5 2-176 0,-1-4-507 0</inkml:trace>
  <inkml:trace contextRef="#ctx0" brushRef="#br0" timeOffset="195817.23">11672 1678 2545 0,'0'0'137'0,"0"0"-213"0,0 0 37 0,0 0 66 16,0 0 13-16,0 0-27 0,0 0-9 0,0 0 1 16,0 0 0-16,0 0-1 0,117-45-3 0,-94 44 7 15,1 4-11-15,-4 2-5 0,-4 2 2 0,-1 0-19 16,-4 1 6-16,-2-1-8 0,-5 1-13 15,1 0 1-15,-4 0 3 0,-1 1 18 0,-4 2 5 16,-1-3 21-16,-5 3 0 0,-5-2-3 0,3 1 16 16,-1-3-8-16,0 1 7 0,-2-3-5 15,4 0 0-15,2-3-5 0,4 0 0 0,-1-1-3 16,5-1-30-16,1 0-26 0,0 0-50 0,0 2-32 16,2-1 10-16,7 0 30 0,1 1 33 0,1-1 25 15,5 2 11-15,-1 0-12 0,4 1 11 16,1 1-2-16,-1 0-5 0,1 2 3 0,2 1-3 15,-3 0 9-15,1 0-6 0,0 0 11 0,-2 1-2 16,-3-2-1-16,-4 1 0 0,-2 1-8 16,-1-2 5-16,-6 0 18 0,-2 0 34 0,0 1 25 15,-8 3 18-15,-3-1-1 0,-1 2-10 0,-7-1-9 16,-1 0-6-16,-2 2-6 0,0-3-10 0,-2-1-6 16,2-2-16-16,2 3 0 0,4-4-5 0,1-2-12 15,3 0-21-15,3-2-59 0,5-2-91 0,-1 0-190 16,3 0-103-16,2 0-497 0</inkml:trace>
  <inkml:trace contextRef="#ctx0" brushRef="#br0" timeOffset="196138.64">12591 1477 2413 0,'0'0'-43'16,"0"0"45"-16,0 0 59 0,0 0-3 0,0 0-29 16,0 0-21-16,0 0 8 0,0 0 0 15,-130 29 6-15,114-15-1 0,-3 1-13 0,0 3 7 16,1 0-11-16,2 3 4 0,0 1 0 0,0 3 2 16,3 2-1-16,2 0-6 0,3 0 6 0,4-2-13 15,0-2 3-15,4-2-6 0,0 0-9 0,7-1 4 16,3-1 3-16,7-1 8 0,1-3-3 0,2-2 6 15,2-1-11-15,2-4-6 0,0-2-6 16,2-3-10-16,-3-1-7 0,4-4-21 0,-5 2-10 16,-1-3-32-16,-1-2-34 0,-2-1-68 0,-4 1-123 15,1-2-146-15,-6 2 1 0,-4 3-204 0</inkml:trace>
  <inkml:trace contextRef="#ctx0" brushRef="#br0" timeOffset="196312.49">12257 1731 2632 0,'0'0'-40'15,"0"0"-14"-15,0 0 2 0,0 0 17 0,0 0 32 16,0 0 10-16,0 0 31 0,0 0 7 0,0 0-10 16,0 0-17-16,145-12-2 0,-108 6-5 0,4-2-21 15,-3-1-5-15,-3-1-47 0,2 1-76 0,-5 2-96 16,-2 0-230-16,-9 2-122 0,-8 0-523 0</inkml:trace>
  <inkml:trace contextRef="#ctx0" brushRef="#br0" timeOffset="196556.4">13042 1401 2541 0,'0'0'-160'16,"0"0"48"-16,0 0 90 0,0 0 83 0,0 0-15 15,-11 140-5-15,16-112-4 0,-1 1 2 16,3-1-12-16,0 1-11 0,-2-3-3 0,2 0-17 16,-4-2-4-16,4-2-24 0,-4-2-41 0,0-2-69 15,0-2-131-15,-1-2-184 0,-2-4-92 0,0-3-440 16</inkml:trace>
  <inkml:trace contextRef="#ctx0" brushRef="#br0" timeOffset="197023.05">13083 1435 2346 0,'0'0'116'0,"0"0"-159"0,0 0 13 0,0 0 44 16,0 0 10-16,0 0-8 0,0 0-1 15,0 0 5-15,0 0 9 0,133-51-12 0,-109 56 3 16,1 4-7-16,0 2-3 0,-2 1-7 0,-3 3 0 16,-3 0-5-16,-4 3-11 0,-4-2 9 0,-6-2-6 15,-1 1 4-15,-2 2 7 0,-8-4 5 16,-4 1 2-16,-3 0 6 0,-4 1 3 0,-2-1-11 16,-1-2 7-16,0 1-6 0,2-2-4 0,3-3 1 15,3-2-2-15,1-1-2 0,7-2-9 0,0-2-7 16,5-1-39-16,1 0-26 0,0 0-15 0,7 0-11 15,0-2 35-15,7-3 27 0,2 0 14 16,4-1-5-16,4-1-25 0,0 0-36 0,-1 3-20 0,-3 1 8 16,0 3 9-16,-2 0 29 0,0 0 19 15,-2 5 17-15,1 2 9 0,0 2 17 0,-4 1 12 16,1 2-1-16,-2 1 19 0,-5-2 3 0,1 2 20 16,-5 0 16-16,-2 0 18 0,-1-1 10 15,-4 1 4-15,-7-1 13 0,0 1-7 16,-4-2 5-16,-1 1-13 0,-4-2-11 0,0 1-16 15,-5-2-7-15,3-1 4 0,-1-1-10 0,-2-1 13 16,1-1-8-16,1 1 2 0,0-1-2 0,-3-2-7 16,6 1-16-16,0-3-18 0,5 1-1 0,-2-2-25 15,7 0-1-15,0 0-14 0,5 0-30 0,0 0-38 16,4 0-122-16,1 0-227 0,0 0-196 16,0-1-702-16</inkml:trace>
  <inkml:trace contextRef="#ctx0" brushRef="#br0" timeOffset="197535.72">13754 1637 1718 0,'0'0'657'15,"0"0"-697"-15,0 0 33 0,0 0 66 16,0 0 5-16,0 0-40 0,0 0 8 0,0 0-1 15,0 0 4-15,0 0-14 0,131-27 2 16,-110 31-8-16,-3 3-19 0,1 2 15 0,-2-2-13 16,-2 2 8-16,-4-1 0 0,-1 1-4 0,-3 1 0 15,-4 1 1-15,0-2 3 0,-3 0-6 0,0 2 15 16,-5-3-6-16,-2 2 10 0,-4 1-3 0,-2-2-4 16,0 1-5-16,-6-1-12 0,-1 0 4 15,4 0-4-15,0-1 8 0,1-2 0 0,2 0 0 16,5-2-8-16,2-1-3 0,1-1-3 0,4 0-21 15,1-2-10-15,0 0-29 0,0 0-7 16,4 0 13-16,4 0 21 0,2-2 27 0,5-1 6 16,-1-1 11-16,3 1-16 0,-2-1 0 0,2 1-1 15,-2 1-12-15,1 0 7 0,-3 2-3 0,2-1 1 16,-2 1-1-16,2 5-2 0,-2 1 1 0,0-2 4 16,-2 3 10-16,-1 0 7 0,3 1 3 0,-3 0 5 15,-3 0 6-15,1 0 0 0,-5-1 18 16,2 0 5-16,-3 3-2 0,-2-2 19 15,0-2 2-15,0 2 9 0,-2 0 5 0,-5-2 0 16,-3 2-15-16,-1 2-12 0,-7-2 0 0,1 1-17 16,-1-1 2-16,-1-1-8 0,0-2 0 0,-1 2-9 15,2-2-3-15,-1 0-1 0,1-2-17 0,0 1-4 16,1-2-21-16,0 0-25 0,3 0-57 0,0-2-124 16,-2 0-222-16,5 0-130 0,4 0-526 0</inkml:trace>
  <inkml:trace contextRef="#ctx0" brushRef="#br0" timeOffset="206524.22">82 3698 2180 0,'0'0'70'0,"0"0"-238"0,0 0 15 16,0 0 60-16,0 0 88 0,0 0 22 15,0 0 2-15,0 0 13 0,0 0-8 0,0 0-9 16,51 132-6-16,-41-107-5 0,1 1-3 0,0-1-2 16,-1 2-4-16,-1 0-7 0,-1 4-16 15,-4-3-28-15,1 3-34 0,-4-2-34 0,-1-1-61 16,-2-2-61-16,-4-2-69 0,-1-4-5 0,3-5-220 16,-1-7 510-16</inkml:trace>
  <inkml:trace contextRef="#ctx0" brushRef="#br0" timeOffset="206777.87">89 3889 1280 0,'0'0'134'16,"0"0"-65"-16,0 0 60 0,0 0 31 0,-11-138-5 15,17 116-74-15,3 0-35 0,5 3-6 0,1 1 4 16,6 3-3-16,1-1-11 0,4 4-3 16,2 1-8-16,2 2-6 0,-2 4-9 0,2 1-10 15,-4 4-2-15,-3 4-5 0,-3 3-4 16,-7 4-4-16,1 0-5 0,-4 2-7 0,-5 1 10 15,-4 2 16-15,-1 2 18 0,-2 2 16 0,-8 0 0 16,-7 3-3-16,4-1-10 0,-7 0-4 16,0-3-4-16,1 0-11 0,-1-3-12 0,0-2-15 0,3-2-20 15,0-3-21-15,0-2-29 0,3-3-59 16,3 0-99-16,3-3-132 0,1-1-23 0,4 0-313 0</inkml:trace>
  <inkml:trace contextRef="#ctx0" brushRef="#br0" timeOffset="207139.97">432 4109 2478 0,'0'0'-88'0,"0"0"16"0,0 0 57 15,0 0 41-15,0 0-36 0,0 0-1 0,0 0 21 16,0 0 18-16,0 0 0 0,0 0-11 0,0 0-5 15,100-128-7-15,-83 103-2 0,0-3 0 16,-3 0-5-16,2-1-2 0,-2-4-4 0,-4-1-9 16,2-4-4-16,-3 0-6 0,0-3-5 0,-5-1 3 15,2 2 1-15,-5 3 15 0,-1 7 13 16,0 7 15-16,-1 6 16 0,-5 6 1 0,2 5 3 16,-1 5-9-16,1 1-32 0,1 0-40 0,-2 9-32 15,2 4-7-15,-3 8 18 0,1 5 37 0,-1 8 25 16,3 3 12-16,0 2 11 0,3 0-6 0,2 1 4 15,-1-2-7-15,4 2-6 0,2-5 0 0,2 0-3 16,-3-3 4-16,3-2-2 0,-1-1 2 16,1-4-4-16,-1-1-15 0,2-2-16 0,-2-3-18 15,1-1-43-15,-1-5-61 0,-2-3-90 0,3-3-118 16,-7-4-45-16,3-2-377 0</inkml:trace>
  <inkml:trace contextRef="#ctx0" brushRef="#br0" timeOffset="207320.56">489 3921 2903 0,'0'0'-53'0,"0"0"6"16,0 0 19-16,0 0-3 0,0 0-19 16,0 0-11-16,0 0 9 0,0 0 40 0,0 0 9 15,0 0-1-15,128-36-7 0,-89 22-43 0,-2 1-76 16,2 3-113-16,0 0-196 0,-12 3-126 0,-8 3-555 0</inkml:trace>
  <inkml:trace contextRef="#ctx0" brushRef="#br0" timeOffset="207460.55">1038 4001 1843 0,'0'0'68'0,"0"0"-95"16,0 0 31-16,0 0 0 0,0 0-86 15,0 0-103-15,0 0-65 0,0 0-61 0,0 0-35 16,0 0-316-16,0 0 606 0</inkml:trace>
  <inkml:trace contextRef="#ctx0" brushRef="#br0" timeOffset="207951.57">1527 4017 2378 0,'0'0'5'0,"0"0"28"0,0 0 38 15,0 0-8-15,0 0-40 0,0 0-33 0,0 0 6 16,0 0 13-16,0 0 3 0,0 0 0 0,0 0-3 16,38-120 0-16,-28 93-3 0,3-1 1 0,-3-2-2 15,3 0-7-15,-3 0 6 0,-2-1-2 16,0 2-1-16,2 1 0 0,-5 8-1 0,0 4-1 0,-4 4 0 16,0 5 4-16,0 4-11 0,1 2-13 15,-1 1-10-15,3 0-10 0,1 1-1 0,1 3 6 16,3 3 3-16,1 1 2 0,1 3 0 0,1 1-5 15,4 0-10-15,-3 1-17 0,2 1-5 0,0 1-7 16,0 0-1-16,-1-1 9 0,-4 1 4 16,4 1 11-16,-4-2 11 0,0 0 10 0,-1-1 14 15,-2-2 10-15,-5 0 16 0,0-2 22 0,-1-1 34 16,-1 0 26-16,0 0 16 0,-3 1 0 16,-4-1-16-16,0 1-22 0,-2-2-25 0,-3 0-17 15,2 1-26-15,-3-1-20 0,2-1-27 0,0 1-42 16,1-2-72-16,2-2-127 0,5-2-184 15,-1 1-483-15</inkml:trace>
  <inkml:trace contextRef="#ctx0" brushRef="#br0" timeOffset="208422.08">2135 3772 2677 0,'0'0'-43'0,"0"0"1"0,0 0 41 16,0 0 26-16,0 0-12 0,0 0-15 16,0 0 6-16,0 0 5 0,0 0 0 0,0 0 6 15,0 0-4-15,0 0 2 0,0 0-4 0,0 0-1 16,14 126-3-16,-19-107-1 0,-2-3 2 16,3 1-6-16,-4-1 2 0,5 3-4 0,-2-3-2 15,3-1 0-15,1-1-2 0,1-3-7 0,0 0-8 16,0-3-7-16,1-3-16 0,6-2-5 0,-4-1-3 15,5-2-8-15,-1 0 9 0,0-3 10 16,4-5 8-16,1-3 9 0,2 0 6 0,-1-3-2 16,3 0 3-16,-2 0 6 0,-2 0 1 0,2 3 6 15,-2 0 3-15,-2 3 3 0,0 0 1 0,-3 3 3 16,-1-1 1-16,1 2 1 0,-4 3 3 0,3 0 0 16,-2 1 1-16,-2 0 10 0,3 0 7 15,-3 0 10-15,-1 4 8 0,3 0 2 0,-3 2-2 16,2 0-4-16,-2 0-2 0,-1 2-3 0,0 3-5 15,0 0-4-15,1 1-9 0,-1 0-7 0,0 3-3 16,0 1-3-16,-1 0-3 0,-1 1 4 0,-1 1-1 16,-1 2-2-16,2-2 4 0,-3 2-7 15,2-3-1-15,1 2 0 0,-2-1-1 0,0-2-6 16,2 0-9-16,0 0-16 0,-2-2-27 0,2 0-24 16,1-2-53-16,1-2-91 0,0-2-167 15,0-3-184-15,0-2-673 0</inkml:trace>
  <inkml:trace contextRef="#ctx0" brushRef="#br0" timeOffset="209191.15">429 4612 2219 0,'0'0'-18'0,"0"0"-28"0,0 0-4 16,0 0-11-16,0 0-22 0,0 0 8 0,0 0 20 16,0 0 45-16,0 0 52 0,0 0 22 15,0 0 16-15,0 0-6 0,119-6-1 0,-78 2-14 16,11-2-8-16,2-1-8 0,7 0-13 0,7-1-4 16,4-2-15-16,4 1-1 0,2-3-4 15,1-1-2-15,2 1-2 0,-4 0 0 0,3 1-4 16,-5-1-2-16,-3 2-3 0,0 1-11 0,-6 2 6 15,-2 1-1-15,-8 1 3 0,-5 1 8 0,-4 0-8 16,-5 3 3-16,-5 0 0 0,-5 0 1 0,-3 0 2 16,-4 1 4-16,-2 0-4 0,-4 0 1 0,-2 0 5 15,1 0-2-15,-6 0 2 0,2 0 3 0,1 0-1 16,0 0-2-16,1 0-5 0,-3 0-7 16,1 0-17-16,1-2-18 0,-3 1-28 0,1-2-37 15,1 0-94-15,-2-1-99 0,5-1-60 16,-4-1-48-16,0 1 65 0,-5 2-63 0</inkml:trace>
  <inkml:trace contextRef="#ctx0" brushRef="#br0" timeOffset="209406.3">2907 3552 2880 0,'0'0'-134'0,"0"0"0"0,0 0 51 15,0 0 21-15,0 0-34 0,0 0-42 0,0 0-32 16,0 0-60-16,0 0-151 0,0 0-83 16,0 0-524-16</inkml:trace>
  <inkml:trace contextRef="#ctx0" brushRef="#br0" timeOffset="209590.85">2917 3992 2636 0,'0'0'-17'16,"0"0"34"-16,0 0 40 0,0 0 14 0,0 0-36 15,0 0-39-15,0 0-12 0,0 0-1 0,0 0 3 16,0 0 2-16,0 0-5 0,0 0-19 15,0 0-39-15,0 0-65 0,53-67-98 0,-42 63-230 16,-2 3-121-16,-2 1-584 0</inkml:trace>
  <inkml:trace contextRef="#ctx0" brushRef="#br0" timeOffset="211639.55">373 4899 401 0,'0'0'88'0,"0"0"-33"16,0 0 36-16,0 0 34 0,0 0 27 16,0 0-5-16,0 0-13 0,0 0 0 0,0 0-7 0,0 0-25 15,0 0-27-15,0 0-13 0,14-15-11 16,-7 10-1-16,2 1-8 0,5 0-14 0,-2-1-4 16,6 2-3-16,-2-1 1 0,9-1 3 0,2 0 5 15,4-1-6-15,4 1-4 0,4-1-3 0,2 0-9 16,2-1-1-16,6 0-4 0,1-2 1 15,1 1-5-15,5 0-1 0,0 1 0 0,2 0-10 16,0 0-2-16,-1 2-15 0,0 1-16 0,-1 2-16 16,0 0-34-16,-1 2-33 0,-3 0-24 0,2-1-13 15,-2 2-50-15,-2 2-47 0,1-2-18 0,-15 1-310 16,-9-2 574-16</inkml:trace>
  <inkml:trace contextRef="#ctx0" brushRef="#br0" timeOffset="213041.66">4180 3337 946 0,'0'0'57'0,"0"0"41"15,0 0 74-15,0 0 53 0,0 0-2 0,0 0-40 16,0 0-27-16,0 0-29 0,0 0-43 0,0 0-44 15,0 0-37-15,0 0-21 0,0 0 6 16,0 0 15-16,-1 15 19 0,2 6 6 0,-1 0-3 16,0 2-13-16,0 1-6 0,0 2 6 0,4 0-4 15,-1 4 4-15,-3 0-3 0,1 2-4 0,0-1 1 16,2 2-6-16,1-4 2 0,-3 0-4 16,0 0 1-16,0-2-2 0,4-5-5 0,-2 0 1 0,0-4-8 15,4-4-1-15,-4 0-1 0,5-3-8 16,-5-3-4-16,3 0-2 0,-3-4-5 0,3-2-3 15,-4-1 6-15,-1-1 3 0,3 0 20 0,-3 0 24 16,-1-3 23-16,0-3 11 0,0-4 2 0,0 0-7 16,0-3-5-16,-4 0 3 0,0 0-1 15,-4-2-7-15,-3 0-10 0,-3 0-13 0,-1 1-9 16,-3 2-3-16,3 0-2 0,-4 1-3 0,-3 4-1 16,2 1-1-16,-2 3 0 0,-3 1 3 15,3 2 7-15,0 0-2 0,1 6 1 0,0 3 0 16,3 1-4-16,-1 2-2 0,6 3-2 15,-3-1-5-15,4 0-6 0,2 2 2 0,-1 2 1 16,2-1-1-16,0 0 3 0,7-1-8 0,-2 1-7 16,3-2-3-16,1-1-6 0,1-1 0 0,4-2-6 15,4 0-8-15,2-1-2 0,6-2-5 0,-3-3 7 16,7-3 1-16,5-4-6 0,-2 2-3 0,4-8-41 16,2-3-81-16,0-3-116 0,-8 4-73 15,-5 1-440-15</inkml:trace>
  <inkml:trace contextRef="#ctx0" brushRef="#br0" timeOffset="213535.57">4367 3039 1879 0,'0'0'542'0,"0"0"-554"0,0 0 19 15,0 0 38-15,0 0-6 0,0 0-49 0,0 0-46 16,0 0-13-16,0 0 16 0,0 0 19 0,0 0 29 15,0 0 8-15,0 0 1 0,0 0 0 16,94-15-5-16,-66 15 2 0,-2 2-6 0,2 2-1 16,-5 1-8-16,0 1-4 0,-7 1-3 0,1 0-7 15,-7 1-1-15,-1 1-3 0,-5-2 3 16,-1 1 10-16,-1-1 18 0,-2-1 19 0,-2 3 18 16,-3-1 9-16,-3 1-2 0,0 2-3 0,-3-2-7 15,0 2 0-15,-1 1 4 0,2-1 0 16,0 1 0-16,1 0-7 0,-1-2-6 0,5 2-11 15,-1-1-6-15,4-1-2 0,0 0-10 16,2 0-2-16,0 1-6 0,1-1-4 0,2 0-5 16,4-1-3-16,2-1-7 0,2-2-9 0,2 0-8 15,0-1-12-15,4 0-10 0,1-2-16 0,-1-1-23 16,4 1-79-16,2-1-130 0,-3-1-112 0,-4 0 5 16,-3-1-189-16</inkml:trace>
  <inkml:trace contextRef="#ctx0" brushRef="#br0" timeOffset="213910.14">5199 3080 1503 0,'0'0'176'0,"0"0"-88"0,0 0 41 0,0 0 24 16,0 0-15-16,0 0-64 0,0 0-20 0,0 0-13 16,0 0 5-16,0 0 4 0,0 0-7 0,0 0 11 15,0 0-5-15,0 0-3 0,-87 144 0 16,76-114-9-16,-1 4-10 0,-2 1-6 0,2 2-4 15,0-1-8-15,3 3 1 0,4 0-3 0,-1 2 4 16,5-1-2-16,1 2-1 0,0-2-4 0,1-3-10 16,6 1 5-16,1-4-5 0,-1 0-2 0,5-1 0 15,1-3-14-15,1-1-9 0,3-4-14 16,0-3-14-16,1-1-15 0,4-4-29 0,2-2-46 16,-1-5-70-16,-2-1-160 0,-2-5-155 15,-8-1-672-15</inkml:trace>
  <inkml:trace contextRef="#ctx0" brushRef="#br0" timeOffset="-213704.73">5437 3830 1204 0,'0'0'-41'0,"0"0"-1"16,0 0 58-16,0 0 101 0,0 0 38 16,0 0-14-16,0 0-8 0,0 0 7 0,0 0 3 0,0 0-8 15,0 0-14-15,0 0-22 0,47-55-18 16,-37 36-22-16,0-2-15 0,1-1-13 0,-2-1-11 0,-1 0-3 15,1-1-6-15,-2-2-2 0,1 0-1 16,-5-3-5-16,3 1-2 0,-2 0-2 0,1-1-1 16,-1 5-3-16,-3 2-1 0,5 6-1 0,-5 3-4 15,1 4-6-15,0 3-13 0,1 1-15 16,1 4-12-16,-1 1-4 0,3 1 3 0,4 6 18 16,-3 4 10-16,1 2 12 0,3 3 9 0,3 4-3 15,-1 2-5-15,-1 0-7 0,1 2-1 16,4 1-2-16,-3-1 5 0,1-1 5 0,-2 0-1 15,5-3 6-15,-6-1 6 0,4-2 4 16,-5-1 3-16,0 0 4 0,-3-2 1 0,-4-1 7 16,-3-1 22-16,-1 0 12 0,-1-1 8 0,-3-1 3 15,-6-1-13-15,1-2-8 0,-2 0-8 0,-3-2-11 16,2 1-19-16,1-1-20 0,1-2-30 0,0 0-42 16,4-2-65-16,1-1-116 0,1 0-142 0,1 1-55 15,1-3-419-15</inkml:trace>
  <inkml:trace contextRef="#ctx0" brushRef="#br0" timeOffset="-213342.24">6059 3653 2088 0,'0'0'47'0,"0"0"14"0,0 0 22 15,0 0 7-15,0 0-52 0,0 0-23 0,0 0 6 16,0 0 9-16,0 0 6 0,0 0 2 0,0 0 2 16,0 0-6-16,0 0 1 0,0 0-9 15,8 65-9-15,-8-52 0 0,0 0-7 0,0 1-2 16,0 0-1-16,-3-2 2 0,1 2-1 0,-3 1-2 16,1-1 5-16,-2 1-4 0,-2 0 1 0,3 0 2 15,-2-1-2-15,4-2-2 0,-2 0 0 0,2-2-3 16,3 0-3-16,0-3 2 0,0 1-4 15,3-4 3-15,2-1-1 0,3 0 0 0,3-3 3 16,0 0 0-16,2 0 4 0,4-4-6 0,-1-4-2 16,2-1-3-16,3 0-11 0,0-2-15 0,0 1-22 15,-2-2-32-15,0 2-42 0,1 2-36 0,-4-1-77 16,-2 1-123-16,-3 0-125 0,-2 2-8 16,-4 2-286-16</inkml:trace>
  <inkml:trace contextRef="#ctx0" brushRef="#br0" timeOffset="-213180.55">6304 3796 1842 0,'0'0'159'0,"0"0"-58"0,0 0 21 0,0 0 12 15,0 0-32-15,0 0-34 0,0 0-6 16,0 0 2-16,0 0-18 0,0 0-12 0,-41 120-10 16,38-104-9-16,-2 1-3 0,0 1-11 0,-2 3-11 15,1 0-25-15,-2 1-14 0,-2 1-16 16,4-2-62-16,1-1-127 0,2-6-280 0,0-4-607 0</inkml:trace>
  <inkml:trace contextRef="#ctx0" brushRef="#br0" timeOffset="-212741.34">6652 3960 1933 0,'0'0'-50'0,"0"0"25"0,0 0 79 0,0 0 29 16,0 0-20-16,0 0-24 0,0 0 6 15,0 0 1-15,0 0-2 0,0 0-6 0,0 0-9 16,68 125-4-16,-67-112-9 0,-1 2-6 0,0 0-20 16,-4 2-27-16,-2-1-50 0,-2 1-86 0,-4 1-140 15,-1 0-180-15,4-4-405 0,3-6 559 0</inkml:trace>
  <inkml:trace contextRef="#ctx0" brushRef="#br0" timeOffset="-212278.31">7070 3764 1226 0,'0'0'-48'0,"0"0"22"0,0 0 77 15,0 0 81-15,0 0 12 0,0 0-34 16,0 0 6-16,0 0 12 0,0 0 3 0,0 0-5 16,0 0-9-16,0 0-17 0,0 0-22 0,20-40-26 15,-13 22-18-15,2-1-7 0,-1-5-4 0,1 0-3 16,-1-1-3-16,0-2-2 0,-1-3-3 0,1-2-6 16,-1 1 3-16,-4-2-5 0,3 2-4 15,-3-1 4-15,-1 5 0 0,1 4 1 0,-3 5 3 16,0 5 1-16,0 6-3 0,0 3-8 0,0 3-17 15,0 1-30-15,0 1-11 0,2 8 9 16,1 3 23-16,1 8 23 0,2 3 15 0,1 3-7 16,2 3-5-16,1 0-3 0,2-1-5 0,1-1-6 15,1 0-9-15,1-2-4 0,0 1-3 0,2-4 2 16,-4-1 6-16,-1-1 0 0,1-4 11 0,-5-2 2 16,-1-3 8-16,-1 0 10 0,-5-3 8 15,-1-1 11-15,0-2 9 0,0 0 9 0,-4-1-5 16,-1-1-10-16,-2 0-18 0,-1-1-28 15,-3 1-29-15,1-1-54 0,-1 0-94 0,-1 1-136 16,0-2-153-16,5 1-28 0,1-2-229 0</inkml:trace>
  <inkml:trace contextRef="#ctx0" brushRef="#br0" timeOffset="-211722.22">7711 3780 1604 0,'0'0'382'16,"0"0"-291"-16,0 0 15 0,0 0 38 0,0 0-16 15,0 0-51-15,0 0-10 0,0 0 1 0,0 0-21 16,0 0-20-16,0 0-26 0,0 0-21 0,0 0-12 16,0 0-2-16,-36-6 1 0,16 20 1 15,0 1 2-15,3 1-5 0,-1 0-8 0,1-1-6 16,2-1-3-16,1-1-2 0,1-1 8 0,3-2 7 15,0-2 1-15,0 1 2 0,5-4-7 16,2 0-14-16,2-1-19 0,1-3-8 0,3-1-1 16,3 0 13-16,5 0 21 0,1-6 13 0,6 0 7 15,-2-2-3-15,3 0-6 0,-3-3 2 16,4 5 4-16,-3-1 14 0,-3 2 10 0,1 2 5 0,0 0 7 16,-3 2-2-16,2 1 2 0,-4 1 5 0,0 5 3 15,0 2 8-15,-4 1 10 0,0 3-1 16,-2 2 4-16,0 3 2 0,-4 1 4 0,0 3-1 15,-4 4-5-15,-3-3 5 0,-4 3-13 0,-3-2-3 16,0 1-1-16,-3-2-11 0,-3 1 7 0,0-3 1 16,-1 0 2-16,-4 1 2 0,2-3 5 15,-1-1 12-15,1 2 14 0,-1-5 16 0,5-2 3 16,1-1 1-16,3-5-12 0,2 0-15 0,6-4-18 16,3-2-23-16,3 2-26 0,1-6-10 15,4-2-2-15,4-3 6 0,5-1 17 0,1-2 5 16,4 1 1-16,1-1 0 0,1 2-1 15,0 3 4-15,-1 1 0 0,-2 4 3 0,-3 2 3 16,3 0-1-16,-3 4 4 0,-1 1 2 0,0 3 0 16,1 0-5-16,2 3-3 0,1-1 6 0,1 2-2 15,0 0 3-15,1 0-8 0,3-2-22 0,0 0-28 16,-2 0-60-16,1-1-134 0,0-1-208 16,-6-3-151-16,-4-1-132 0</inkml:trace>
  <inkml:trace contextRef="#ctx0" brushRef="#br0" timeOffset="-211363.02">8191 4230 1456 0,'0'0'813'16,"0"0"-779"-16,0 0 20 0,0 0 19 15,0 0-9-15,0 0-41 0,0 0-11 0,0 0 5 0,0 0-2 16,0 0 3-16,0 0-4 0,0 0-3 16,31-118-1-16,-23 104-3 0,-3-3 0 0,3 0-4 15,-3-1 2-15,1-2-4 0,2-1 1 0,-5 0 1 16,2 2-2-16,-2 2 2 0,-2 3 0 16,1 4 4-16,-2 3 1 0,0 3 5 0,0 2 2 0,0 2-8 15,0 0-3-15,0 7-6 0,-2 6-2 16,0 4 0-16,-4 5 4 0,3 3 2 0,-4 5-2 15,3-1 4-15,0 1-5 0,0-1 2 0,2-2-3 16,-1-1-2-16,2-3-7 0,1 1-7 0,1-5-11 16,-1-2-19-16,2-2-26 0,2-2-35 0,3-1-60 15,-1-5-138-15,2 0-179 0,-1-3-49 16,-4-2-372-16</inkml:trace>
  <inkml:trace contextRef="#ctx0" brushRef="#br0" timeOffset="-211029.86">8313 3237 2195 0,'0'0'-109'0,"0"0"27"0,0 0 25 16,0 0 83-16,0 0 25 0,0 0-5 0,0 0 20 16,0 0 1-16,125 126 15 0,-93-90-9 0,-3 3-27 15,1 1-3-15,-2 3-11 0,-2 0-3 0,-2 0-8 16,-3 0-3-16,-2-2-5 0,-5 0-2 16,0-1-4-16,-4-1-7 0,-4-2-2 0,-2-1-5 15,-1-2-4-15,-3 0-11 0,-3 0-6 0,-4-2-14 16,-2-3-18-16,-2-2-18 0,-2-1-41 15,2-2-73-15,-2 0-114 0,0-2-132 0,3-6-33 16,5-4-331-16</inkml:trace>
  <inkml:trace contextRef="#ctx0" brushRef="#br0" timeOffset="-209465.67">8828 3656 1713 0,'0'0'-74'0,"0"0"37"0,0 0 81 15,0 0 30-15,0 0-22 0,0 0-37 0,0 0-2 16,0 0 5-16,0 0 1 0,0 0 2 0,0 0-7 16,0 0-2-16,128-18-7 0,-105 17-1 0,-1-1-5 15,0 1-9-15,0-1-5 0,-2 1-17 16,0 0-23-16,0 1-38 0,0 0-79 0,-1-1-111 16,0 1-79-16,-5 0-418 0,-4 0 690 0</inkml:trace>
  <inkml:trace contextRef="#ctx0" brushRef="#br0" timeOffset="-209236.07">8867 3909 2200 0,'0'0'-92'16,"0"0"19"-16,0 0 50 0,0 0 56 15,0 0 3-15,0 0-9 0,0 0 16 0,0 0 14 16,0 0 9-16,0 0-9 0,0 0-14 0,0 0-17 16,147 3-20-16,-111-8-14 0,0-2-20 0,5 2-24 15,-5-1-38-15,-1 2-52 0,-2 0-144 0,-7 2-195 16,-13 1-752-16</inkml:trace>
  <inkml:trace contextRef="#ctx0" brushRef="#br0" timeOffset="-183956.25">9693 3303 1295 0,'0'0'309'0,"0"0"-337"0,0 0 24 0,0 0 50 15,0 0 4-15,0 0-14 0,0 0-28 0,0 0-9 16,0 0 4-16,0 0 13 0,0 0 6 15,0 0 12-15,-33 67 3 0,27-42-3 0,-1 0 4 16,2 1-3-16,-1 4-2 0,3 0-14 0,-3 2-6 16,4 0-9-16,0 1-7 0,-1-1 0 0,0-1-6 15,2-1-8-15,0-1-10 0,1 1-12 0,0-3-24 16,0 1-23-16,2-3-25 0,4 0-51 0,0-1-37 16,1-4-76-16,4 0-34 0,-3-4-290 0,0-7 502 15</inkml:trace>
  <inkml:trace contextRef="#ctx0" brushRef="#br0" timeOffset="-183400.48">10127 3515 1293 0,'0'0'136'0,"0"0"-119"0,0 0 39 0,0 0 47 16,0 0-1-16,0 0-37 0,0 0-23 0,0 0-19 15,0 0-6-15,0 0-4 0,0 0-7 0,0 0-1 16,0 0-2-16,0 0-2 0,-114-12-8 16,109 26-5-16,-2-1-11 0,5 2-8 0,1-1-7 15,1 2-8-15,2-1 3 0,5 1 2 0,-1 0 15 16,4 1 10-16,0 2 7 0,0-2 9 0,3 0-3 15,-3 3 4-15,1-1-2 0,1 0 2 0,-2-1-2 16,0-1 1-16,0 2 0 0,-2-2-2 0,-2-1 4 16,4-1-4-16,-4 0 3 0,-2-3-1 15,0-1 0-15,-2-1 2 0,-1 0 2 0,-1-1 2 16,0 0 5-16,-5 1 7 0,2-3 1 0,-6-1 5 16,-1 1 2-16,0-2-4 0,-1 0 1 15,-2 0-2-15,-3-1-6 0,1-2-4 0,-2-1-1 16,-2 0 2-16,5-1 7 0,-3 1 3 0,6-1 0 15,0-4-1-15,2-3-1 0,4 0-5 0,0-2-10 16,5-1-7-16,-1-3-8 0,1-1-4 16,0-1 10-16,2-1 2 0,5 0 5 0,-1 0 3 15,-1-2 0-15,6 2 4 0,-4 2 1 0,-1 0 8 16,1 2-1-16,4 1-1 0,-1-1-1 0,-1 2-7 16,1-1-3-16,0 1 0 0,0-1 0 15,1 1-3-15,-2 1 3 0,0 0-4 0,-2 1-1 0,1 2-1 16,0 0-7-16,-1 1-10 0,-3 0-27 15,5 2-46-15,-2-1-74 0,-1 1-108 16,3-1-131-16,0 2-7 0,-6-1-230 0</inkml:trace>
  <inkml:trace contextRef="#ctx0" brushRef="#br0" timeOffset="-183137.74">10486 3768 2458 0,'0'0'-29'0,"0"0"-4"15,0 0 35-15,0 0 58 0,0 0-1 16,0 0-33-16,0 0-18 0,0 0 1 0,0 0-5 15,0 0-3-15,0 0-1 0,0 0-4 0,0 0-17 16,133-32-38-16,-119 31-73 0,2 0-107 0,-2 1-123 16,-4 0-166-16,-2 0-579 0</inkml:trace>
  <inkml:trace contextRef="#ctx0" brushRef="#br0" timeOffset="-182811.75">10841 3683 1874 0,'0'0'-98'0,"0"0"43"16,0 0 100-16,0 0 31 0,0 0-27 0,0 0-19 16,0 0 11-16,126-61-3 0,-110 61 5 0,-2 0-9 15,-2 1-10-15,-2 4-3 0,-1 3-12 0,0 0-4 16,-2 3 1-16,-4 0 0 0,-3 1 9 0,0 2 0 15,0 1 1-15,-2 1-1 0,-5 3-6 16,-2-3 0-16,2 0-2 0,-2 1-3 0,0-1-3 16,-1 1 4-16,2-4-5 0,1 3 0 0,3-3 2 15,1 0-4-15,-2-2 0 0,4 1-3 0,1-3-2 16,0 1-12-16,6-1-15 16,-2-2-27-16,5-1-32 0,1-1-35 0,2 0-57 15,0-1-65-15,4 1-117 0,-5-3-9 0,-4-1-341 16</inkml:trace>
  <inkml:trace contextRef="#ctx0" brushRef="#br0" timeOffset="-182402.4">11219 3844 1976 0,'0'0'75'0,"0"0"35"15,0 0 24-15,0 0 1 0,0 0-54 0,0 0-36 16,0 0 3-16,0 0-5 0,0 0 0 15,26-119-4-15,-15 105-3 0,-1-2-7 0,2-2-7 16,-1 3-5-16,-1 2-11 0,0 1 6 0,-5 0-2 16,2 4 3-16,-5 3 5 0,3 1-1 0,-4 2-4 15,-1 2-3-15,0 0-5 0,0 0-11 16,0 0-6-16,0 4-6 0,-1 4 0 0,-3 5 10 16,2 4 4-16,0 2 8 0,-4 4-5 0,4 1 2 15,-1 1-4-15,-3 2-9 0,4-3-6 0,2 2-28 16,0-3-19-16,0 0-24 0,0-1-28 0,6-2-37 15,-1-3-62-15,4 1-72 0,-1-2-92 16,-3-5-88-16,2-3-551 0</inkml:trace>
  <inkml:trace contextRef="#ctx0" brushRef="#br0" timeOffset="-182106.42">11534 3405 1851 0,'0'0'-82'0,"0"0"51"16,0 0 127-16,0 0 21 0,0 0-10 16,0 0-19-16,72 131-1 0,-59-99-2 0,3-1-12 15,-5 2-15-15,0-1-20 0,-1 3-10 0,-1-3-11 16,0 3-8-16,-4-4-4 0,2 0-5 0,-5-2 3 15,2-2-2-15,-4-2 0 0,0-2-1 16,0-2 0-16,-5 1-6 0,3-2-5 0,-7-3-20 16,2-1-23-16,0-3-31 0,-1-1-59 0,0-4-60 15,0-2-85-15,1-1-121 0,2-3-30 16,3-1-437-16</inkml:trace>
  <inkml:trace contextRef="#ctx0" brushRef="#br0" timeOffset="-181738.88">11835 3350 1875 0,'0'0'389'15,"0"0"-404"-15,0 0 19 0,0 0 48 0,0 0 1 16,0 0-25-16,0 0-14 0,0 0-2 0,0 0 6 15,0 0 0-15,115-86 1 0,-96 86-5 16,-4 0-6-16,4 6-4 0,0 1-2 0,-2 2 0 16,-3-1-5-16,2 0 2 0,-5 2-6 0,-2-2-3 15,-4 2 3-15,1-1-4 0,-3 0 4 0,-2 2 3 16,-1-1 3-16,0-1 4 0,0 0 7 16,-2 0 4-16,-6 1 0 0,0 0 3 0,-3 3-3 15,0-2 2-15,0 1 0 0,-2-2 0 16,-2 2 1-16,3-1 1 0,2-2-2 0,2 2-6 15,5-2-3-15,1 0-8 0,2 0-1 0,0 1-4 16,2-3-3-16,6 0-3 0,1 0-10 0,4 0 2 16,-1-1-13-16,7-1-16 0,-2-1-29 0,3 0-57 15,0-2-76-15,-5-1-106 0,1 0-171 0,-7-1-507 16</inkml:trace>
  <inkml:trace contextRef="#ctx0" brushRef="#br0" timeOffset="-181422.08">12420 3584 2218 0,'0'0'-35'0,"0"0"23"0,0 0 61 16,0 0 42-16,0 0-10 0,0 0-12 15,0 0 9-15,0 0-11 0,7 120-12 16,-7-101-13-16,-4 2-14 0,0 0-13 0,1-2-8 0,-3 1-6 16,2-1-10-16,-2-3-11 0,2 3-18 0,-3-4-24 15,-2 0-29-15,4 0-54 0,-3-2-72 16,0-2-93-16,-2 0-168 0,6-4-235 15,-2-4 42-15</inkml:trace>
  <inkml:trace contextRef="#ctx0" brushRef="#br0" timeOffset="-181241.01">12172 3790 1888 0,'0'0'347'0,"0"0"-336"16,0 0 30-16,0 0 53 0,0 0-6 0,0 0-33 15,0 0-5-15,142-23-7 0,-113 22-11 16,2 0-14-16,1 1-7 0,0 0-3 0,0 0-8 16,4 0-10-16,-5 0-34 0,-2 0-59 0,-3 2-114 15,1 2-168-15,-7-2-201 0,-9 0-755 0</inkml:trace>
  <inkml:trace contextRef="#ctx0" brushRef="#br0" timeOffset="-177775.58">13181 3240 1013 0,'0'0'85'0,"0"0"36"16,0 0 52-16,0 0 36 0,0 0-14 0,0 0-52 15,0 0-25-15,0 0-38 0,0 0-29 0,0 0-24 0,0 0-15 16,-7 2-1-16,1 10-3 0,-2 5 1 16,-2 1 2-16,0 5 4 0,-1 0 0 0,-1 4 2 15,2 3 1-15,-1 1-1 0,-2 3 0 16,2 3-4-16,-2 4-2 0,3 1-4 0,0-1 1 16,-1 2-2-16,5-2-9 0,2-2 1 0,1-2-10 15,2-2-5-15,1-2-5 0,1-1-15 16,3-4-8-16,5-1-10 0,2-2-5 0,0-2-27 15,5-3-34-15,-3-3-54 0,4-1-56 0,-2-3-89 16,-3-6-50-16,-2-2-483 0</inkml:trace>
  <inkml:trace contextRef="#ctx0" brushRef="#br0" timeOffset="-177389.87">13399 3549 1811 0,'0'0'-106'0,"0"0"32"0,0 0 85 0,0 0 41 16,0 0-27-16,0 0-11 0,0 0 1 15,0 0 8-15,0 0 8 0,122-58-7 16,-106 56-1-16,0 2-8 0,-2 0-8 0,-2 3-4 15,-1 1-4-15,-1 1-3 0,-3 0-6 0,1 2 0 16,-6-2-4-16,0 2 7 0,0 0 11 0,-2 3 15 16,0 0 13-16,-5 1 8 0,-1 4 2 0,-1 0-14 15,-3 0-5-15,-1 0-10 0,-1 1-4 0,2 1 4 16,-3-3-2-16,5 1 0 0,-1 2 2 16,0-2 1-16,4-1 0 0,1 1-1 0,-1 1-1 15,4-3-6-15,1 0-3 0,0-2-7 0,0 0-10 16,3-1-9-16,3-2-9 0,2-2-16 15,1-2-10-15,1 0-16 0,1-2-22 0,2-2-24 16,-2 0-83-16,5-2-117 0,-6-2-35 0,-5 2-446 0</inkml:trace>
  <inkml:trace contextRef="#ctx0" brushRef="#br0" timeOffset="-176956.08">13972 3544 2456 0,'0'0'11'0,"0"0"-29"0,0 0 12 16,0 0 19-16,0 0-17 0,0 0-16 0,0 0 12 15,0 0 12-15,0 0 10 0,0 0 0 0,0 0 1 16,0 0-6-16,0 0-5 0,0 0-6 16,-3 78-1-16,7-66-2 0,0-3 1 0,1 1 3 15,1-1-1-15,2 0 2 0,-1 1 1 0,0-1-4 16,-1 1 1-16,1 0 3 0,0-2-4 15,-3 1 3-15,3-1-1 0,-4-1-3 0,1 1 0 16,0-2 1-16,-3 1-3 0,0 0-5 0,-1-2 1 16,0 1-3-16,-2 0 3 0,-6-2 6 0,0 2 2 15,-1 0-3-15,-5-2-8 0,0 2-6 16,-3-1-3-16,1 0-7 0,-2-3-13 0,1-1-41 0,0-1-59 16,1 0-90-16,-2 0-118 0,4 0-88 15,6 0-578-15</inkml:trace>
  <inkml:trace contextRef="#ctx0" brushRef="#br0" timeOffset="-176781.56">13898 3559 2312 0,'0'0'-62'0,"0"0"-1"0,0 0 69 0,0 0 55 15,0 0-24-15,0 0-20 0,0 0 0 0,144-18-7 16,-113 15-5-16,1 2-9 0,1 0-10 15,-5 0-34-15,6 0-71 0,-5-1-106 0,1 1-163 16,-9 0-103-16,-7 1-560 0</inkml:trace>
  <inkml:trace contextRef="#ctx0" brushRef="#br0" timeOffset="-176571.3">14490 3652 2652 0,'0'0'-103'0,"0"0"21"0,0 0 63 0,0 0 51 16,0 0-21-16,0 0-10 0,0 0 0 0,0 0-9 16,135-36-9-16,-105 33-21 0,-5-1-55 15,1 2-85-15,-3-1-138 0,-5 1-208 16,-7 0-795-16</inkml:trace>
  <inkml:trace contextRef="#ctx0" brushRef="#br0" timeOffset="-176138.35">15043 3536 2052 0,'0'0'59'0,"0"0"-193"0,0 0 65 0,0 0 117 16,0 0 2-16,0 0-42 0,0 0-1 16,0 0-1-16,0 0 3 0,0 0-2 15,127-4 4-15,-116 13 1 0,2 0-3 0,-4 2 2 0,-1-1-1 16,-3 1 1-16,0-2 2 0,-5 0 5 0,0-1 3 16,0 1 10-16,-7-1 10 0,-2 1 0 15,-1-1 1-15,-2 0-10 0,-1 0-9 0,2-3-2 16,0 2-5-16,3-2-4 0,2-2-9 0,3 0-8 15,1-1-16-15,2-1-19 0,0 0-17 16,1 2-14-16,3-2 5 0,3 0 11 0,2-1 20 16,4 0 8-16,0 1 7 0,5-1 2 0,-3 0-5 15,1 1 0-15,-5 2-9 0,0 0 1 0,-2 2-6 16,0 1 4-16,-3-1 3 0,-2 1 2 0,0 2 14 16,-1-1 4-16,-2 1 17 0,-1 2 15 0,0 0 17 15,0-1 16-15,-7 0 10 0,1-1 8 16,-2 1-7-16,-3 2-2 0,-4-3-13 0,1-1-14 15,-3 0-6-15,1-1-16 0,-2 0-9 0,0 0-16 16,1-2-30-16,3 3-64 0,0-2-99 0,3 1-155 16,2-2-127-16,4-1-591 0</inkml:trace>
  <inkml:trace contextRef="#ctx0" brushRef="#br0" timeOffset="-175627.49">15784 3578 1834 0,'0'0'640'16,"0"0"-662"-16,0 0 28 0,0 0 38 0,0 0-5 16,0 0-34-16,0 0-6 0,0 0-1 0,0 0-9 15,0 0-4-15,0 0-15 0,0 0-16 16,0 0-18-16,-123-69-4 0,114 80 3 0,-1 1 14 15,4 3 11-15,0-1 4 0,-1 1 5 0,5 0 4 16,-2 2 8-16,2-1 4 0,2 2 5 0,0-1 2 16,0 2-1-16,2 0-1 0,4-2-2 0,1 0 1 15,-1 2 0-15,3-2 0 0,-1 1 4 16,1 1-2-16,0-3 1 0,0 0 1 0,0 0 3 16,-1-1 1-16,-2-1 3 0,1-2 1 0,-4-2 2 15,-2-1 1-15,-1-3 5 0,0 0 11 16,0-3 17-16,0 1 19 0,-1-2 18 15,-6 2 2-15,-1-3-9 0,-3 0-16 0,-4 0-20 0,1-1-11 16,-3 0-7-16,2 0-2 0,-1-1 0 0,-1-3-4 16,1-1-4-16,0-1-2 0,0 0-5 15,0-2-3-15,-2 0 3 0,6-1 2 0,0 3 2 16,3-1 1-16,4 0-3 0,1 1-10 0,0 2-8 16,4-2-10-16,0 1-6 0,0-1-8 0,4-1-6 15,2-1 2-15,4 0 3 0,4-1 14 16,2-1 9-16,3-1 5 0,2 0 1 0,0 1 0 15,0-2 1-15,-1 2-1 0,1-2 1 0,1-1-8 16,-2 2-16-16,-2 1-35 0,1-2-72 0,-3 0-94 16,1 0-120-16,-4 3-9 0,-7 3-329 0</inkml:trace>
  <inkml:trace contextRef="#ctx0" brushRef="#br0" timeOffset="-175320.24">15934 3341 929 0,'0'0'100'0,"0"0"-114"0,0 0 82 0,0 0 55 15,0 0-2-15,0 0 9 0,0 0 20 0,0 0-2 16,0 0-23-16,77 132-28 0,-71-103-26 15,-1 1-20-15,-1 2-10 0,-3 1-7 0,0 1-8 16,-1 1-4-16,0-2-2 0,-1 2-1 0,-4-2 6 16,-4 2 6-16,1-3 3 0,-4-1-6 0,-2-1-6 15,1 0-8-15,-2-5-7 0,0 2 1 0,0-5-5 16,-1-3-8-16,2 0-15 0,0-4-31 16,1-2-36-16,2-1-61 0,-1-1-74 0,0-3-101 15,5-1-137-15,1-2-290 0,4-1 383 0</inkml:trace>
  <inkml:trace contextRef="#ctx0" brushRef="#br0" timeOffset="-174886.09">16295 3300 1938 0,'0'0'380'0,"0"0"-348"0,0 0 24 16,0 0 35-16,0 0 1 0,0 0-33 0,0 0-15 15,0 0-9-15,0 0-22 0,0 0-9 0,0 0-4 16,0 0-1-16,0 0 0 0,0 0-5 0,68-19 0 16,-51 27-5-16,-4 2 0 15,1 0-1-15,-2 1-2 0,1 1-4 0,-3 1-1 16,1 1-1-16,-4-2-6 0,-2 1 1 0,0-1-6 15,-1 1-8-15,-4 1-4 0,0-3 1 0,0 1 6 16,-1-2 10-16,-6 1 18 0,0 0 14 16,-4 0 9-16,-1-2 8 0,-1 1-1 0,-3-2-1 15,2 1-1-15,1 0 3 0,1-1-1 0,2-3 5 16,4 1-3-16,-2 0-5 0,5-2-6 0,0 1-7 16,2 0 0-16,1-1-3 0,0 2 2 0,0-1 2 15,4 0-2-15,2 2 3 0,1-1 0 0,3 1 0 16,3 0-1-16,2 0-2 0,-2 0-6 0,6-2-4 15,-2 1-1-15,-2-1-12 0,2 0-7 16,-3-1-26-16,2-1-45 0,-2-1-81 0,0 1-156 16,-2-2-224-16,-5-1-826 0</inkml:trace>
  <inkml:trace contextRef="#ctx0" brushRef="#br0" timeOffset="-173629.22">3940 4606 1100 0,'0'0'209'0,"0"0"-119"15,0 0 52-15,0 0 53 0,0 0 2 0,0 0-64 16,0 0-24-16,0 0 3 0,0 0 1 0,0 0-14 16,0 0-34-16,0 0-23 0,-1-100-23 15,1 100-15-15,0 0-17 0,0 3-15 0,0 4-3 16,0 2 8-16,0 5 15 0,-4 5 10 0,2 4 4 15,0 5-4-15,-5-1-3 0,3 3 0 0,-4 1 0 16,5-1-1-16,-2 2-6 0,5-2-1 0,-1-2-6 16,1 0-4-16,0-3-3 0,0-3-4 15,6 0-4-15,-1-3 3 0,4-3 2 0,-2 1-1 16,-1-5 2-16,1-2-3 0,4 1-2 0,-3-6 4 16,-4-1 0-16,2-3 10 0,-3-1 12 0,2 0 20 15,-5 0 17-15,0-1 5 0,-4-4 1 16,4-3-11-16,-1-1-11 0,-1-1-4 0,-5-2 1 15,1 1-2-15,-3-2-1 0,-3 0-3 0,-2 1-7 16,-1-2-3-16,-2 2-7 0,-2 2 1 16,-1-1 0-16,-1 5-1 0,0-1 5 0,-2 4-2 15,3 0 6-15,-3 3-4 0,-1 0 3 0,2 0 1 16,3 6-7-16,-1 1 5 0,4 4-4 0,-3 1 1 16,0-1 0-16,6 3 3 0,-1-1-4 0,3 2-1 15,5-4 0-15,1 2-11 0,5-2 0 16,0 0-7-16,6-2-8 0,5-1 0 0,2-1 0 0,3-1 6 15,5-4 5-15,3-2 2 0,4 0-9 16,4-3-18-16,1-6-39 0,4-1-56 0,-2-3-115 16,3 0-176-16,-10 2-391 0,-9 4 514 0</inkml:trace>
  <inkml:trace contextRef="#ctx0" brushRef="#br0" timeOffset="-173288.39">4088 4294 1927 0,'0'0'-62'0,"0"0"41"0,0 0 65 0,0 0 44 15,0 0-15-15,0 0-34 0,0 0 0 16,0 0 3-16,0 0 2 0,128-78-2 0,-109 77-12 15,0 1-5-15,-3 0-11 0,2 5-1 0,-6 2-7 16,-1 1-5-16,-1 3 2 0,-2 0-5 0,-2 5 3 16,-4-3 3-16,-1 3 1 0,-1 2-1 0,0 0 0 15,-2 1-2-15,-5 0-6 0,0 1 5 0,1-2 0 16,-2 2-1-16,-1-2 1 0,2 0 0 16,3 1-5-16,-4-1-5 0,5-2 1 0,0 0-15 15,0 0-9-15,3 0-15 0,0-2-13 16,0 0-12-16,7-1-37 0,0-1-38 0,5-2-50 15,-1-2-40-15,3-1-72 0,0-3-32 0,-8-1-410 16</inkml:trace>
  <inkml:trace contextRef="#ctx0" brushRef="#br0" timeOffset="-172991.67">4908 4295 2150 0,'0'0'-125'0,"0"0"55"0,0 0 73 16,0 0 66-16,0 0-15 0,0 0-17 0,0 0 13 15,0 0 9-15,-103 136 5 0,97-109-15 0,3 1-13 16,0 5-10-16,-2-1-13 0,4 2-2 15,1 2-1-15,0 2 2 0,1-1-8 0,6 0-17 16,1-3-18-16,3-1-23 0,-2 0-31 0,2-4-41 16,1-2-73-16,0 1-64 0,4-4-116 0,-6-6-56 15,-5-8-432-15</inkml:trace>
  <inkml:trace contextRef="#ctx0" brushRef="#br0" timeOffset="-170138.3">5240 4800 285 0,'0'0'53'0,"0"0"23"0,0 0 50 0,0 0 36 16,0 0-2-16,0 0-5 0,0 0-11 0,0 0-6 16,0 0-11-16,0 0-9 0,0 0 5 15,0 0-3-15,15-22-7 0,-9 10-15 0,-2-1-20 16,5 0-19-16,-3-4-14 0,-1-1-14 0,3 0-11 16,-1-2-5-16,-1-4-6 0,2 1-3 15,-1-2-6-15,0-3 0 0,1 0-1 0,1 2-2 16,-2 1 11-16,-2 4-8 0,3 4 1 0,-5 4-1 15,4 3-8-15,-3 4-5 0,1 2-10 0,0 4-11 16,3 0-12-16,1 0 0 0,0 4 0 0,3 4 6 16,1 4 9-16,-1 4 6 0,3 0 9 0,-3 3-1 15,5 1 2-15,-5 0-8 0,2 1-2 16,-2 0 1-16,-4-2-4 0,2 0 6 0,-3 0-4 16,0-2 0-16,-4-2 1 0,0-1 5 0,-1 0 2 15,-2-1 4-15,-2-1 12 0,-3-1 1 0,-3 0 6 16,-3-2 0-16,1 1-8 0,-2-1-14 15,-3 0-31-15,2 0-48 0,-1-1-54 0,-2-1-57 16,2-1-72-16,0 0 6 0,4-3-228 0,3 1 413 0</inkml:trace>
  <inkml:trace contextRef="#ctx0" brushRef="#br0" timeOffset="-169773.3">5782 4620 1886 0,'0'0'-74'0,"0"0"-5"0,0 0 60 0,0 0 52 16,0 0-18-16,0 0-21 0,0 0 13 0,0 0 19 15,0 0 11-15,0 0 7 0,0 0 0 0,0 0 0 16,0 0-6-16,0 0-7 0,-36 119-2 15,29-101 0-15,-1 2 6 0,-1 2-2 0,4-4-1 16,-2 0-3-16,-1-1-6 0,4-1 4 0,-2-2 1 16,4 0 3-16,-1-1-4 0,0-2-5 0,3-1-5 15,0-1-4-15,1 0 0 0,-1-2-4 0,5 0 4 16,1-2 0-16,-1-2 4 0,6 0 5 0,2-3 0 16,3 0-1-16,1 0-4 0,3-5-5 15,3-3-6-15,-1 1-4 0,-2-1-10 0,2-1-11 16,-4 1-17-16,3 3-25 0,-4-1-28 15,-3 0-40-15,4 1-45 0,-6 0-45 0,0 0-60 16,-2 2-79-16,-1 1-32 0,-2-1-346 0,-4 2 665 16</inkml:trace>
  <inkml:trace contextRef="#ctx0" brushRef="#br0" timeOffset="-169588.1">5987 4867 1156 0,'0'0'286'0,"0"0"-171"0,0 0 9 0,0 0 14 15,0 0-12-15,0 0-47 0,0 0-1 16,0 0 10-16,0 0-2 0,0 0-10 0,0 0-11 16,0 0-13-16,0 0-19 0,-41 131-10 0,36-113-12 15,-2 1-6-15,-2 2-7 0,2 2-14 0,2-2-32 16,-1-1-51-16,3-2-71 0,3-2-95 0,-1-1-144 16,1-3-94-16,0-5-526 0</inkml:trace>
  <inkml:trace contextRef="#ctx0" brushRef="#br0" timeOffset="-169286.2">6349 4971 1592 0,'0'0'623'0,"0"0"-647"15,0 0 26-15,0 0 90 0,0 0 3 0,0 0-45 16,0 0-8-16,0 0 6 0,0 0 3 0,0 0-6 16,0 0-10-16,0 0-9 0,112 128-4 15,-111-111-8-15,-1 2-7 0,0 0-1 0,-7 2-13 16,-3 0-22-16,-5 0-43 0,-2 3-66 15,-4-2-100-15,0 1-137 0,4-6-188 0,4-6-741 0</inkml:trace>
  <inkml:trace contextRef="#ctx0" brushRef="#br0" timeOffset="-165527.45">6776 4924 203 0,'0'0'28'16,"0"0"41"-16,0 0 40 0,0 0 40 15,0 0 16-15,0 0-16 0,0 0-14 0,0 0-10 16,0 0-12-16,0 0-7 0,0 0-8 0,0 0-9 15,14-28-15-15,-10 19-12 0,0-3-9 0,0 1-7 16,1-1-3-16,4-1-4 0,-4-2-1 16,2-2-3-16,0 2-4 0,-1-4-2 0,4-1-8 15,-4 0-5-15,2-2-4 0,-2 0-4 0,2 0-2 16,-1-2 0-16,-1 2 2 0,-1 3 0 0,-1 0 9 16,-2 7 7-16,1 1 7 0,-3 6 3 0,0 1-8 15,0 3-13-15,0 1-19 0,0 0-20 0,1 0-9 16,0 5 3-16,1 3 9 0,1 3 13 15,1 4 8-15,1 2 0 0,2 2 1 0,2 0-2 16,-2 1 0-16,2 1-2 0,0-2-2 0,2 0 2 16,-1 0-3-16,0 0 1 0,0 0 0 15,-1-3 0-15,-1-1 1 0,0-1 1 0,-3-3-1 16,1 2 2-16,-4-2 5 0,-2-3 0 0,0 1 5 16,0-2 5-16,0 0 0 0,-2-2 1 15,-4 0-5-15,-3 1-8 0,-1-2-13 16,0 2-14-16,-4-2-16 0,2 1-22 0,1 0-25 15,0-2-37-15,1-1-47 0,3 1-57 0,0-2-73 0,3-1-5 16,3 1-276-16,0-1 509 0</inkml:trace>
  <inkml:trace contextRef="#ctx0" brushRef="#br0" timeOffset="-164992.95">7416 4792 1689 0,'0'0'87'0,"0"0"-66"0,0 0 41 0,0 0 63 16,0 0-15-16,0 0-57 0,0 0-31 0,0 0-8 15,0 0-7-15,0 0-5 0,0 0 0 16,0 0-6-16,0 0 9 0,-121 33-2 0,104-19 2 16,0 0 5-16,1-1-9 0,3 2 1 0,2-2-5 15,3 0-5-15,1-3-5 0,3-2-4 16,3 0-8-16,1 0-8 0,0-3-6 0,2-1-10 15,4-1 0-15,2-1-1 0,1-2 8 0,1 0 7 16,4-2 5-16,1-5 7 0,3-1-12 0,-2 0-6 16,3-2-9-16,-4 1-6 0,1 0 11 15,-2 1 14-15,-2 0 11 0,-3 2 6 0,-2 1 5 16,2 2-9-16,-3 2-3 0,0 1-1 0,-1 0-9 16,-1 1-3-16,0 4-1 0,1 3 7 15,-5 0 6-15,0 4 7 0,0-1 3 0,0 1-6 16,0 1 6-16,-5 1 3 0,0 0 6 0,-1 2 7 15,-1-1 7-15,-1 0 4 0,-4 0 1 0,1 1 10 16,-2-2 4-16,-2 0 7 0,1-3 5 0,0 0 8 16,2 0 6-16,-3-1 10 0,1 0 10 15,2-3-3-15,2-2 0 0,0 0-15 0,1-1-11 0,7-4-9 16,-1 0-15-16,2 1-21 0,1-1-23 16,0 0-1-16,4 0 0 0,1-1 17 15,2-1 17-15,2-1-2 0,1 2-4 0,2 0-4 16,1 1-3-16,0 0-2 0,2 0-1 0,1 0-5 15,-1 1-3-15,3 1-5 0,-1-1-9 16,2 2-11-16,-3-3-26 0,4 2-39 0,0 1-54 0,-4-1-37 16,-1 2-56-16,0-1-54 0,-5-1 47 15,-4 0-235-15</inkml:trace>
  <inkml:trace contextRef="#ctx0" brushRef="#br0" timeOffset="-164640.75">7634 4941 1819 0,'0'0'-72'0,"0"0"22"0,0 0 46 0,0 0 66 15,0 0-17-15,0 0-39 0,0 0-2 0,0 0 3 16,0 0 8-16,130-39 3 0,-113 39-1 15,-3 3-3-15,-1 1-6 0,-3 3-8 0,-2 1 0 16,-1 2 1-16,-4 1 5 0,-3 1 2 0,0 2 2 16,-2 0 1-16,-6 1-2 0,0 0 1 0,0 1 0 15,-3-1 0-15,0 0 2 0,1 0 0 16,2-1 4-16,-2 0 1 0,2-1-1 0,1 0 0 16,2-1-1-16,0-1-6 0,5-2-2 0,0-1-3 15,2 0-4-15,6-2-3 0,-1 0-3 0,2-3-7 16,2 0-3-16,2-1-3 0,0-2-9 15,2 0-14-15,1-2-17 0,2-3-33 0,1-3-61 16,-4 2-67-16,1-1-96 0,0 0-44 0,-4 3 36 16,-5 0-113-16</inkml:trace>
  <inkml:trace contextRef="#ctx0" brushRef="#br0" timeOffset="-164348.49">8080 4667 2318 0,'0'0'-96'0,"0"0"37"0,0 0 30 15,0 0 67-15,0 0 9 0,0 0-21 0,0 0-1 16,0 0 10-16,121 67 3 0,-103-48-7 0,2 2-9 15,-2 0-7-15,0 2-9 0,-4-1-4 16,-1 0-1-16,-7 1-8 0,-2 0-6 0,-3 0-7 16,-5 2-12-16,-5 0-5 0,-6 2-11 0,-1 0-25 15,-5 1-27-15,-2-2-20 0,1 0-35 16,0-2-44-16,1-1-55 0,2-2-90 0,7-7-5 16,4-4-320-16</inkml:trace>
  <inkml:trace contextRef="#ctx0" brushRef="#br0" timeOffset="-164137.09">8533 4860 2393 0,'0'0'-104'0,"0"0"20"16,0 0 43-16,0 0 75 0,0 0-10 0,0 0-31 15,0 0-10-15,132-40-7 0,-110 39-14 16,-1 1-28-16,-2 0-46 0,-3 0-62 0,1 2-119 16,-6 3-135-16,-1 0-164 0,-5-3 121 0</inkml:trace>
  <inkml:trace contextRef="#ctx0" brushRef="#br0" timeOffset="-163950.64">8568 5021 2158 0,'0'0'118'0,"0"0"-107"16,0 0 21-16,0 0 53 0,0 0 1 0,0 0-25 15,0 0-7-15,0 0-1 0,0 0-14 0,0 0-15 16,120 13-12-16,-98-16-12 0,1-3-14 0,1 2-32 16,-1-2-47-16,-1 1-74 0,0 2-115 15,-5-1-282-15,-6 3-868 0</inkml:trace>
  <inkml:trace contextRef="#ctx0" brushRef="#br0" timeOffset="-163422.14">9411 4437 1938 0,'0'0'-57'0,"0"0"11"0,0 0 56 16,0 0 21-16,0 0 1 0,0 0-3 0,0 0 20 16,0 0 12-16,-76 124 10 0,69-95-2 0,-1 0-4 15,2 4-5-15,2 4-9 0,1 1-3 0,0 3-14 16,6 0-6-16,-3-1-12 0,4-1-9 0,5-1-4 16,2 2-5-16,4-5-2 0,-1 2-13 15,1-2-2-15,1-5-13 0,3 2-30 0,-1-7-45 16,0-1-61-16,3-1-77 0,-2-5-132 0,-3-4-85 15,-7-5-542-15</inkml:trace>
  <inkml:trace contextRef="#ctx0" brushRef="#br0" timeOffset="-158955.17">9939 4787 1124 0,'0'0'2'0,"0"0"36"0,0 0 89 0,0 0 44 16,0 0-4-16,0 0-38 0,0 0-11 0,0 0-13 15,0 0-11-15,0 0-10 0,0 0-11 16,0 0-8-16,24-67-6 0,-28 61-16 15,-5 1-11-15,-1 0-12 0,0 0-16 0,-6 3-9 16,0 0-8-16,-4 2-2 0,-2 0 2 0,-3 0 1 16,2 3 5-16,-1 2-2 0,-2 2 2 0,2 2 0 15,3 0-3-15,1 2 1 0,2 0-1 0,3 2-2 16,5-1-5-16,3 2-7 0,3 0-11 0,2-1-10 16,2 1 0-16,5-2-2 0,3 3 3 15,4-2 8-15,1-1 6 0,5 0 4 0,-2 0 9 16,2-1 0-16,1-1 4 0,0 1 6 0,-4 0 1 15,2-1 3-15,0 0 1 0,-4 0 2 0,0-1-5 16,-3 2-1-16,-2-2-4 0,0-1-4 16,-6 0 1-16,-1 2 7 0,-1-3 6 0,-1 1 6 15,-7-1 3-15,1 1-2 0,-3-1-1 0,-2 0-2 16,-2-2 3-16,2 0 0 0,-6-3 7 0,5 1 2 16,-4-2 4-16,4-1 6 0,-4 0-2 0,4-1-1 15,-4-3 1-15,3-1-5 0,-2-1 2 16,4-2-2-16,1 2-1 0,1-1 2 0,1 0-3 15,1 0 5-15,2 0-2 0,0 1-2 16,5-1-10-16,1 0-14 0,0-1-8 0,2-2-4 16,7-2 2-16,1 0 7 0,2-2 3 0,7-1-1 15,0 0 2-15,2-1-1 0,2 0-5 0,3-1-4 16,-4-1-9-16,7 2-17 0,-8-1-39 0,2 0-71 16,0 0-108-16,-6 3-122 0,-3 4-12 0,-7 3-398 15</inkml:trace>
  <inkml:trace contextRef="#ctx0" brushRef="#br0" timeOffset="-158698.02">10123 4896 2359 0,'0'0'-123'0,"0"0"29"0,0 0 71 15,0 0 48-15,0 0-7 0,0 0-17 0,0 0 0 16,0 0-1-16,0 0 0 0,120-29-2 0,-98 25-11 16,4 1-14-16,-2 0-31 0,-2 1-48 0,0 1-119 15,1 0-165-15,-8 0-48 0,-5-1-467 0</inkml:trace>
  <inkml:trace contextRef="#ctx0" brushRef="#br0" timeOffset="-158354.06">10570 4681 1642 0,'0'0'484'16,"0"0"-513"-16,0 0 13 0,0 0 50 0,0 0 9 15,0 0-30-15,0 0-4 0,0 0 2 0,0 0 7 16,128-32-1-16,-113 36-2 0,4 1-3 16,-3 2-1-16,-3 2-4 0,-4 2-3 0,-4 0 1 15,0 3-4-15,-3 2 5 0,-2 0-2 0,-2 0 1 16,-5 0 2-16,-3 2 1 0,-2 0 1 0,-5-2 0 16,0 1-2-16,-2 1 1 0,0-2 4 0,0 0-1 15,1-1 5-15,5 1-2 0,1-2-2 0,2 0 1 16,1 0-11-16,2-1 4 0,5 1-4 15,1-4-5-15,1 1 3 0,2-1-15 0,3-2-8 16,7 0-11-16,0-1-12 0,1-1-12 0,4-3-12 16,2-2-19-16,0-1-60 0,3 0-108 0,0-3-120 15,-2-3-48-15,-6 1-245 0,-4 2 454 0</inkml:trace>
  <inkml:trace contextRef="#ctx0" brushRef="#br0" timeOffset="-158034.99">11110 4775 1898 0,'0'0'19'0,"0"0"11"0,0 0 36 0,0 0-6 16,0 0-42-16,0 0-15 0,0 0 4 0,0 0 4 15,0 0-2-15,0 0 5 0,0 0-3 0,0 0-1 16,-124 79-2-16,120-61-7 0,-2 2 0 0,4 1-3 15,1-3 1-15,1 0-1 0,0 1 0 16,2-5-3-16,2 2-7 0,4-4-3 0,2 0-2 16,1-3 0-16,3-1-1 0,0-1 4 0,2-5-1 15,0-2 3-15,2 0 9 0,-3-3 2 16,2-3 13-16,-4-2 10 0,1 0 14 0,-2 0 18 16,-4-3 15-16,-3 0 10 0,1-1-5 0,-3 1-8 15,-3-3-17-15,0 0-14 0,0-1-12 0,-1-1-17 16,-6 1-25-16,1-1-33 0,-3-1-61 15,-2-1-117-15,1 0-213 0,2 5-135 0,1 4-542 16</inkml:trace>
  <inkml:trace contextRef="#ctx0" brushRef="#br0" timeOffset="-157768.14">11235 4600 1547 0,'0'0'331'0,"0"0"-468"15,0 0 90-15,0 0 122 0,0 0 5 0,0 0-36 16,0 0-5-16,0 0 9 0,110 131 7 16,-96-103-6-16,-1 1-11 0,-3 0-11 0,-3 0-14 15,-4-2-7-15,-1 5-4 0,-2-4 3 0,-2 3 1 16,-2-1-5-16,-4 0-3 0,-3-4-8 15,-4 0-7-15,3-2-5 0,-2-3-12 0,-2-3-16 16,0-1-33-16,1-3-74 0,0-2-108 0,2-2-146 16,5-3-121-16,3-3-67 0</inkml:trace>
  <inkml:trace contextRef="#ctx0" brushRef="#br0" timeOffset="-157395.7">11470 4380 2525 0,'0'0'-98'0,"0"0"5"0,0 0 23 0,0 0 60 16,0 0 25-16,0 0-12 0,0 0-1 15,0 0 4-15,0 0 5 0,0 0-1 16,134 6-3-16,-116 3 0 0,-4 0-6 0,-1 1-1 15,2 0 1-15,-6 3 1 0,-3-1 2 0,0-1 8 16,-4 0 7-16,-2 1 2 0,0-2 6 0,0 2 1 16,-8-1-2-16,1 0 0 0,-3 0 1 0,0 1-7 15,-5-1-1-15,4 1 0 0,0-1-4 16,-1 1 2-16,3-1-1 0,-1 1-2 0,2 1 0 16,4-1-2-16,-1 0-3 0,4-1-5 0,1 0-2 15,0-2-4-15,1 1-8 0,7-1-4 0,1-2-7 16,2 0-3-16,0-2-4 0,5-3-7 0,-1 1-18 15,5-3-27-15,-4 0-29 0,0 0-74 0,1-3-116 16,-4 1-144-16,-3 0-26 0,-2-1-431 0</inkml:trace>
  <inkml:trace contextRef="#ctx0" brushRef="#br0" timeOffset="-157186.73">11999 4630 1572 0,'0'0'67'16,"0"0"-26"-16,0 0 73 0,0 0 39 0,0 0-20 15,0 0-21-15,0 0-2 0,-22 127-20 0,17-104-29 16,0 0-22-16,0 0-16 0,2-1-10 16,-4 0-7-16,5 0-7 0,0-3-9 0,-1 0-17 15,1-3-30-15,1 0-46 0,1-3-60 0,-1-2-117 16,1-2-175-16,-1-2-57 0,1-3-414 0</inkml:trace>
  <inkml:trace contextRef="#ctx0" brushRef="#br0" timeOffset="-156972.53">11747 4900 2571 0,'0'0'-15'0,"0"0"-9"0,0 0 24 0,0 0 29 16,0 0-5-16,0 0-7 0,0 0 4 0,0 0-2 16,0 0-8-16,123-29-2 0,-94 24-6 0,-1 0 1 15,-3 0-11-15,3-1-14 0,1 1-32 0,-5-1-57 16,3-1-79-16,-3 1-191 0,-6 1-178 0,-6 2-793 0</inkml:trace>
  <inkml:trace contextRef="#ctx0" brushRef="#br0" timeOffset="-156737.49">12547 4453 2430 0,'0'0'13'0,"0"0"-34"0,0 0 18 0,0 0 47 0,0 0 11 16,0 0-8-16,0 0 9 0,-104 132 2 0,92-99-3 15,1 2-9-15,0 4-2 0,1 3-11 16,0 3-12-16,1-3-11 0,3 0-15 0,-1-2-11 16,0-1-11-16,4-1-11 0,-2-1-35 0,0-4-48 15,4-1-65-15,-1-1-101 0,-1-3-134 0,1-7-112 16,2-8-648-16</inkml:trace>
  <inkml:trace contextRef="#ctx0" brushRef="#br0" timeOffset="-154140.46">12802 4778 1743 0,'0'0'57'16,"0"0"31"-16,0 0 29 0,0 0 14 0,0 0-25 15,0 0-41-15,0 0-16 0,0 0-14 16,0 0-22-16,0 0-18 0,0 0-14 0,0 0-2 16,-4-32 6-16,14 29 6 0,4 0 5 15,3 1-4-15,1-1 7 0,2 0-2 0,3 2-1 16,1 0 5-16,-3 1-9 0,-2 0-1 0,-2 1-7 15,-2 4-8-15,0 1-8 0,-7 2-4 0,1 1-2 16,-2 0-6-16,-5 2 7 0,-2-1 6 0,0 2 12 16,-2-1 18-16,-7 2 12 0,-1 2 7 15,-2 0 4-15,-4 0 1 0,0-1 0 0,0 2 5 16,1-2-1-16,1-1 1 0,3 0 3 0,0 1-4 16,3-2-1-16,5-1-8 0,1-2-4 0,2 0-11 15,0-1-6-15,0-1-4 0,4 0-7 0,4 0-4 16,1-2-5-16,1 0-6 0,4-4-11 0,2-1-15 15,1 0-26-15,6 0-49 0,0-4-109 16,1-3-139-16,-5 3-35 0,-6-1-477 0</inkml:trace>
  <inkml:trace contextRef="#ctx0" brushRef="#br0" timeOffset="-153852.24">13300 4696 2119 0,'0'0'-28'0,"0"0"-44"0,0 0-2 0,0 0 49 16,0 0 10-16,0 0 1 0,0 0 25 0,0 0 11 15,0 0 5-15,0 0 0 0,0 0 0 16,0 0-2-16,0 0-7 0,0 0-1 0,33 103-7 16,-22-95-2-16,-1 1-1 0,0-2-1 0,3 0-3 15,-3-1 1-15,2 1 0 0,1-1-3 0,-3 1 3 16,0 0-3-16,0 0 0 0,-3 1 0 0,-1 0 0 15,1 0-1-15,-3-1 2 0,-4 1 4 0,0 1 3 16,0-1 4-16,-4 1-1 0,-4 2-6 16,-2-1-10-16,-2 0-12 0,-2-1-16 0,1-2-20 15,-1 2-25-15,1-4-32 0,-1 1-45 16,3-2-64-16,0-3-110 0,2 0-34 0,3-1-450 0</inkml:trace>
  <inkml:trace contextRef="#ctx0" brushRef="#br0" timeOffset="-153698.06">13220 4696 1458 0,'0'0'383'15,"0"0"-485"-15,0 0 32 0,0 0 107 16,0 0 33-16,0 0-33 0,0 0-18 0,140-32 0 16,-106 27-6-16,3 1-7 0,1-1-6 0,-1 1-22 15,1 2-53-15,-5 1-143 0,-6 0-174 0,-12 1-479 0</inkml:trace>
  <inkml:trace contextRef="#ctx0" brushRef="#br0" timeOffset="-153472.52">13930 4713 2307 0,'0'0'-73'0,"0"0"-10"16,0 0 47-16,0 0 56 0,0 0-4 0,0 0-7 16,0 0-4-16,0 0-2 0,0 0-1 0,118-29-7 15,-98 25-6-15,-1-1-27 0,-2 2-49 0,1 1-117 16,-2-1-170-16,-4 1-72 0,-6 1-559 0</inkml:trace>
  <inkml:trace contextRef="#ctx0" brushRef="#br0" timeOffset="-153100.21">14531 4509 2335 0,'0'0'-7'0,"0"0"-25"16,0 0 23-16,0 0 35 0,0 0-2 15,0 0 2-15,0 0 15 0,0 0 3 0,0 0-1 16,0 0-5-16,-64 126-5 0,58-105-10 15,2 1-7-15,1 0-6 0,0-2-7 0,5 0-5 0,-2-3-6 16,0-2-1-16,5-1-5 0,0-2 0 16,1-3 1-16,0 2-3 0,3-3 2 0,0-2-6 15,1-2 1-15,-1 0 4 0,1-3 1 0,1-1 6 16,2 0 3-16,1-1 1 0,-2-4 1 0,5 0 2 16,-1-1 1-16,-2-1 0 0,-2 1 4 15,0 1-1-15,-2 2 1 0,-1 0-2 0,-1 2 2 16,-2 0-2-16,-4 1 1 0,1 0 3 0,-2 0-1 15,0 2 3-15,-1 3 6 0,0 1 0 16,0 1-1-16,1 2-2 0,-3 2-7 0,-4 1-2 0,3 0-2 16,-3-1-6-16,1 2-5 0,-2 1-17 15,0 0-28-15,1-1-17 0,-3 0-37 0,3-1-65 16,1-1-80-16,2 0-148 0,-1-5-63 16,4-1-485-16</inkml:trace>
  <inkml:trace contextRef="#ctx0" brushRef="#br0" timeOffset="-152703.37">14981 4684 2287 0,'0'0'-21'0,"0"0"12"16,0 0 35-16,0 0 12 0,0 0-29 0,0 0-22 15,0 0-15-15,0 0-6 0,0 0 5 0,0 0 8 16,0 0 23-16,0 0 6 0,0 0-3 0,0 0-1 16,-21 101-4-16,21-81 1 0,-2 1-6 0,2-1 5 15,0-1-2-15,0 1-6 0,0-3-1 16,3-1-13-16,3-2-1 0,2-1-2 0,0-2-1 16,2-1 4-16,4-3 1 0,0-2 4 15,1-3 5-15,1-2 13 0,2 0 3 16,-1-1 6-16,0-4 9 0,1-3 1 0,0-1 9 15,1-1 4-15,-3-2 10 0,3-2 7 0,-5-1 4 16,2 0 1-16,-5-3-4 0,-4 0-7 0,-2-3-4 16,-3 0-5-16,-2 0-10 0,-2-3-2 0,-9 3-10 15,-3 1-14-15,-4 0-10 0,-5 6-21 0,1 5-19 16,-3 3-27-16,-1 2-46 0,0 4-76 0,0 0-116 16,-1 6-137-16,7 1-15 0,7-3-380 0</inkml:trace>
  <inkml:trace contextRef="#ctx0" brushRef="#br0" timeOffset="-152353.67">15349 4560 630 0,'0'0'91'0,"0"0"36"0,0 0 34 0,0 0 12 0,0 0-36 16,0 0-22-16,58 137-7 0,-52-110-12 15,-1 1-15-15,-1 0-4 0,0 1-4 0,-3-2-17 16,-1 2-15-16,0 0-19 0,-4-2-17 0,-2 1-3 16,-2-3-3-16,0-3-5 0,1 0-14 15,0-4-31-15,-1 0-40 0,1-4-67 0,1 0-107 16,1-3-126-16,1-4-409 0,3-4 588 0</inkml:trace>
  <inkml:trace contextRef="#ctx0" brushRef="#br0" timeOffset="-151977.78">15630 4315 2480 0,'0'0'-71'0,"0"0"22"0,0 0 37 0,0 0 44 16,0 0-3-16,0 0-16 0,0 0 4 15,0 0 9-15,123-62 0 0,-104 62-2 0,-2 2 0 16,-1 4-8-16,1 3-2 0,-5 2-3 0,0-1-3 16,-2 2-5-16,-1 1 2 0,-2 0 2 0,-3 2-4 15,-1-2 6-15,-3 1-5 0,0 0 0 16,0 0 4-16,-5 0-1 0,-5-2-2 0,2 1 5 16,-1-1-3-16,-1-1-1 0,-2-1 3 0,1 0-2 15,0-1 0-15,1-1-2 0,0 0-2 16,2-1-3-16,1 0-2 0,2 0 4 0,2 0-3 15,0 0 2-15,1 0-3 0,1 0-3 0,1 1-3 16,0-1-3-16,6 0-2 0,3 1-4 16,4 2-1-16,0-2 1 0,5-1 0 0,1 0 1 15,2-1-8-15,-2-2-19 0,1 1-20 0,2-3-36 16,0 0-57-16,-4 0-152 0,-1-1-210 0,-9-1-844 0</inkml:trace>
  <inkml:trace contextRef="#ctx0" brushRef="#br0" timeOffset="-148228.81">3251 16887 116 0,'0'0'15'0,"0"0"-10"0,0 0 1 16,0 0 3-16,0 0 2 0,0 0 26 0,0 0 73 16,0 0 88-16,0 0 65 0,0 0 37 15,0 0-28-15,0 0-48 0,11-65-43 0,-13 64-31 16,-3 0-22-16,2 1-26 0,0 0-11 0,-3 0-21 16,3 0-20-16,-5 1-14 0,5 4-10 15,-3-1-9-15,3 3-10 0,-3 3-1 0,3 2-7 16,-4 3-1-16,4 4 1 0,2 3-2 15,-1 0 2-15,-2 5 0 0,2-1 2 0,1 0-5 16,1 1-4-16,0-2 3 0,0 0-4 0,0 0 1 16,0 3 4-16,0-1 2 0,1 4-7 0,0-6 8 15,-1-1-12-15,1-3-5 0,3-4 6 0,-2 0-12 16,0-3 8-16,0-2-9 0,4-2-1 16,-4-2 1-16,-1-4-3 0,0-1-4 0,0-3-16 15,-1 0-3-15,3 0-7 0,-3-1 19 0,1-4 29 16,-1-2 25-16,0-3 11 0,-1-4-2 0,1-1-5 15,0 0-7-15,-5-1 3 0,1 3 10 0,-6 1 8 16,0-1-1-16,-4 1 9 0,0 2-6 0,-5-1-14 16,5 3 4-16,-4 2-16 0,-1 2 1 15,0 3-1-15,3 1-3 0,-3 0-2 16,-1 6-21-16,2 2-8 0,-1 4-4 0,4 0 16 0,-1 2 19 16,5 0 9-16,1 0 3 0,5-2-11 15,-1 2-4-15,5 0-10 0,0-1 6 0,1 1-11 16,1-1 4-16,3 0 5 0,4 0-4 15,2-2 6-15,-1-1-9 0,3-1 5 0,7 1-12 16,-2-2 8-16,-1-1-6 0,3-1-10 0,0-3 3 16,0-1-17-16,0 0-10 0,-3-2-19 0,3 0-24 15,-1-4-46-15,-1-3-66 0,-2-1-85 0,4-4-110 16,-8 3 50-16,-1 2-155 0</inkml:trace>
  <inkml:trace contextRef="#ctx0" brushRef="#br0" timeOffset="-147856.21">3422 16636 1839 0,'0'0'-96'15,"0"0"44"-15,0 0 93 0,0 0 25 16,0 0-16-16,0 0-33 0,0 0-9 0,0 0 7 15,0 0-6-15,126-98 0 0,-114 98 0 0,1 1 0 16,-1 5 7-16,-1 1-5 0,0 1 2 16,0 1-6-16,-2 2-3 0,-1 0 1 0,2 2 1 15,-5-1 0-15,2 1 2 0,-5 0 4 0,0 0-5 16,-2 1 11-16,0-1-6 0,0 0 0 0,0-1 1 16,-3 0-4-16,-1-1 9 0,-1 1-7 15,1-2 6-15,-2 0-6 0,4-2-3 0,-1 2 3 16,0-2-9-16,2 0 3 0,1 0-9 0,0 1 3 15,4 0-5-15,0 2 2 0,4-2-5 0,0 1-8 16,-1 1 1-16,4-2-14 0,2 1-2 0,0-2-14 16,1 0-10-16,3-1-22 0,2-1-34 15,1-1-53-15,-1-2-86 0,2 1-106 0,0-2 13 16,-7 0-194-16,-4-2 438 0</inkml:trace>
  <inkml:trace contextRef="#ctx0" brushRef="#br0" timeOffset="-147292.74">4186 16669 370 0,'0'0'70'0,"0"0"70"0,0 0 53 15,0 0 43-15,0 0-7 0,0 0-47 0,0 0-19 16,0 0-13-16,0 0-27 0,0 0-18 0,0 0-28 16,0 0-19-16,0 0-4 0,-79 62 0 15,74-37 2-15,-3 2-7 0,1 3 1 0,3 1-14 16,-2 2-10-16,5 1-7 0,-2 2-8 0,2 1-4 16,1-2-5-16,1 2 1 0,1-1-12 15,5-1-4-15,-1-1-11 0,8-3-26 16,-1-3-28-16,3-2-36 0,1-3-42 0,5-2-90 0,4-4-96 15,2-4-110-15,-6-3 38 0,-8-6-151 0</inkml:trace>
  <inkml:trace contextRef="#ctx0" brushRef="#br0" timeOffset="-146782.53">4651 17285 585 0,'0'0'-58'0,"0"0"23"0,0 0 61 15,0 0 94-15,0 0 36 0,0 0 0 0,0 0 7 16,0 0 6-16,0 0-10 0,0 0-19 0,0 0-23 16,0 0-22-16,44-121-18 0,-36 97-20 15,-4-4-1-15,2 0-10 0,-3-5-2 0,3-1-8 16,-3-3-7-16,-1 0-8 0,1 0-11 0,1 4 6 16,-2 3-10-16,3 5 5 0,-1 5 0 0,-3 4-4 15,5 7-3-15,-3 3-2 0,0 2-5 0,4 4-11 16,0 0 3-16,2 3-7 0,-1 5 4 0,5 2 9 15,-2 5-3-15,0 3 4 0,-1 1-9 16,2 2-3-16,0 1-8 0,-3-2-2 0,4 0 2 16,1-2 1-16,-2-1 10 0,-1-1 6 0,0-2 4 15,0 0-2-15,-1-1 8 0,-3-1-4 16,-4-1 7-16,4-1 13 0,-6-3 3 0,-1 0 12 16,0 1-1-16,0-2 3 0,-6 1-8 15,3-1-1-15,-4 0-3 0,3 0-12 0,-3-2 1 16,3 0-18-16,-4 1-4 0,5-2-14 0,-2 1-36 15,4-3-57-15,0 0-130 0,0 0-139 0,1-1-92 16,0 0 44-16,0 0-65 0</inkml:trace>
  <inkml:trace contextRef="#ctx0" brushRef="#br0" timeOffset="-146223.2">5222 17027 1516 0,'0'0'-51'15,"0"0"18"-15,0 0 65 0,0 0 45 0,0 0-39 16,0 0 7-16,0 0 19 0,0 0 14 16,0 0-1-16,0 0-13 0,0 0-18 0,0 0-11 15,0 0-3-15,1 118-10 0,-7-102 2 0,2 1-12 16,-2-1 6-16,2 2-3 0,-2-1 0 15,1-2 7-15,-2 0-8 0,4-1 12 0,-4-2-9 16,4-2 5-16,0 1-3 0,0-3-11 0,3-2 1 16,0-2-12-16,0 1 2 0,0-1-6 0,2-1 1 15,1 0-3-15,1-1-2 0,4 1 12 16,-1-2-7-16,0-1 10 0,0 0-8 0,3 0-2 0,0-1 0 16,0-4-1-16,2 0 6 0,0-1-14 15,1-2-2-15,0 1-18 0,-2-1-10 0,3-2-15 16,-1 2-16-16,-1 0-36 0,0 1-52 0,-3 0-54 15,3-2-70-15,-3 2-40 0,1 0 19 0,-3 2 71 16,0-2 91-16,-2 2 88 0,-2 0 45 16,2 1 2-16,-2 1 9 0,-1-1-2 0,0 2 2 15,1 1 14-15,-3 0 14 0,1 1 107 0,-1 0 106 16,0 0 84-16,0 0 44 0,0 1-43 16,0 0-78-16,0 1-68 0,0 2-42 0,0-1-39 15,-3 4-11-15,0 1-14 0,1 1-6 16,-2 3 0-16,-1 1 4 0,2 0-6 0,-3 3-6 15,0 1-15-15,0 1-20 0,-1 1 2 0,1 2-12 16,-1 1 4-16,-3 0-5 0,3 2-9 0,-1-1 2 16,1-1-11-16,-3-1-2 0,1-2-17 0,3-3-21 15,-1 0-47-15,1-3-74 0,4-1-129 16,1-1-265-16,1-3-39 0,0-3-319 0</inkml:trace>
  <inkml:trace contextRef="#ctx0" brushRef="#br0" timeOffset="-145587.58">5729 17186 993 0,'0'0'252'0,"0"0"-166"0,0 0 38 16,0 0 62-16,0 0 7 0,0 0-37 0,0 0-17 15,0 0-24-15,0 0-12 0,0 0-30 0,0 0-20 16,0 0-4-16,0 0-17 0,104 130-1 0,-96-116-13 16,-2 1-2-16,1 0-12 0,0 1 11 0,-4 0 5 15,0 1-9-15,0 1 6 0,-3 0-21 16,0-2-31-16,-6 0-43 0,-2 1-53 0,-2 0-109 16,-3 0-173-16,3-4-179 0,1-3-438 0</inkml:trace>
  <inkml:trace contextRef="#ctx0" brushRef="#br0" timeOffset="-144845.89">6025 17176 322 0,'0'0'49'16,"0"0"47"-16,0 0 25 0,0 0 21 0,0 0-10 16,0 0-19-16,0 0 3 0,0 0 5 15,0 0 20-15,0 0 2 0,0 0 8 0,0 0-19 16,0 0-20-16,0 0-15 0,112-45-32 0,-97 20-12 16,2 2-22-16,-4-4-7 0,2 0-4 15,-3-1-3-15,-3-1 5 0,2-1-7 0,-4 1 1 16,-3-2-5-16,1 1-1 0,-3-2-3 0,-2 3-1 15,0 4-1-15,0 3-1 0,-4 5 5 16,1 4-5-16,1 5 3 0,0 4-6 0,0 3-4 16,2 1-20-16,0 0-11 0,0 4 2 0,2 6 1 15,2 5 20-15,3 6 5 0,4 3 3 0,1 3-3 16,1 0 1-16,4 3 2 0,-1-3-4 0,1-1 4 16,2-1-5-16,-1 0 4 0,1-2-3 0,-4-2 3 15,1 0 5-15,-3-2 0 0,-3-2 7 16,-2-1-5-16,-4-1 8 0,-3 0 4 0,-1-4-1 15,0 1 6-15,-6 0-3 0,-4-4-7 0,0 1 0 16,-2-1 8-16,-4-1-16 0,3-3 8 0,-4 0-16 16,2-2-18-16,-3-2-7 0,1 0-29 15,2-3-8-15,1-2-31 0,1-3-44 0,3 2-91 16,4-2-137-16,3 1-43 0,2 2 43 0,1 1-73 16</inkml:trace>
  <inkml:trace contextRef="#ctx0" brushRef="#br0" timeOffset="-144336.37">6894 17119 1815 0,'0'0'-52'16,"0"0"73"-16,0 0 39 0,0 0-3 0,0 0-31 15,0 0-32-15,0 0-9 0,0 0 2 0,0 0-2 16,0 0 4-16,0 0-6 0,-124 73 0 15,112-56 7-15,1 0-10 0,0-1 6 0,4 1-12 16,-1-3-2-16,3-3-7 0,2-1-6 0,1 0-9 16,2-5-19-16,0 0 2 0,0-2-5 15,2-1-2-15,1-2 16 0,-2 0 9 0,5 0 18 16,-3-3 30-16,2-2 19 0,1-4 6 0,2-1 3 16,1-2-4-16,-1-1-9 0,1 0-4 15,-1 3 2-15,3 0-3 0,-5 5 0 0,0 1 7 16,-1 3-10-16,4 1 0 0,-3 0 3 0,1 5-1 15,0 3 9-15,-2 3 4 0,3 3-2 0,-4 3-13 16,1 3-2-16,-2 2-15 0,-2 1-3 16,-1 0 1-16,0 1-8 0,0 2 6 0,-5 0-6 15,-1 0 2-15,-4 1-3 0,2-2 2 0,-3-1 6 16,-4-1-2-16,4 0 14 0,-5-1 0 0,1-1 11 16,-1-3 1-16,1-1 10 0,-2-4-7 0,3-1 0 15,0-4 9-15,1 0-9 0,5-3 19 0,0-2 1 16,1-2 12-16,4-1-8 0,2 0-28 0,1-4-7 15,0-2-11-15,1-2 21 0,5-2 24 16,2 1 9-16,2 1-1 0,0 1-6 0,2 4-5 16,-1 1-7-16,5 1 4 0,-2 1-14 0,3 1 1 15,-1 4-6-15,4 2-12 0,-3 0-1 16,7 1-7-16,-2 1-11 0,1-1-37 0,-2-1-63 16,2 2-129-16,-2-2-178 0,-3-2 9 15,-6-2-92-15</inkml:trace>
  <inkml:trace contextRef="#ctx0" brushRef="#br0" timeOffset="-143854.24">7166 17370 1720 0,'0'0'-6'0,"0"0"-24"16,0 0 53-16,0 0 41 0,0 0-18 0,0 0-28 16,0 0-12-16,0 0 13 0,0 0-2 0,0 0 8 15,0 0-7-15,119-62-13 0,-98 65 2 0,-2 2-7 16,-1 1 0-16,-3 2-11 0,-4 1 1 16,-3 3 0-16,-2 0 8 0,-5 2 17 0,-1 1 1 15,0-1 2-15,-5 1-5 0,-4-1 3 16,0-1-5-16,1 0 7 0,-2 0-1 0,-1-1-8 15,1-2 5-15,2-2-5 0,2-4 6 0,1 0-7 16,2-3-8-16,3-1-37 0,0 0-48 0,0 0-1 16,3 0-1-16,3 0 32 0,3-2 41 15,1-1 8-15,1 1 2 0,1 0-4 0,0 2 2 16,1 0-19-16,0 0 2 0,-1 0-4 0,1 2-5 0,-4 3 10 16,1-1 5-16,-2 2 6 0,-2 0 3 15,-2 1 18-15,-1 0 8 0,-1 0 27 0,-2 0 13 16,0 0 10-16,-5 1 1 0,0 3-4 0,-3 0-8 15,-3 2-15-15,0-1-4 0,0 0-15 0,-3 0-1 16,2-2-5-16,-3 2-6 0,1-1-8 16,1 2-5-16,-1-1 3 0,0 0-11 0,2-1 0 15,0-1-26-15,3-2-63 0,1-4-90 0,4 1-156 16,1-4-146-16,1-1-246 0,2 0 584 0</inkml:trace>
  <inkml:trace contextRef="#ctx0" brushRef="#br0" timeOffset="-143505.22">7451 16533 1942 0,'0'0'-124'0,"0"0"74"0,0 0 32 16,0 0 64-16,0 0 29 0,0 0-20 15,0 0-1-15,0 0 10 0,0 0 10 0,121 123-2 16,-101-90-10-16,3-1-20 0,0 2-6 0,-1-1-11 16,1 1-10-16,-3 2-2 0,-1 2-9 15,-3-2 2-15,-2 1-4 0,-2-1 2 0,-1-1-3 16,-8-1 3-16,0 1-5 0,-3 1-13 15,0-3-6-15,-6 3-12 0,-1-2 0 0,-5-2-5 16,1 0-12-16,-3-2-24 0,0-2-39 0,1-1-45 16,3-2-96-16,0-2-140 0,5-6-60 0,-1-6-325 0</inkml:trace>
  <inkml:trace contextRef="#ctx0" brushRef="#br0" timeOffset="-143271.09">8076 16903 1517 0,'0'0'582'0,"0"0"-682"0,0 0 46 15,0 0 42-15,0 0 41 0,0 0-15 0,0 0-20 16,0 0-2-16,0 0 8 0,0 0-6 0,0 0-5 15,138-27-15-15,-115 27-39 0,0-2-74 16,-3 0-114-16,0 1-155 0,-7 0 2 0,-3 0-242 0</inkml:trace>
  <inkml:trace contextRef="#ctx0" brushRef="#br0" timeOffset="-143054.61">7993 17237 2450 0,'0'0'13'0,"0"0"17"0,0 0-12 0,0 0 3 0,0 0-31 16,0 0 16-16,0 0 18 0,0 0 2 0,0 0-1 16,0 0-9-16,0 0-3 0,128-20-14 0,-101 14 5 15,2 1-23-15,-1-1-52 16,0-1-65-16,-3 1-129 0,-3 0-218 0,-6 3-98 15,-7 1-499-15</inkml:trace>
  <inkml:trace contextRef="#ctx0" brushRef="#br0" timeOffset="-139923.08">8843 16577 1122 0,'0'0'582'0,"0"0"-550"0,0 0 36 16,0 0 32-16,0 0-7 0,0 0-21 15,0 0-46-15,0 0-20 0,0 0-6 0,0 0 2 16,0 0 6-16,0 0 4 0,-73 97 4 0,64-67 2 16,-1 1 4-16,5 1-10 0,-1 0 0 15,1 2-6-15,1-1-5 0,3 2-1 0,0 0-5 0,-1 2 3 16,4 1-11-16,-2-2 4 0,1-2-11 0,2-2-10 16,4 1-8-16,-1-3-36 0,5-2-33 15,1-2-60-15,0-3-77 0,4-2-85 0,1-1-65 16,-3-6-6-16,-5-5 22 0</inkml:trace>
  <inkml:trace contextRef="#ctx0" brushRef="#br0" timeOffset="-138821.2">9339 16822 329 0,'0'0'316'0,"0"0"-275"0,0 0 39 15,0 0 33-15,0 0 6 0,0 0-5 0,0 0-27 16,0 0-1-16,0 0-3 0,0 0 0 0,0 0-7 15,0 0-7-15,0 0-3 0,9-123-14 0,-9 115-7 16,-2 1-11-16,-2 0 1 0,1 2-1 0,-5 1 3 16,1 2-8-16,0 2-23 0,-3 0-16 15,-6 4-21-15,3 7-1 0,-6 3 5 0,-2 3 8 16,2 2 4-16,-2 2 2 0,3 1 8 0,3 0-8 16,1-1 4-16,5 0-11 0,4-1-8 15,5-1-4-15,0 0-7 0,4 0 5 16,4 0 0-16,5-1 7 0,1 0-3 0,3-2 8 0,-1 0 2 15,5 1 4-15,-2 0 4 0,0-1-5 16,0 2 6-16,-3-2-8 0,0 0 9 0,-5-1-5 16,0-1-5-16,-3-2 5 0,-6-1-7 0,0-1 16 15,-2 2 3-15,0-4 16 0,-3-1 2 0,-4-1 0 16,-1-2 8-16,0 1-10 0,-4-3 7 0,-2-1-7 16,2-1 5-16,-3 0-3 0,1-3 1 15,2-3-2-15,-3-2-6 0,1 0 3 0,1 0-9 16,0-2 4-16,2 2-2 0,4-4 6 0,-1 0-7 15,4 0-3-15,1-2-2 0,3 0-7 0,0-1 7 16,0 0-1-16,5 0-1 0,-1-1-4 16,4 0 3-16,3 2-3 0,-1-1-5 0,1 3 6 15,6-1-7-15,-4 0 4 0,4-1 2 0,-4 2-3 16,5-2-9-16,-4-1-17 0,4 3-28 0,-5 1-44 16,4 1-39-16,-4 0-50 0,4 1-31 15,-3 0 29-15,-1 3 33 0,-6 2-83 0</inkml:trace>
  <inkml:trace contextRef="#ctx0" brushRef="#br0" timeOffset="-138567.24">9611 16908 2202 0,'0'0'-97'15,"0"0"-22"-15,0 0 67 0,0 0 54 0,0 0 55 16,0 0-12-16,0 0-28 0,0 0-10 0,0 0-15 16,133-12-8-16,-110 10-29 0,4 1-41 15,-4-2-148-15,0 2-194 0,-5-1-98 0,-7 1-193 0</inkml:trace>
  <inkml:trace contextRef="#ctx0" brushRef="#br0" timeOffset="-138043.45">10214 16722 1357 0,'0'0'246'0,"0"0"-350"0,0 0 99 0,0 0 83 16,0 0-17-16,0 0-35 0,0 0-15 15,0 0-1-15,0 0 1 0,0 0-4 0,0 0-10 16,-122-87-9-16,112 94-5 0,-1 3-1 0,1 3-9 16,3 1 6-16,3 1-10 0,-3-1-4 15,6 1 10-15,1 2-9 0,0-1 8 0,1 0 3 16,7 1 3-16,-1 0 7 0,1 1 6 0,3 2 2 15,-1 1 1-15,4 0 6 0,-1-1-1 16,2 3 1-16,-1-3-1 0,2 2-3 0,-2-2-4 16,-1 1-1-16,2 0 5 0,-5-2-4 0,0-1 10 15,-3-1 0-15,-1 0 5 0,-1-3 6 0,-3 0 7 16,-2 0 11-16,0-1-3 0,-6-2 15 0,-1 0-6 16,-3 1 0-16,-2-1-6 0,-1-1-8 0,1-1-5 15,-6-1-9-15,5-2 7 0,-5-3-6 0,5-1 8 16,-4-2 0-16,6 0 3 0,0-1-1 15,0-4-9-15,2-4 2 0,0-1-13 0,0-2 2 16,2-2-4-16,0-1 1 0,0-1 5 0,4 0-6 16,-5-2 2-16,7 2-4 0,-1-2 0 15,2 2-2-15,0-1 4 0,0 4-3 0,0 0-9 16,3 2-2-16,7-1-5 0,0 0 7 0,2-1 2 16,2 0 3-16,1-1-7 0,4 0-12 15,0 2-7-15,-1-1-17 0,4-1-20 0,-1 2-34 16,-1-4-72-16,1 1-110 0,1-2-35 0,-8 6-110 15,-3 3 180-15</inkml:trace>
  <inkml:trace contextRef="#ctx0" brushRef="#br0" timeOffset="-137788.98">10295 16554 2031 0,'0'0'-69'0,"0"0"60"0,0 0 42 0,0 0 20 16,0 0 4-16,0 0-22 0,0 0 6 0,38 147-1 15,-28-112 0-15,3 2-3 0,-3 0-15 16,1 0-4-16,3 0-12 0,-2 2-12 0,-1 0-9 16,-5-2-3-16,0 1-11 0,-5-3-9 0,-1-1-3 15,0 1-17-15,-8-3 5 0,1 2-16 16,-2-3-40-16,-3 0-62 0,-1-1-84 0,3-3-58 15,0-2-66-15,2-8 54 0,4-5-131 0</inkml:trace>
  <inkml:trace contextRef="#ctx0" brushRef="#br0" timeOffset="-137421.81">10536 16295 2191 0,'0'0'-138'0,"0"0"37"0,0 0 63 16,0 0 56-16,0 0 10 0,0 0-17 16,0 0-9-16,0 0-4 0,0 0 4 0,128-46 8 15,-113 54-3-15,-3 3 4 0,1 0-4 0,-3 1-2 16,-2 1-2-16,1-2-5 0,-5 1 4 15,1 0 0-15,-4 1 9 0,-1 0 1 0,0 1 4 16,-3 0 4-16,-3 0-3 0,-4-2 7 0,2 2-5 16,0 0 6-16,-2 0-2 0,1 0 7 15,1-1-1-15,0 1-5 0,5-1-1 0,-2 0-9 16,4-2-1-16,1-1-11 0,0 2 2 0,5 0-15 16,-1-2-2-16,6 1 2 0,0-1-10 0,2-1 3 15,3-1-13-15,0-2-6 0,4-2-11 0,0-1-10 16,1-3-26-16,1 0-96 0,-1-1-175 0,-7-3-104 15,-3 2-539-15</inkml:trace>
  <inkml:trace contextRef="#ctx0" brushRef="#br0" timeOffset="-136964.1">11148 16599 2331 0,'0'0'-22'0,"0"0"30"15,0 0 16-15,0 0-1 0,0 0-14 0,0 0-10 16,0 0-1-16,0 0 2 0,0 0 13 0,-43 127-3 16,42-99 1-16,-2-1-4 0,3 1-7 0,0 0-9 15,0 1-8-15,3 1-8 0,0-2-24 0,-2-3-20 16,4 0-33-16,-2-1-32 0,1-3-80 0,3-2-93 16,-3-5-101-16,2-2-13 0,-4-5-235 0</inkml:trace>
  <inkml:trace contextRef="#ctx0" brushRef="#br0" timeOffset="-136761.24">10924 16884 1621 0,'0'0'304'15,"0"0"-412"-15,0 0 67 0,0 0 119 16,0 0 20-16,0 0-16 0,0 0-42 0,150-4-9 15,-114 4-5-15,5-3-1 0,0 2-10 0,3-1-14 0,-2 1-26 16,-3 0-40-16,-3 1-63 0,2 0-174 16,-6-1-167-16,-9 1-329 0,-6 0 413 0</inkml:trace>
  <inkml:trace contextRef="#ctx0" brushRef="#br0" timeOffset="-136357.47">11950 16400 1837 0,'0'0'-8'16,"0"0"35"-16,0 0 33 0,0 0 16 0,0 0-11 16,0 0-17-16,-80 144-2 0,68-106 16 15,4 2 5-15,-1 1-3 0,3 2-15 0,-3-1-17 16,2 0-15-16,5-1-9 0,0-1-2 0,-1-1-11 15,3-2 0-15,0-1-6 0,6-1-7 0,-2-3-3 16,4-2-15-16,2-1-21 0,1-1-35 16,4-3-20-16,-2-2-62 0,0-3-99 0,5-6-104 0,0-1-82 15,-6-5-312-15,-3-2 726 0</inkml:trace>
  <inkml:trace contextRef="#ctx0" brushRef="#br0" timeOffset="-135404.33">12267 16787 1106 0,'0'0'36'0,"0"0"27"0,0 0 51 15,0 0 18-15,0 0-5 0,0 0-21 0,0 0-27 16,0 0-6-16,0 0-3 0,0 0-5 0,0 0-15 16,0 0-8-16,0 0-12 0,0 0-7 15,56-119-1-15,-41 113-3 0,3 3-4 0,-4 0-2 16,5 2 2-16,-1 1-9 0,0 0 2 0,-3 5-4 15,2 2-5-15,-5 1-3 0,0 3-3 0,-3 1-3 16,-2 2-5-16,-4 0 6 0,-3 2-10 16,0 0 4-16,-9 1 2 0,-1 2 2 0,-3-1 7 15,-4 1 3-15,0 2 1 0,-5 1-1 0,4 0 3 0,-2 0-1 16,0 0-3-16,4-1 3 0,6-3-8 16,-1 0-2-16,7 0-4 0,0-2-3 0,6 0-8 15,-2-1 0-15,3 0-11 0,5-2-9 0,3-2-1 16,1-1-1-16,5-2 9 0,4-2-17 15,3-2-34-15,4-4-92 0,2 0-114 0,1-4-81 16,-8-1 21-16,-8 2-111 0</inkml:trace>
  <inkml:trace contextRef="#ctx0" brushRef="#br0" timeOffset="-135106.83">12792 16689 1271 0,'0'0'72'0,"0"0"5"0,0 0 40 16,0 0-12-16,0 0-29 0,0 0-51 0,0 0-23 16,0 0 11-16,0 0 11 0,0 0 7 15,0 0-8-15,0 0-4 0,0 0-7 0,3 99 0 16,12-89-2-16,-2 2-2 0,0-2 1 0,3 0-7 16,-3 1-1-16,-2-2-5 0,3-1 3 0,-2 3-1 15,0-3 2-15,-2 3 4 0,-1 0-6 0,-1 1 2 16,-2 0 0-16,1-2-1 0,-4 0 3 0,-3 2 3 15,0 1 2-15,0-1 4 0,-4-1 2 16,-4 2-2-16,-3-1-2 0,0-1-10 0,-5 0-4 16,5-2-12-16,-3-2-13 0,-2 0-22 0,5-2-48 15,-2-2-57-15,3-2-85 0,0-1-113 16,2 0-8-16,2 0-276 0</inkml:trace>
  <inkml:trace contextRef="#ctx0" brushRef="#br0" timeOffset="-134949.24">12710 16701 1702 0,'0'0'-39'15,"0"0"-4"-15,0 0 69 0,0 0 36 0,0 0 2 16,0 0-38-16,142-36-19 0,-110 36 0 0,1 0-9 0,1 0 5 16,2 0-20-16,-4 2-51 0,1 1-122 15,-5 2-170-15,-5-1-50 0,-8-2-358 0</inkml:trace>
  <inkml:trace contextRef="#ctx0" brushRef="#br0" timeOffset="-134737.73">13194 16851 1616 0,'0'0'-116'0,"0"0"60"16,0 0 72-16,0 0 81 0,0 0-48 0,0 0-25 16,0 0-19-16,0 0-20 0,138 0-24 0,-108-2-76 15,-1 0-113-15,2-1-127 0,-8 1 4 16,-6 0-181-16</inkml:trace>
  <inkml:trace contextRef="#ctx0" brushRef="#br0" timeOffset="-134377.34">13674 16670 1929 0,'0'0'-32'0,"0"0"58"15,0 0 50-15,0 0 1 0,0 0-43 0,0 0-8 16,0 0 4-16,0 0 4 0,0 0-4 15,0 0-4-15,124-4 1 0,-108 13-10 0,1 0 0 16,0 2-10-16,0 0-5 0,-3 1-2 0,-3-1-5 16,-2 3 6-16,-5-3-4 0,-1 0 7 0,-3-1 1 15,0 2 4-15,-5-1 0 0,-4 3 1 16,-3-2-5-16,-2 2 2 0,-1-1 0 0,1 1 1 0,-3 0 8 16,2 0-6-16,0-1 4 0,4 0-6 15,-1 0-4-15,4-2 3 0,2 2-8 0,3 0 5 16,3 1-9-16,0-4-4 0,0 1 0 0,8 0-5 15,0-1-3-15,3-1-5 0,1 1-7 0,1-4-19 16,4-1-15-16,2-2-32 0,-2-2-85 16,3-1-138-16,-1 0-139 0,-3 0-10 0,-6-2-245 0</inkml:trace>
  <inkml:trace contextRef="#ctx0" brushRef="#br0" timeOffset="-133906.74">14299 16731 572 0,'0'0'279'0,"0"0"35"0,0 0 20 16,0 0-64-16,0 0-96 0,0 0-57 0,-117-59-41 15,98 59-20-15,1 1-22 0,-1 5-5 0,5 3-3 16,0 0-9-16,5 3 0 0,3 3-13 16,1 1 2-16,4-1-4 0,1 2-1 0,4 0 1 15,2 2-3-15,2-1 2 0,5 1-9 0,1 1 5 16,-1-1-7-16,2 2-1 0,-1 0 5 0,-1-2-1 15,2 0 4-15,-1 0-1 0,-3-1 5 0,3 0 1 16,4 2 22-16,-3-1 1 0,2 0-8 16,1-2-3-16,-1-1-12 0,-1-1-2 0,-2-1-1 15,-2 0 9-15,-2-2-13 0,-3-1 4 0,-3-1 5 16,-2-2-6-16,-2-1 12 0,-2-1 1 0,-6-1 0 16,-2-1-3-16,-8-1-3 0,-2 1-6 15,-4-2-5-15,0-1 6 0,-5-1-4 16,0 0 7-16,1-1 3 0,-1-4-1 0,3-1-2 15,0-2 4-15,5 0 0 0,-1-3-11 0,5 0 14 16,2-2-12-16,2-1 6 0,0 1 0 0,6-1-5 16,1 0 4-16,6-1-13 0,0 1 12 0,5 0-11 15,3 3 2-15,7 0 8 0,1-1-3 0,3 1 4 16,-1 1-1-16,2-1-2 0,1 2-4 0,1-1 5 16,-2 1-2-16,1-1 2 0,0-1 3 15,3-1-4-15,-3 0 3 0,1-2-13 0,-3-1-8 16,0 1-30-16,-4 1-39 0,-2-1-67 0,0-1-116 15,-3 0-115-15,0-1-90 0,-5 4 49 0,-1 4-110 16</inkml:trace>
  <inkml:trace contextRef="#ctx0" brushRef="#br0" timeOffset="-133644.15">14378 16483 1921 0,'0'0'-20'0,"0"0"23"0,0 0 53 0,0 0 35 0,0 0 10 16,0 0-14-16,0 0-6 0,18 119-6 15,-10-86-3-15,1 2-18 0,1 4-19 0,0 0-9 16,-1-1-5-16,0-2-4 0,-1 3-8 0,-3-2 3 16,1-1-8-16,-4-1 1 0,-1-2-3 15,0-1-5-15,-2-1-1 0,-4-1-7 0,-3-2 2 16,-2 0-17-16,-2-5-10 0,2 2-14 0,-2-4-26 15,0-1-11-15,2-1-30 0,-1-3-54 0,6-1-101 16,0-5-152-16,3-3-81 0,2-3-356 0</inkml:trace>
  <inkml:trace contextRef="#ctx0" brushRef="#br0" timeOffset="-133271.95">14594 16313 2235 0,'0'0'-39'0,"0"0"28"0,0 0 34 0,0 0 19 16,0 0-5-16,0 0-17 0,0 0-1 0,122-66 1 15,-103 66 3-15,0 1 1 0,-1 5-2 16,0 3-6-16,-2-1 0 0,1 2-7 0,-2 1-6 15,-4 1-2-15,1 0-3 0,-3 1 4 0,-1 1-7 16,-5-1 6-16,0 2-4 0,-3 1-4 16,-2-1 7-16,-4 1-7 0,-1-1 9 0,-3 1-1 15,-4 0 4-15,0-2-2 0,0 0 5 0,0 0 3 16,0 0-10-16,0-2 10 0,3 0-10 0,1-1 3 16,3 1 3-16,1-1-7 0,3-2 3 15,4 0-10-15,-1 0 2 0,5-1-8 0,3 0-2 16,3 0 0-16,1-2-7 0,5 0-10 0,-1-3-14 15,4-1-27-15,0-2-39 0,1 0-62 16,1 0-112-16,-1 0-126 0,-7 0-37 0,-4 0-386 0</inkml:trace>
  <inkml:trace contextRef="#ctx0" brushRef="#br0" timeOffset="-132849.75">15283 16698 2515 0,'0'0'-70'16,"0"0"21"-16,0 0 39 0,0 0 35 0,0 0 7 16,0 0-15-16,0 0-13 0,127-32-8 0,-93 31-4 15,0 1-10-15,-1 0-16 0,1 0-34 16,-2 1-64-16,-2 3-136 0,-1 2-215 0,-7-1-55 16,-9 0-373-16</inkml:trace>
  <inkml:trace contextRef="#ctx0" brushRef="#br0" timeOffset="-132652.54">15307 16911 2469 0,'0'0'-102'0,"0"0"32"0,0 0 54 0,0 0 46 15,0 0 8-15,0 0-20 0,0 0-13 0,126 11-8 16,-91-9-3-16,0 1-13 0,-3 0-29 0,0 0-39 15,-2-1-108-15,1 1-171 0,-11 0-153 16,-5-2-610-16</inkml:trace>
  <inkml:trace contextRef="#ctx0" brushRef="#br0" timeOffset="-130375.12">16149 16662 1594 0,'0'0'55'0,"0"0"26"16,0 0 35-16,0 0-10 0,0 0-61 16,0 0-55-16,0 0-16 0,0 0 8 0,0 0 15 15,0 0 5-15,0 0 0 0,0 0-1 0,86-36 1 16,-61 36-5-16,0 4 4 0,0 2-5 0,-3 1-5 15,-2 2-4-15,-3 0-4 0,-4 3-5 0,-2 1-7 16,-1-2 5-16,-5 0-7 0,-1 0 9 0,-3-1 9 16,-1-1 10-16,-5 1 8 15,-2-2 4-15,-6-1 6 0,0 0-4 0,1 0 6 0,-5-2-3 16,3 0-3-16,-4-1-1 0,5 1-3 16,-2-2 3-16,3 1-5 0,7-2-1 0,-1 1-23 15,4-2-26-15,2 0-5 0,0 1-9 0,8 1 13 16,-1 0 18-16,7-1 7 0,-1 0-2 15,4 2 8-15,0-2-17 0,0 1-12 0,2 2-4 16,1-1-20-16,-2 0 16 0,0 3 6 0,-3 0 9 16,0 1 15-16,-2 2 0 0,-2-2 14 0,-3 4-1 15,-2-2 9-15,0 2 3 0,-5-1 6 0,-1-2 10 16,0 2 9-16,-7-2 8 0,-1 2-1 16,-5-2 7-16,1 0-1 0,0 0 6 0,-6 0 8 15,1-1 1-15,1 1-4 0,-3-1-1 0,0-1 2 16,0 1-6-16,1-2 5 0,0 2-1 0,1 1-9 15,0-4-1-15,3 2-10 0,1-1-9 0,3-1-12 16,1-1-8-16,1 2-22 0,1-2-20 16,4 1-51-16,-1-2-65 0,0 0-78 0,2-1-115 15,2-1-34-15,0 0-351 0</inkml:trace>
  <inkml:trace contextRef="#ctx0" brushRef="#br0" timeOffset="-129987.28">16530 16345 1908 0,'0'0'-126'0,"0"0"86"16,0 0 40-16,0 0 71 0,0 0-3 0,0 0-33 15,0 0-24-15,0 0 0 0,0 0 4 0,121-50 1 16,-106 56-1-16,-1 1-9 0,-1 1-1 16,1 1-6-16,-3 2 0 0,-2-1 2 0,1 2-5 15,-6-1 2-15,2 1-8 0,-4 1 5 0,-1-1 1 16,-1 0-1-16,0-1 8 0,-1 0-1 0,-2 1 6 16,-5-2 2-16,-1 0 4 0,-1-2-1 0,1 2 4 15,-1-2 5-15,2-1-5 0,3-1-1 16,1-1-8-16,1 0-8 0,3 1-5 15,0 0-2-15,3-1-5 0,3 1 2 0,5-1 3 16,2 1-3-16,3-1 1 0,1 0-14 0,4-2-21 16,0 1-39-16,1-1-40 0,3-1-51 0,0 1-61 15,-2-1-55-15,2 0-40 0,-7 0 50 0,-7-2-172 0</inkml:trace>
  <inkml:trace contextRef="#ctx0" brushRef="#br0" timeOffset="-129720.89">17030 16793 2459 0,'0'0'-36'0,"0"0"32"16,0 0 38-16,0 0 37 0,0 0-49 0,0 0-16 16,0 0 0-16,0 0-1 0,119-12 1 0,-81 11-8 15,0 1 1-15,-2 0-13 0,1 0-25 0,-2 0-61 16,-1 0-101-16,-5 2-113 0,-3 3-145 0,-7-2-45 16,-8 0-431-16</inkml:trace>
  <inkml:trace contextRef="#ctx0" brushRef="#br0" timeOffset="-129513.58">17168 17018 1980 0,'0'0'-9'0,"0"0"9"15,0 0 45-15,0 0 23 0,0 0-46 0,0 0-11 16,0 0 8-16,0 0 8 0,0 0-5 0,0 0-9 15,0 0-11-15,0 0-19 0,129 21-23 16,-99-21-48-16,1 0-54 0,1-2-82 0,-1-2-96 0,-1 1-105 16,-8-1 33-16,-6 2-160 0</inkml:trace>
  <inkml:trace contextRef="#ctx0" brushRef="#br0" timeOffset="-128957.4">18139 16618 1620 0,'0'0'320'16,"0"0"-228"-16,0 0 25 0,0 0 13 0,0 0-24 15,0 0-67-15,0 0-18 0,0 0-12 16,0 0-2-16,0 0 3 0,0 0-10 0,0 0 5 16,0 0-7-16,0 0 4 0,-132-28-4 0,113 35 1 15,-1 1 4-15,2 1-6 0,5 0-1 16,-1 2-3-16,4 2-1 0,1-1-4 0,1 2 2 15,5 1-5-15,-2 0-3 0,5-3 3 0,0 0-5 16,0-1 0-16,6-1-6 0,4-1 0 16,-1-3 1-16,3 0 8 0,1-1 10 0,-1-2-1 15,4-1 10-15,-4-2-2 0,3 0 6 0,-3-3 8 16,-1-3-1-16,-1 1 9 0,-1-1 2 0,-4-2 7 16,3 0 0-16,-2 0 1 0,-1-3-7 0,1 2-6 15,-2-2-5-15,-2 2-3 0,4 0-1 0,-4-1-1 16,1 6-3-16,3-1-7 0,-4 4-3 15,2 1-4-15,0 0 0 0,-1 4 2 0,4 6 2 16,0 1 4-16,-1 2-4 0,-1 2 4 0,-1 1-6 16,2 1-8-16,-2 1 3 0,-2 1-5 0,5-2 7 15,-5 1 1-15,0 1 3 0,3 1 0 16,-2-1 5-16,1-2 0 0,1 2 2 0,0-1 12 16,2 0 3-16,-1-1 8 0,-2-1-5 15,1 0 0-15,-3-2-5 0,-2-1-2 0,0-2 13 16,-2-1 4-16,-5 1 8 0,-1-1-2 0,-1-1 3 15,1 1-11-15,0-2-8 0,-2-2 6 0,-4-1-14 16,3 1 2-16,0 0-7 0,-1-2-2 0,2 1-4 16,-1-2 1-16,2 0 4 0,0-2-6 15,3 0-4-15,0-1-26 0,-2 0-18 0,4 0-32 16,-4 0-30-16,-1 0-47 0,1 0-78 0,0 0-117 16,0-1-150-16,-1 1-8 0,3 0-273 0</inkml:trace>
  <inkml:trace contextRef="#ctx0" brushRef="#br0" timeOffset="-122455.3">19066 16712 140 0,'0'0'39'15,"0"0"59"-15,0 0 48 0,0 0 24 0,0 0-3 16,0 0-40-16,0 0-23 0,0 0 2 0,0 0-3 16,0 0-2-16,0 0-11 0,0 0-9 15,48-31-11-15,-48 31-20 0,0 1-9 0,-2 3-14 16,-4 1-8-16,-2 1-4 0,1 3-6 0,-6 0 0 15,1 3-6-15,-6-1 5 0,3 2-7 0,-3-1 1 16,-3 2-1-16,2-2-3 0,0 1 1 0,-2 0 0 16,2-1 4-16,-2-1-5 0,3 0 3 15,1 1-2-15,-1-1-2 0,5 0 6 0,-3 0 0 16,6-2 2-16,4-2 2 0,-2 0 2 0,2-1-5 16,4 0 1-16,1-2-3 0,1-1-2 15,0 1 5-15,0-1 4 0,0 1 11 16,3-1 1-16,3 1 9 0,-1 1-3 0,2-1-1 0,3-1 2 15,0 1-7-15,2 0-1 0,3 1-8 16,0 0-4-16,3-1-5 0,3 1-1 0,0-2 0 16,-1 2-4-16,1-2 0 0,0 1-7 0,0 0-5 15,0 1-12-15,-1 0-13 0,0 0-26 0,0 0-28 16,1-1-20-16,-1-1-28 0,1 1-27 0,-1-1-34 16,0-2-54-16,-1 0-28 0,-3-1 34 15,-6 0-79-15</inkml:trace>
  <inkml:trace contextRef="#ctx0" brushRef="#br0" timeOffset="-122010.46">19513 16675 1688 0,'0'0'-79'0,"0"0"53"0,0 0 46 16,0 0 57-16,0 0-12 0,0 0-61 0,0 0-1 15,0 0 21-15,0 0 7 0,0 0-2 0,0 0-12 16,0 0 1-16,0 0-10 0,0 0 6 0,9 82-1 16,-10-72-4-16,-2-1 6 0,-3 1 1 15,-1-2-1-15,-1 0 2 0,-1-1 0 0,-5 1-7 16,1-3 4-16,-5 1-4 0,2 0-4 0,-2-2 3 15,-2 1-9-15,1 0 7 0,1-1-9 16,3 1 8-16,3 1 3 0,1-3-9 0,3 1 7 0,1 0-7 16,4-1-3-16,1 1-4 0,-2-1 3 15,4 1-5-15,0 1 3 0,0 0 8 0,4 2-4 16,1 0 8-16,2 1-3 0,1-1 1 0,0 0 1 16,5 1 1-16,2-1 2 0,2 0-4 15,2 0 1-15,-2 0-5 0,3-1-2 0,1-2 0 16,2 1-2-16,-1 0-2 0,-1-1-3 0,-1 0 2 15,1 1-8-15,0-3-5 0,-3 2-27 16,1-2-51-16,-3-1-61 0,0 0-87 0,-2 1-92 16,-3-2-47-16,-1 0-24 0,-4 0 73 0</inkml:trace>
  <inkml:trace contextRef="#ctx0" brushRef="#br0" timeOffset="-121455.12">20109 16443 1752 0,'0'0'-77'15,"0"0"5"-15,0 0 65 0,0 0 37 0,0 0-7 16,0 0 2-16,0 0 10 0,0 0 4 16,0 0 6-16,11 124 6 0,-9-92-1 0,-1 0 3 15,2 3-10-15,1-3-17 0,-3-1-11 0,0-1-13 16,1-3 3-16,1-1-9 0,-2-1 5 0,1-1-7 16,0-5-5-16,-2-1-4 0,6-3-9 0,-3-2-4 15,-1-3-4-15,3-2 8 0,-2-1-5 16,0-2 9-16,3-2 3 0,-3-1 1 0,6-2 13 15,-1 0 2-15,-3 0 9 0,3 0 2 0,1-4 8 16,-6 2 8-16,1-1 10 0,-3 1 15 16,-1 0 0-16,0-1 0 0,0 0-8 0,-1 1-8 0,-4-2-10 15,-3 2-1-15,0-1-8 0,-3 1-8 16,-3-2 3-16,3 2-7 0,-2-1 4 0,-3 2 1 16,3 0 3-16,-2 0-4 0,0 0-3 0,1 0 3 15,0-1-5-15,2 2 8 0,2 0-1 16,1 0 2-16,-1 0-2 0,6 4-4 0,-2-1-5 15,3 3-5-15,-1-1 3 0,1 1-6 16,2 2 7-16,0 1-2 0,0-1 0 0,1 0 0 16,0 0-7-16,1 0 3 0,1 0-9 0,4 1 4 15,-3-1 2-15,4-1-6 0,-3 0-2 0,6 0-12 16,-1-1-16-16,0 0-27 0,3-2-29 0,-2 0-49 16,2-1-56-16,3-1-92 0,-2-1-119 0,-2-1-76 15,-4 1 75-15</inkml:trace>
  <inkml:trace contextRef="#ctx0" brushRef="#br0" timeOffset="-120721.18">20546 17055 2159 0,'0'0'-11'15,"0"0"38"-15,0 0 44 0,0 0 33 16,0 0-27-16,0 0-54 0,0 0-15 0,0 0-9 16,0 0-1-16,0 0 7 0,0 0-9 0,0 0 6 15,0 0-7-15,-71 61 6 0,64-46-6 0,3-1 7 16,-2 0 1-16,2-1-13 0,2 0 10 0,-2 1-16 15,4-2 3-15,0-1-3 0,2-1-9 16,5 0 0-16,0-1-9 0,0-2 7 0,2-2-5 16,2-1 11-16,-1-2 4 0,2-1 3 0,1-1 8 15,0 0 4-15,4-1 5 0,-4-2-8 16,4-1 12-16,-4 1-8 0,1-2 9 0,-2 0 10 16,-2 2-3-16,1 1 10 0,-6-1-8 0,1 2 12 15,-3 0-10-15,-2 1 6 0,-1 0-6 0,0 0-11 16,0 0 5-16,0 2-3 0,0 3 8 15,0 1-5-15,0 2 2 0,0 2-12 0,0 1-2 16,-1 2 2-16,1 0-6 0,-1 0 4 0,1 0-10 16,-1-2 2-16,1 0-17 0,-1 1-15 15,0-2-21-15,-1 1-36 0,1-2-51 0,-1-1-66 0,1-1-77 16,-2 1-32-16,-3 1 28 0,2-1-74 0,0-2-220 16</inkml:trace>
  <inkml:trace contextRef="#ctx0" brushRef="#br0" timeOffset="-119239.14">20721 16575 0 0,'0'0'0'0,"0"0"40"15,0 0 12-15,0 0 11 0,0 0 13 0,0 0 42 16,0 0 39-16,0 0 29 0,0 0 3 0,0 0-5 16,0 0-8-16,0 0-10 0,0 0-7 15,0 0-20-15,45-38-21 0,-45 38-29 0,0 0-19 16,0 1-11-16,-5 5-6 0,-3 2-1 0,0 3-4 16,-4 5-4-16,-1 0-6 0,-4 5 1 15,3 1-4-15,1 1 0 0,-2 2 1 0,4 0-7 16,-1 0 0-16,2 1-5 0,2 2 1 0,-2 0-8 15,3 1 1-15,2 0-1 0,-2-1-8 0,4 1 3 16,0 1-7-16,-2-3 0 0,2 2 1 0,1-1 3 16,-4-1-4-16,3 0-1 0,-3 1 5 15,4-2-5-15,-3-2 10 0,1 1-5 0,-1-3 1 16,-1 1-4-16,4-2 2 0,0 0 2 16,-3-3-7-16,4 0 2 0,1-3-9 0,-1 1 5 15,1-2 0-15,0 0 2 0,0-1-2 0,0-1-6 16,1-2 7-16,1 0-7 0,3-3 8 0,-1 0-4 15,2-3-7-15,-1-1 2 0,3-1-10 16,0-1 3-16,1-1-8 0,-3 0-8 0,3 1-29 16,-1-2-40-16,-3-3-44 0,2 1-60 0,-4-1-56 15,1 2-84-15,-3-2-94 0,-1 2-11 0,1 0-186 0</inkml:trace>
  <inkml:trace contextRef="#ctx0" brushRef="#br0" timeOffset="-117866.03">20257 16246 996 0,'0'0'-24'0,"0"0"48"0,0 0 47 16,0 0 19-16,0 0-8 0,0 0-31 0,0 0-16 15,0 0 4-15,0 0 9 0,0 0 1 0,0 0 5 16,0 0 7-16,0 0 2 0,0 0-2 15,106-23-11-15,-93 33-11 0,1 1-17 0,0 1-10 16,-3 2-6-16,0 0-3 0,-3 1-4 0,-4-1 4 16,2 3-2-16,-3-2-2 0,-3 1 8 0,0-1-6 15,0 0 7-15,-1-2 10 0,-5-1-2 16,0-1 8-16,-1 0-5 0,-2-2-1 0,3-2-4 16,-1 0 1-16,-1-2 1 0,3-1-5 0,0-1-1 15,3-1-5-15,2-1-6 0,-1 2-6 0,1-2-2 16,0 2-4-16,0-1 0 0,3 0 7 0,6 2 5 15,2-1 6-15,3 1 2 0,2-1 0 0,4 1-9 16,0-2-3-16,4 2-19 0,2-1-33 16,-3 1-39-16,2-2-54 0,-3 0-72 0,1 0-85 15,-2 1-49-15,-6-2-246 0,-4-1 438 16</inkml:trace>
  <inkml:trace contextRef="#ctx0" brushRef="#br0" timeOffset="-117277.4">21057 17029 1225 0,'0'0'20'0,"0"0"67"0,0 0 64 15,0 0 5-15,0 0-45 0,0 0-59 0,0 0-4 16,0 0-5-16,0 0 0 0,0 0-8 0,0 0-7 16,0 0 4-16,0 0-10 0,57-98-2 15,-41 83-9-15,2-2-6 0,1-1 2 0,-5 2 0 16,2-2 2-16,-2 1 1 0,1 2 3 0,-1-2-4 15,-4 5 7-15,1 1-6 0,-2 3-2 16,-2 3-2-16,-1 4-6 0,1 1-1 0,-1 0-6 0,-1 0 1 16,3 5-9-16,-3 3 0 0,4 1 0 15,-4 3-1-15,0 1 2 0,-1 0-1 0,-1 3 8 16,-2 2-5-16,4 0 5 0,-2-2-7 0,-2 0-7 16,1-2 1-16,-2 0-6 0,0-3 9 15,0 1 2-15,0-2 6 0,0 0 6 16,-2-2-3-16,-2-2 2 0,-2 0-6 0,3-1-13 15,-3-2-35-15,4 1-43 0,-2-2-71 0,2-1-105 16,-1 0-114-16,1-1-332 0,-2 0 559 0</inkml:trace>
  <inkml:trace contextRef="#ctx0" brushRef="#br0" timeOffset="-116903.8">21763 16856 1681 0,'0'0'496'0,"0"0"-534"0,0 0 35 16,0 0 83-16,0 0-5 0,0 0-44 0,0 0-10 15,0 0-1-15,0 0 11 0,0 0-6 0,0 0-4 16,0 0-7-16,0 0 2 0,-83 128-8 0,79-113-6 16,0-1-2-16,0 0-9 0,4-1 2 15,0-2-8-15,0 1-4 0,1-2-13 0,4 0-1 16,3-3 1-16,0-3-5 0,2 0 14 0,2-1 3 15,0-2 5-15,-1 1 2 0,0-2 7 16,3 0-4-16,-1 0-2 0,0-4 13 0,-2 2-5 16,0-2 8-16,0 2 5 0,-2 0 2 0,-1-1 8 15,-2 1 5-15,-1 0 2 0,-1 2-6 0,-3 0-3 16,0 0-10-16,1 0 2 0,-1 2 3 0,0 3-1 16,-1 0 2-16,0 2-13 0,0 0 5 15,0 2-13-15,0 0 7 0,-1 2-3 0,-3 0-12 16,3 0-11-16,-3-2-30 0,-1 0-37 0,1 0-88 15,2-1-34-15,0-1-49 0,-1 0-99 0,2 0-28 16,-1-3-185-16,2 0 399 0</inkml:trace>
  <inkml:trace contextRef="#ctx0" brushRef="#br0" timeOffset="-116704.29">22137 17219 1594 0,'0'0'91'0,"0"0"-51"0,0 0 46 0,0 0 19 0,0 0-13 16,0 0-12-16,0 0-8 0,0 0-2 15,0 0-20-15,0 0-34 0,70 127-17 0,-70-111 2 16,0-1-9-16,-4 1-12 0,-2 0-37 0,-3 2-75 16,-4-1-91-16,1-1-121 0,-1-2-123 0,0-5-5 15,6-2-101-15</inkml:trace>
  <inkml:trace contextRef="#ctx0" brushRef="#br0" timeOffset="-116159.83">22465 17076 2080 0,'0'0'-8'16,"0"0"-43"-16,0 0 47 0,0 0 68 0,0 0-6 16,0 0-42-16,0 0-10 0,0 0 2 0,0 0-6 15,0 0 12-15,99-124-5 0,-89 106 8 16,0-1 7-16,-2-3-7 0,0-1 1 0,1 1-11 16,-1-3 1-16,-2 1-6 0,-1 1 2 15,-1-1 2-15,-2 3 0 0,-1 4 2 0,-1 2 3 16,0 5-2-16,0 4-7 0,0 5-6 0,0 1-21 15,0 1-1-15,0 7 4 0,3 4 5 0,-3 3 13 16,6 2-5-16,-1 3 1 0,1 0-9 0,3 1 4 16,1 1 0-16,-1 0-6 0,-1 1 9 0,1 0-3 15,-2 2 5-15,0-2-1 0,-1-1 2 16,-2-1-1-16,0-1 3 0,-3-2 3 0,-1-2-4 16,0-2 3-16,0-2-4 0,-3-3 1 0,-3-2-9 15,-2-1-2-15,0-2-9 0,-2-2-27 0,0-2-24 16,0 0-54-16,0 0-63 0,4 0-80 15,-1-2-91-15,4-1 2 0,0 2-194 0</inkml:trace>
  <inkml:trace contextRef="#ctx0" brushRef="#br0" timeOffset="-115637.14">23190 16950 1877 0,'0'0'112'15,"0"0"15"-15,0 0 14 0,0 0-18 0,0 0-79 16,0 0-36-16,0 0-6 0,0 0-6 0,0 0 1 16,0 0-3-16,0 0 0 0,0 0 6 15,-120 7-3-15,105-1 8 0,-1 1-11 0,5 1 1 0,1-1-14 16,1 1-10-16,3 0-7 0,2 0-20 16,4-1-6-16,0 1-13 0,0 1 3 0,9-3 0 15,1-1 1-15,-2-2 1 0,2-1-5 0,0-1 18 16,-1-1 10-16,1 0 24 0,0 0 16 0,-1-3 3 15,1-1 8-15,2-2-5 0,-1 0 4 16,3 1-5-16,-3 2 4 0,0 0 0 0,-1 2 0 16,1 1 3-16,-3 0 6 0,-2 4 8 0,0 3 2 15,1 2 11-15,-4 1-16 0,0 3-1 16,-1 1-8-16,1 2-9 0,-2 1 15 0,0 1-6 16,2 3 8-16,-2 1-6 0,-1 1-6 0,0-1-5 15,0-1-9-15,-1-2 5 0,0 0-10 16,-3-5 1-16,-2 0-3 0,-2-1 3 0,-2-1-1 15,-2-3 7-15,-2 0 15 0,-2-2-2 0,-1-3 10 16,1-1 1-16,3-3 7 0,0 0-6 0,5 0 11 16,-1-1-5-16,1-3-16 0,6-1 10 15,-1 1-10-15,2-2 3 0,1 3 0 0,0-2-5 16,3 3-9-16,4 0-2 0,3 2 8 0,3 0-5 16,0 0 14-16,3 4 0 0,-1 2 0 0,4-1 5 15,-2 4-4-15,-2-1 0 0,3 2-6 0,-1 1 5 16,-1-1-10-16,3 0 4 0,-4 2-1 0,1 0-8 15,2 1 5-15,-1-1-4 0,2 4 0 16,3-4-18-16,1 0-28 0,-2-2-61 0,0-2-101 16,-1-1-140-16,-6-1-111 0,-7-4-268 0</inkml:trace>
  <inkml:trace contextRef="#ctx0" brushRef="#br0" timeOffset="-115254.62">23553 17195 2031 0,'0'0'-14'0,"0"0"26"16,0 0 37-16,0 0 22 0,0 0-25 0,0 0-16 15,0 0 4-15,0 0 8 0,0 0 1 0,0 0-11 16,0 0 7-16,0 0-14 0,0 0-2 16,108-118 2-16,-100 107-9 0,-2 1 10 0,-1 1-7 15,-1 1 1-15,2 2-2 0,-6 2 1 0,0 1 2 16,0 2-5-16,0 1-6 0,0 0-12 16,-6 7-2-16,0 4-13 0,-3 3 12 0,-3 3-2 15,3 3-1-15,0 3 9 0,0 1-6 16,1-1 0-16,4 1-6 0,-1 0-6 0,1-2-20 15,4-1-13-15,-1-1-26 0,1-2-37 0,0-2-27 16,3-1-48-16,4 0-36 0,-1-2-52 0,1-3-106 16,0-3-47-16,-5-2-229 0</inkml:trace>
  <inkml:trace contextRef="#ctx0" brushRef="#br0" timeOffset="-114952.27">23938 16397 1314 0,'0'0'54'0,"0"0"-11"15,0 0 40-15,0 0 36 0,0 0 3 16,117 86-18-16,-88-50-15 0,-3 3-5 0,1 4 6 0,1 3 4 15,-5 1-8-15,-2-3-9 0,-4 4-3 16,-5-4-14-16,3 2-1 0,-5 1-3 0,-4-2-9 16,2-2-18-16,-6 0-19 0,0 0-1 0,-2-3-15 15,0-3 8-15,0 2 0 0,-2-5-7 0,-2-2-3 16,-2-3-9-16,0-3-17 0,-1-2-35 0,-5 0-15 16,1-4-53-16,-1 0-61 0,0-2-93 15,0-7-217-15,3-3-486 0</inkml:trace>
  <inkml:trace contextRef="#ctx0" brushRef="#br0" timeOffset="-114188.18">18932 17544 1195 0,'0'0'202'0,"0"0"-185"0,0 0 48 16,0 0 60-16,0 0 1 0,0 0-67 15,0 0-37-15,0 0-6 0,0 0-3 0,0 0 1 16,0 0-9-16,0 0 7 0,-141 51-10 0,116-41 6 16,-5 2 0-16,1-2-4 0,0 0 8 15,0 0-14-15,0-2 11 0,5 1-11 0,1-2 7 16,4 2 2-16,2-1-9 0,5-1 6 0,3 0-9 15,0 0-3-15,6 0 5 0,2 1 5 0,1 0-3 16,0 0 17-16,3 1 4 0,8 1 2 0,0 0 10 16,7-1-12-16,0 0 3 0,3 0-10 15,0 0 0-15,3 2 1 0,2-2-14 0,-3-1 5 16,3 3-9-16,-4-4 0 0,2 3-8 0,1 0-2 16,-1 0-29-16,-3 1-41 0,2 2-44 0,3-2-78 15,-5-2-93-15,-7-1-116 0,0-2-9 16,-9-4-30-16</inkml:trace>
  <inkml:trace contextRef="#ctx0" brushRef="#br0" timeOffset="-113854.04">19483 17623 1637 0,'0'0'54'0,"0"0"-71"0,0 0 50 16,0 0 75-16,0 0-17 0,0 0-63 0,0 0-22 15,0 0 16-15,-134 13 6 0,111-4 4 0,1 1 12 16,-3 0-7-16,5 2 9 0,-3-1-5 0,0 3-4 16,-1-1-10-16,3-1-2 0,1 1 3 0,5-2-5 15,-2 2 12-15,6-1-9 0,-1 0 2 16,5 1-12-16,3-2 5 0,0 1-6 0,4 0-12 15,0-1 16-15,6 3-19 0,3-4 6 0,2 2-3 16,2-3-1-16,6 0-6 0,1-1-7 0,3-1 8 16,5-1-27-16,-6-2 2 0,-2 1-24 15,0-2-5-15,-3 0-41 0,-2 0-41 0,4 1-77 16,0-1-160-16,-6-1-135 0,-3 1-391 0</inkml:trace>
  <inkml:trace contextRef="#ctx0" brushRef="#br0" timeOffset="-113327.12">20090 17622 1915 0,'0'0'-169'0,"0"0"46"16,0 0 87-16,0 0 81 0,0 0-5 15,0 0-20-15,0 0-2 0,0 0 9 0,-35 125 8 16,30-94 4-16,3 2 2 0,0 1-23 0,0-6 0 16,2-2-9-16,-2-3-2 0,2-4-7 0,-1 1-12 15,1 0-1-15,0 1-32 0,0 1 21 16,0-1-23-16,0 0 5 0,3-2 17 0,2 0-12 15,-2-4 22-15,5-3-16 0,-3-2 14 0,1-2-7 16,1-2 14-16,-3-1 18 0,2-4 0 16,-2-1 19-16,-3 0 1 0,3-1 9 0,-4-4-11 0,0-2 13 15,-2 0-15-15,-2 0 6 0,-5-1 15 16,0-2-12-16,-1 2 14 0,-3-2-14 0,3 2 12 16,-3-1-19-16,-4 2 22 0,-2 0-2 0,3 0-29 15,-3 1 24-15,1 3-28 0,-2-1 15 0,0 3-4 16,1 1 3-16,3 0-16 0,1 0-11 0,3 5 16 15,2 2-28-15,1 0 24 0,3 2-13 16,0 0 2-16,4 0-3 0,1 1 3 0,1 1 6 16,0-1-26-16,3 1 26 0,3 0-24 0,1-3 8 15,4 0 1-15,4 0-6 0,-2-2-16 16,4 0-29-16,-2-3-14 0,5 0-69 0,-1-2-32 16,0-1-114-16,0 0-117 0,-2 0-63 15,-2-1 24-15,-5-1 292 0</inkml:trace>
  <inkml:trace contextRef="#ctx0" brushRef="#br0" timeOffset="-112887.16">20168 17486 1265 0,'0'0'-16'0,"0"0"55"0,0 0 45 0,0 0 45 16,0 0-15-16,0 0-42 0,0 0-42 0,0 0-10 15,0 0 15-15,0 0 5 0,0 0 24 16,0 0 9-16,0 0 8 0,16-30-5 0,-1 40-16 16,1 1-7-16,2 1-20 0,0 1-4 0,-2-1-6 15,2 0-4-15,0 0-7 0,-3 1-3 0,3 1-8 16,-5-2-9-16,1 1 7 0,-4 1-10 15,-2-2 12-15,-5-2-1 0,-2 0 2 0,-1-1 0 16,-1 1 3-16,-7-2 1 0,1 0-10 0,-5-2 13 16,2 0-11-16,0 0 13 0,-2 0 4 15,5 0-2-15,0-1 4 0,1 1-8 0,1-1 6 0,0 2-6 16,3 1 5-16,1 0-2 0,1 0-6 16,0 1 0-16,1 0-3 0,4 1 0 0,2-2-9 15,3-1 5-15,1 1-19 0,5-1 2 0,-2 2-12 16,4-4-25-16,0 1-22 0,3-1-53 0,-1-2-28 15,1 1-40-15,-1 0-25 0,-2-1-44 0,-1-2-87 16,-2 0-46-16,-9 0-140 0</inkml:trace>
  <inkml:trace contextRef="#ctx0" brushRef="#br0" timeOffset="-112553.33">21057 17759 1715 0,'0'0'0'0,"0"0"-147"16,0 0 84-16,0 0 121 0,0 0 31 16,0 0-43-16,0 0-5 0,0 0 12 0,0 0 17 15,-82 124 21-15,75-101-25 0,-2 1 3 0,3-3-32 16,-4 2 2-16,2 3-31 0,-1-1-11 0,4 3-1 16,-4 0-32-16,4 0 0 0,2 1-56 15,2 0-18-15,1-4-41 0,1-1-36 16,6 0-121-16,4-4-167 0,-2-5 14 0,-3-6 152 0</inkml:trace>
  <inkml:trace contextRef="#ctx0" brushRef="#br0" timeOffset="-112177.71">21291 18127 1478 0,'0'0'21'0,"0"0"43"0,0 0 24 0,0 0 46 16,0 0-46-16,0 0-34 0,0 0-35 0,0 0 10 15,0 0 18-15,0 0-18 0,0 0 6 0,0 0-12 16,91-136 6-16,-74 108-32 0,3-3 8 0,-1 0-1 16,-4 2-17-16,-2 6 22 0,0 6-7 15,-5 2 0-15,0 4 3 0,1 6-3 0,-2 2-5 16,-1 3-10-16,0 1 2 0,-1 5-12 15,2 4 14-15,-2 1 6 0,-1 3-7 0,-1 2-1 16,0 1-5-16,-1-3-13 0,0-1 2 0,0-1 21 16,0 2-12-16,1 0 6 0,0 1 5 0,0 2-3 15,-1 1 3-15,1-2 12 0,-1 1 1 0,-2-2-21 16,0-1 21-16,0-1-4 0,-1-4 9 0,-4 0 2 16,-2-2 0-16,0-2-10 0,-2-1-22 15,-1-1 9-15,1 1-71 0,-3-3-54 0,4 0-102 16,-2 0-148-16,5-1-94 0,0 0-155 0</inkml:trace>
  <inkml:trace contextRef="#ctx0" brushRef="#br0" timeOffset="-111777.64">21937 18113 1932 0,'0'0'16'0,"0"0"0"15,0 0 80-15,0 0-2 0,0 0-43 0,0 0-30 0,0 0-3 16,0 0-3-16,0 0-9 0,0 0 20 0,0 0-26 16,0 0 21-16,0 0-4 0,-70 99-17 15,60-87 12-15,-1 1 5 0,-1-1-5 0,3 1-16 16,0 1 16-16,0-1-44 0,3 1 20 0,2-2 4 16,3 1-14-16,1-3 9 0,1 1-28 15,4-3 27-15,4-2-30 0,2 0 36 0,1-2 7 16,3-2-18-16,1-1 19 0,1 0-16 0,0-1 20 15,2-1-16-15,0-2 24 0,-3-2-18 0,4 2 6 16,-5-3 25-16,0 2-15 0,-3-2 33 0,-1 2-22 16,-3 1 29-16,-1-1-18 0,-3 3 20 0,-1 0 5 15,-2 1-33-15,-1 0 24 0,0 0-28 16,0 2 6-16,-3 3-20 0,-1 2 12 0,1 1-36 16,-2 0 12-16,0 1 29 0,-1 0-34 15,0 2 28-15,2-1-34 0,-2 1-3 0,2 0-11 16,-3-1-10-16,1 1 2 0,3 0-27 15,-1 0-17-15,1-3-54 0,2-3-104 0,1 1-158 0,0-1-229 16,0-1-253-16</inkml:trace>
  <inkml:trace contextRef="#ctx0" brushRef="#br0" timeOffset="-111553.83">22399 18221 911 0,'0'0'678'16,"0"0"-679"-16,0 0 32 0,0 0 81 15,0 0 20-15,0 0-65 0,0 0 28 0,0 0-36 16,0 0 16-16,0 0-27 0,0 126-23 0,0-108-7 16,0 1-23-16,0 0 26 0,-2 0-44 15,1-5 0-15,-1-5-34 0,1 2-53 0,1-4-96 16,-1 0-134-16,1 7-131 0,0-7-131 0,-2 0 168 0</inkml:trace>
  <inkml:trace contextRef="#ctx0" brushRef="#br0" timeOffset="-111120.48">22874 18233 552 0,'0'0'-10'0,"0"0"74"0,0 0 59 16,0 0 61-16,0 0-17 0,0 0-44 0,0 0-23 16,0 0-25-16,0 0 27 0,0 0-28 15,0 0 15-15,0 0 6 0,0 0-9 0,0 0-15 16,33-73-2-16,-27 57-19 0,1 0-32 0,1-2 20 15,-2-1-27-15,0 0 7 0,4-2 1 16,-2-1-4-16,2-5 1 0,1-1-16 0,1 2 10 0,0 4-22 16,-5 7 12-16,1 9 1 0,-2 5-8 15,-1 1 3-15,0 1-9 0,0 3 22 0,1 3-24 16,-1 2 23-16,0 3-21 0,1 2-1 0,1 1 15 16,-3 4-9-16,4 3 6 0,-3-2-29 0,0 2 28 15,-1-1-26-15,-1 0 25 0,0-2 13 0,-3 0-14 16,0-2 10-16,0-2-12 0,0 0 5 15,0-3-8-15,-5-2 16 0,0-2-10 0,-3-2 3 16,2-1 11-16,-2-1-35 0,-1-3-21 0,0 0-84 16,0-1-49-16,3 0-96 0,0 0-77 15,2 0-85-15,0 0 14 0,3 0 266 0</inkml:trace>
  <inkml:trace contextRef="#ctx0" brushRef="#br0" timeOffset="-110619.99">23710 18099 959 0,'0'0'635'0,"0"0"-484"0,0 0 10 0,0 0 17 15,0 0-41-15,0 0-71 0,0 0-63 0,0 0 20 16,0 0-21-16,0 0-13 0,0 0 14 16,0 0-10-16,0 0 7 0,-123-45-6 0,100 45 21 15,2 0-23-15,-1 2 19 0,3 3-10 0,4 0-21 16,0 1 14-16,4 0-18 0,3 1 9 15,3 1-11-15,3 0 6 0,2-1-22 0,0 1-9 16,1 0 20-16,5-1-24 0,2-1 33 0,-1-2-6 16,3 0 8-16,0-2-5 0,1 0 6 0,2-2 3 15,-2 0-23-15,3 0 29 0,-3 0-18 16,-1 0 20-16,2-2 8 0,-3 1 0 0,0 0 0 16,1 0-14-16,-3 1 17 0,-1 0-17 15,1 0 13-15,-3 2-4 0,3 3 6 0,-3 2-5 16,-2 1 6-16,2 2-7 0,-4 1-15 0,2 1 25 15,0 1-26-15,-1-1 27 0,0 1-4 0,1-1-12 16,-1 1 12-16,-1 0-7 0,0-1 9 0,0-2-14 16,0-2 15-16,-4 0-8 0,-1-1-1 0,-3-1 6 15,-1-2-1-15,-2-1 11 0,0-1-22 0,-2 0 24 16,0-1-18-16,-3 1-1 0,4-2 26 0,-2 1-10 16,4-1 5-16,1 2 1 0,3 0-6 15,0 1-10-15,4 1 34 0,2 2-10 0,0-1-8 16,8 2 8-16,2 2-37 0,2-1-6 15,6 0 0-15,2 1 3 0,1-1-16 0,2 1 12 16,4-1-3-16,-3 0-30 0,4 2 11 0,-4-3-39 16,1 1-47-16,-2-3-75 0,2 2-88 0,-3-2-109 15,-1-1-39-15,-8-2 291 0,-3 0 147 0</inkml:trace>
  <inkml:trace contextRef="#ctx0" brushRef="#br0" timeOffset="-110266.14">24072 18248 1724 0,'0'0'43'0,"0"0"16"0,0 0 34 0,0 0 17 16,0 0-51-16,0 0-22 0,0 0-12 0,0 0 16 15,0 0-14-15,0 0 17 0,0 0-11 0,0 0-17 16,0 0 11-16,126-3-23 0,-114 10-9 15,1 1-6-15,-3 1 7 0,-5 1-13 0,3-1 6 16,-6-1 4-16,-1 1-28 0,-1-1 9 0,0-1-23 16,-7 0 12-16,1 0-7 0,-2-1 19 0,-2-1 3 15,1 1 0-15,-2 1 36 0,1-2-26 0,0 1 27 16,0 0-14-16,1 0 9 0,-1 1-8 16,6 0 13-16,-3-1 0 0,5 1-13 0,0 0 28 15,2-1-33-15,0 1 11 0,0 0-20 0,3 0-2 16,5-1-4-16,0 0-9 0,4-1 16 15,1 0-44-15,-1 1-11 0,4-2-58 0,-2 0-65 16,4 0-61-16,-2-1-115 0,1 1-103 0,-3-2-11 16,-6-1 433-16</inkml:trace>
  <inkml:trace contextRef="#ctx0" brushRef="#br0" timeOffset="-109942.83">24517 17674 1832 0,'0'0'-63'0,"0"0"61"0,0 0 49 16,0 0 13-16,98 125 11 0,-83-98-12 0,-1-3 25 0,-4-1-11 15,0 3 10-15,2 2-26 0,-2 5-26 16,1 0-1-16,2 3-14 0,-2 1 15 0,-1 2-27 16,-2-4 14-16,0 1-30 0,-2-3-1 0,-3 0 8 15,-2-2-13-15,-1-2 19 0,0-3-17 0,-3-2 13 16,-4-1-31-16,-2-2-2 0,-1-1-27 16,-2-2-38-16,0 0 20 0,-1-1-41 0,3-5-48 15,5-4-153-15,1-3-166 0,4-5-96 0,0 0 224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23T15:42:19.824"/>
    </inkml:context>
    <inkml:brush xml:id="br0">
      <inkml:brushProperty name="width" value="0.05292" units="cm"/>
      <inkml:brushProperty name="height" value="0.05292" units="cm"/>
    </inkml:brush>
  </inkml:definitions>
  <inkml:trace contextRef="#ctx0" brushRef="#br0">1489 1166 2170 0,'0'0'-98'0,"0"0"6"0,0 0 0 16,0 0 9-16,0 0 30 0,0 0 44 0,0 0 4 16,0 0 34-16,0 0-12 0,0 0-9 15,0 0-24-15,76 7-24 0,-45-7-9 0,4-2-44 16,1-2-13-16,1 0-100 0,-1 1-160 15,-7 1-21-15,-11 0-142 0</inkml:trace>
  <inkml:trace contextRef="#ctx0" brushRef="#br0" timeOffset="181.82">1635 1320 2306 0,'0'0'-75'16,"0"0"25"-16,0 0 38 0,0 0 8 0,0 0-29 15,0 0-41-15,0 0 15 0,0 0 9 16,0 0 55-16,0 0 10 0,0 0-17 0,0 0-24 16,0 0-65-16,0 0-78 0,111-8-208 0,-88 6-99 15,-6 1-352-15</inkml:trace>
  <inkml:trace contextRef="#ctx0" brushRef="#br0" timeOffset="463.28">1748 1007 2016 0,'0'0'31'0,"0"0"-116"0,0 0-23 0,0 0 1 16,0 0 47-16,0 0 26 0,0 0 56 0,0 0 20 16,0 0-1-16,0 0 8 0,0 0-15 0,0 0 0 15,118 38-15-15,-85-24 3 0,-1 1-10 16,1 2-11-16,0 1-12 0,-3 1-14 0,-1 0-14 15,-2 2-9-15,-6 1 8 0,-4 0-13 0,-4 5 29 16,-10 5 16-16,-2 3-11 0,-13 2 14 16,-10-6-16-16,-6-2 5 0,-4-5 13 0,0-2 16 15,-3-4-5-15,-1 0-9 0,5-2 5 0,2-4-17 16,0-1-6-16,7-4-48 0,3 0-102 16,7-4-147-16,2-2-91 0,8 1-243 0</inkml:trace>
  <inkml:trace contextRef="#ctx0" brushRef="#br0" timeOffset="963.14">2351 1326 1557 0,'0'0'196'16,"0"0"-158"-16,0 0 66 0,0 0 69 15,0 0 12-15,0 0-78 0,0 0-28 0,0 0-11 16,0 0-30-16,0 0-4 0,0 0-10 0,0 0 3 15,0 0-9-15,0 0 11 0,47-132 2 16,-40 108-13-16,-3 1 3 0,1 0-19 0,-2-2 4 16,-1 1-15-16,-1 1 7 0,0 0-4 0,-1 2-5 15,1 3 17-15,-1 0-15 0,0 5 8 0,-1 2-14 16,1 4-18-16,0 3-37 0,0 1-23 0,0 3 4 16,6 0 1-16,-2 7 45 0,6 4 17 0,0 2 1 15,5 1 6-15,1 6-2 0,4 0-2 16,-1 1 9-16,2 1 8 0,1 3-10 0,-3-4 15 15,1 0-9-15,1 1 1 0,-4-4 6 0,-3 0-2 16,1-4 9-16,-5-1-1 0,0-1 27 0,-6-1 2 16,-2-2 18-16,0-2 19 0,-2 1-15 15,-3-1-7-15,-1 0-16 0,-5 1-11 0,-1 0-36 16,-2 0-9-16,-7 2-36 0,-2 1-80 0,-5 2-101 16,2-1-185-16,7-5-149 0,8-2-390 0</inkml:trace>
  <inkml:trace contextRef="#ctx0" brushRef="#br0" timeOffset="1309.45">2867 1197 2707 0,'0'0'14'0,"0"0"2"0,0 0 25 0,0 0 3 0,0 0-31 16,0 0-21-16,0 0-27 0,0 0 24 15,0 0-12-15,0 0 17 0,0 0 21 0,0 0-7 16,0 0 1-16,-13 72-3 0,8-45-3 0,1 3-12 16,-4-5 9-16,4-4-2 0,-2-2-1 0,2-1 12 15,-2-3-2-15,4-1-3 0,-3 0-4 16,0-2 4-16,5-3-5 0,-3 1-1 0,2-4 13 16,-2 0-14-16,6-2 4 0,-3 0-7 15,0-2-6-15,0-1-2 0,2-1 7 0,1 2 10 16,6-2-10-16,0 0 7 0,1 0-6 0,8-4 1 15,-3-2 1-15,4-2-12 0,1 1-27 0,-2-2-40 16,-3 0-30-16,2 2-48 0,-3 0-57 0,1 0-89 16,-1 0-146-16,-2 0-73 0,-2 2 65 15,-2-1 91-15</inkml:trace>
  <inkml:trace contextRef="#ctx0" brushRef="#br0" timeOffset="1450.76">3064 1374 662 0,'0'0'412'0,"0"0"-130"0,0 0-1 0,0 0-26 16,0 0-62-16,0 0-52 0,0 0-27 15,0 0-26-15,0 0-29 0,0 0-3 0,0 0-19 16,-64 120 4-16,61-103-12 0,-4 0-7 0,4 3-7 16,0-2-3-16,-3 2 7 0,2-2-17 0,-1 2-6 15,3-3-36-15,0 1-52 0,1-4-84 16,1 4-142-16,0-7-287 0,0-4-818 0</inkml:trace>
  <inkml:trace contextRef="#ctx0" brushRef="#br0" timeOffset="2251.55">3354 1288 1414 0,'0'0'247'0,"0"0"-76"0,0 0 24 16,0 0 6-16,0 0-55 0,0 0-79 0,0 0-7 16,0 0-19-16,0 0-24 0,0 0 2 0,0 0-17 15,42-139 13-15,-33 113-17 0,1-3 11 16,0 2-16-16,0 0-10 0,0 1 21 0,-1 3-11 15,0 2 7-15,-4 5-11 0,3 4-14 0,-3 3-21 16,1 4 7-16,1 3-4 0,-3 2-14 0,4 2 27 16,0 5-11-16,2 4 20 0,-1 3 11 0,0 2 6 15,3 3-1-15,-3 2-5 0,-2 1 16 16,2 2-12-16,0-2 14 0,-3-1-3 0,-2-2 2 0,-2 1 4 16,2-3 10-16,-4-2 19 15,0-1-4-15,0-2 25 0,-5-1-14 0,2-2 2 16,-5-2-3-16,1-1-8 0,1-2-10 0,-2 0-15 15,4-2 14-15,-2-2-30 0,2 0 19 0,-1 0-22 16,3 0-52-16,2 0-13 0,0-3-32 0,3-1 10 16,5-1 0-16,2-2 13 0,2-2-21 0,4 1-10 15,4 0 20-15,0-3-4 0,4 2 34 16,2-1-11-16,-1 1 0 0,2 1-5 0,-2-1-8 16,2 0 29-16,1 0 2 0,-3 1 38 0,1-3 11 15,-3 2 36-15,-2 1 43 0,-1-1 43 0,-6 1 41 16,2 0 20-16,-6 0 17 0,-1 1-24 15,-6 0-15-15,-1 1-29 0,-2 0-33 0,0 2-22 16,-2-1-10-16,-7 1-22 0,0 1-28 0,-3 1 8 16,-2 2-30-16,-2 0 15 0,0 0 4 15,-2 5-5-15,-1 3 12 0,0 2-26 0,1 2 14 16,2 1-24-16,1 2 6 0,3 0 3 0,3 3-14 16,5 0-6-16,-1-1-19 0,4 2-14 0,1 0-42 15,5-1-14-15,1-3-56 0,9 2-42 16,-1-5-82-16,6 0-169 0,0-2-8 0,-1-3 52 15,-7-4 123-15</inkml:trace>
  <inkml:trace contextRef="#ctx0" brushRef="#br0" timeOffset="2626.82">4713 1026 2696 0,'0'0'-23'0,"0"0"3"0,0 0 42 16,0 0-1-16,0 0-16 0,0 0-29 0,0 0 11 16,0 0-15-16,0 0 8 0,-120-4 14 0,103 13-8 15,2 2 4-15,-2 2-14 0,4 1-4 0,1 1-21 16,2 2 9-16,2-2-5 0,4 2-30 0,4-3 11 16,0 2-29-16,4-3 6 0,6-1 0 15,1-2 6-15,1-3 0 0,4-3 2 16,-2-3 40-16,4-1 6 0,1-1 36 0,-1-7 14 15,-2-2 2-15,3-4 9 0,-2 0 9 0,-3-2 15 16,3-2-13-16,-4 1 16 0,-1-2-24 0,-2 2-3 16,-1 0 12-16,0 0-7 0,-2 5 13 0,-3 1-3 15,-2 0 3-15,2 5-28 0,-2 3-5 0,0 2-28 16,-2 1-10-16,1 0 16 0,5 5 6 0,-3 4 24 16,2 3-12-16,1-1 11 0,2 5-23 15,3-1-15-15,0 2-26 0,-2 0-82 0,4 0-111 16,3 0-255-16,-5-6-54 0,-5-4-215 0</inkml:trace>
  <inkml:trace contextRef="#ctx0" brushRef="#br0" timeOffset="3576.79">5001 949 1880 0,'0'0'-78'0,"0"0"-22"0,0 0 41 0,0 0 105 16,0 0 20-16,0 0 2 0,0 0-2 15,0 0-12-15,0 0 2 0,7 136-19 0,-7-87-9 16,0 12-19-16,1 10-1 0,-4 2-14 0,-2-4 14 16,3-11 3-16,-1-4-14 0,-4-3 2 0,3-5-11 15,-2-3-5-15,-1-2-8 0,3-9-1 0,-3-2-18 16,5-8-16-16,1-6-3 0,-1-5 0 0,1-7 35 16,-1-4 34-16,0-1 8 0,0-11-3 15,2-4-5-15,-1-5-6 0,0-10 13 0,1-2 22 16,0-7-5-16,-1-4 2 0,1-3-7 0,0-6-7 15,0 4-13-15,2 0-14 0,-1 4 20 0,5 3-23 16,-3-4 7-16,2-4-8 0,2 2-26 16,2 0 31-16,0 1-1 0,0 6 16 0,1 7-15 15,0 7-7-15,0 9-19 0,0 7 2 16,-1 7 29-16,-2 4 3 0,2 2 28 0,0 8-5 16,-1 4 14-16,-2 3-13 0,1 5 5 0,-1 1-2 15,-2 1-16-15,-1 1 7 0,0 1-13 0,-1 0 15 16,-1-3-16-16,-1 0 12 0,2-3-15 0,4-3-11 15,-5-3 26-15,1-3-14 0,-1-4 40 16,2-2 11-16,0-2 23 0,0-3 7 0,-1-1-4 16,4-5-13-16,-2-2-45 0,5-3 6 0,-1-3-34 15,2-2 7-15,1-3 3 0,0-1-8 0,0-1-2 16,5 1-12-16,-4-1 18 0,0 1-22 0,0 3 19 16,-1 2-8-16,3 2-6 0,-4 2 4 0,-3 3 1 15,1 4 3-15,0 1-16 0,-3 3 22 16,1 0-16-16,0 4 16 0,0 2 25 0,1 2-7 15,-2 4 9-15,0 2-8 0,-2 1 8 0,5 1-15 16,-5 1 14-16,3 2-3 0,-1-2-23 16,1 0 12-16,-1-1-16 0,2 1 7 0,2-5-10 15,-1-2 8-15,2 0-6 0,0-4-4 16,0-1 21-16,1-4-7 0,1-1 18 0,-2 0 3 0,1-2 9 16,0-5 0-16,-1-1 8 0,1-3 0 15,-1-1-21-15,-1-1 16 0,0-1-22 0,2 0 7 16,-3-1 0-16,-1 1-2 0,-2 0 5 0,4 1-6 15,-6-1 24-15,3 4-20 0,-3 1 8 16,2 1-13-16,-4 2-21 0,2 1 12 0,-3 3-8 16,0 1 5-16,1 0-17 0,-1 1 2 0,0 0-11 15,0 6 10-15,0 1 14 0,0 1 5 0,0 3 2 16,3 3-9-16,-3 2 18 0,0 0-19 0,0 2 10 16,0 1 5-16,0-1-24 0,0-1 8 0,4 1-5 15,-1-1-2-15,6 1-5 0,1-3-4 16,2 0-8-16,4-4-1 0,-2-6 20 0,-3-4 3 15,-2-1 14-15,1 0 15 0,-3-3 6 0,-1-1-2 16,1-2 11-16,2-2-15 0,-1-2-22 0,-1 0 19 16,0-2-17-16,2-1 13 0,-4-2 2 15,-1 0-2-15,-2-2 3 0,-1 1-25 0,-1-2 18 16,-1-1-23-16,1-2 6 0,-4 0 3 16,-4 1-7-16,-3-3-4 0,-3 1 2 0,-2 1 8 15,-2-1-11-15,-2 4 31 0,-2 2-11 0,0 3 20 16,1 2-1-16,-2 3-7 0,7 5-12 0,-1 1-28 15,6 2 24-15,0 2-22 0,2 4 19 0,6 3-2 16,-1 1-27-16,4 2 8 0,0 2-8 16,4-1-10-16,6 1-4 0,3 0-7 0,5-1-60 15,3-1-37-15,1 1-54 0,7-4-110 0,-3 0-125 16,0-4-142-16,-2-1 39 0,-9-2 104 0</inkml:trace>
  <inkml:trace contextRef="#ctx0" brushRef="#br0" timeOffset="3750.81">6248 952 1551 0,'0'0'186'0,"0"0"-111"0,0 0 33 15,0 0-24-15,0 0-24 0,0 0-38 0,0 0 15 16,0 0-4-16,0 0 12 0,-137 87 13 0,116-72-28 16,1 2 8-16,1-1-32 0,0-1-11 15,2 0-27-15,-2-1-25 0,6-1-44 0,-1-3-72 16,4-1-82-16,4-4-127 0,-1-2-97 0,5 0 36 15,1-3 37-15</inkml:trace>
  <inkml:trace contextRef="#ctx0" brushRef="#br0" timeOffset="4123.6">5931 870 1549 0,'0'0'129'0,"0"0"-63"0,0 0 22 0,0 0 12 15,0 0-20-15,0 0-2 0,0 0-6 16,0 0-1-16,0 0-7 0,0 0 4 0,13 132-21 15,1-111-1-15,2 0-21 0,0-2-21 0,3 0 2 16,4-3-11-16,-2 1 10 0,1-4-14 0,0-1 9 16,1-4-18-16,-1-1-3 0,2-2 16 0,-2-3-16 15,-1-2 13-15,0 0-13 0,-1 0 1 16,-1-6-4-16,-1-2 6 0,-2 1 11 16,1-4-12-16,-4 0 14 0,1-3-4 0,-1-3 2 15,-2 0 1-15,0-2 5 0,1-3-10 0,-4 0 1 16,2-2 18-16,-3 1-8 0,-3 1 33 0,1 0 8 15,-4 4 21-15,-1 2 14 0,-1 4 13 0,1 1 0 16,-5 6-33-16,1 3-4 0,-2 2-45 0,-2 0-4 16,3 5 4-16,-3 6 2 0,2 0 13 15,1 4-4-15,-2 2 5 0,3 2-6 0,1 1 15 16,-2 0-14-16,5 1 1 0,0 0-14 0,0-2-21 16,0 0 1-16,2-2-32 0,3-2 2 0,0-2-38 15,3 0-28-15,0-2-40 0,2-4-109 0,-1-1-205 16,0-3-187-16,-5-2-442 0</inkml:trace>
  <inkml:trace contextRef="#ctx0" brushRef="#br0" timeOffset="4271.89">6479 628 2609 0,'0'0'47'0,"0"0"-4"0,0 0 8 16,0 0-32-16,0 0-40 0,0 0-61 15,0 0-72-15,0 0-6 0,0 0-56 0,0 0-41 16,0 0-160-16,0 0-179 0,0 0-270 0</inkml:trace>
  <inkml:trace contextRef="#ctx0" brushRef="#br0" timeOffset="5123.64">6714 1199 2789 0,'0'0'27'0,"0"0"13"0,0 0-3 15,0 0 12-15,0 0-49 0,0 0-13 0,0 0 12 16,-8-138-7-16,12 115 6 0,2 0-11 16,2 1 15-16,-1 0-33 0,1 3 8 15,0 2-21-15,3 2-42 0,-2 5 0 0,0 3-35 16,2 5 3-16,-2 2-4 0,2 0 8 0,-2 6 3 15,0 4 1-15,-3 1 17 0,1 6 2 0,0 0 12 16,-4 1-5-16,1 2 2 0,-1 2-1 0,-1-3 15 16,-1 0 28-16,0 1 0 0,-1-5 26 0,3-2-2 15,-2-1 32-15,2-3 64 0,-1-2 88 16,0-2 68-16,-1-4 21 0,2-1-13 0,2 0-83 16,-4-5-41-16,3-4-49 0,-1 0-15 0,1-3-8 15,-1-1-10-15,2-1 2 0,-1-3-25 0,3 1 3 16,-1-1-23-16,-2 0-4 0,3-1 2 15,-1 2-6-15,1 2 0 0,0-2-9 0,-1 5 7 16,0 1-24-16,2 3-7 0,-2 3-16 0,0 3-11 16,-1 1 10-16,2 1 10 0,1 6 23 0,-2 2-6 15,0 4 18-15,-1 1-6 0,0 3-2 16,-1 1 24-16,1 1-16 0,-1 0 15 0,-3 2-5 16,2-2-1-16,-1-2-3 0,0-1 4 15,1-2 4-15,1-3-15 0,-1 0 25 0,1-5-1 16,2 0 26-16,-1-2 23 0,0-3 22 0,1-1 2 15,0-1-11-15,2-5 4 0,-1-1-40 0,0-2 11 16,1-3-11-16,3-2-12 0,-4 0 4 0,1 1-2 16,-2-3 6-16,2 0-25 0,-1-1 19 0,-2 2-31 15,1-3-1-15,0 1 15 0,-1 1-15 0,-1 1 9 16,1 2-10-16,-1 0 11 0,-2 4-20 16,1 3-2-16,-2 1-13 0,1 3-26 0,0 2 19 15,-2 0 1-15,1 3 27 0,1 4-1 0,-1 1 16 16,2 3-12-16,-2 2-7 0,0 2 24 15,1 0-22-15,-2 1 17 0,1 1-6 0,0 0-7 16,2-2-8-16,-1 2 3 0,0-1-11 0,3-3-29 16,0 0 17-16,-3-1-24 0,7-2 19 0,-1-2 23 15,2 1-3-15,1-5 24 0,0-1 11 0,-1-2 12 16,3-1-6-16,0 0 11 0,1-2-13 16,0-3-5-16,4-3 5 0,-4-2-2 0,3 0 18 15,-3-2-7-15,2-2 21 0,-4 0-12 16,2-1-8-16,-2-2 10 0,-2 2-14 0,-2-2 13 15,-2 0-8-15,-1-2 17 0,-3 2-14 0,0 0 21 16,-2 1 11-16,0 2-28 0,-5 1 24 0,-3 3-32 16,0 3 3-16,0 1 0 0,-1 4-14 0,-2 2-15 15,0 0-12-15,1 6 9 0,-2 3-10 0,2 3 26 16,-3 3-5-16,3 2-3 0,0 1-7 0,3 4-10 16,-2-2-14-16,5 0-38 0,2 3-16 15,2-3-64-15,0 0-38 0,1-1-87 0,4-3-182 16,6-1-115-16,-3-4-16 0,-2-4 204 0</inkml:trace>
  <inkml:trace contextRef="#ctx0" brushRef="#br0" timeOffset="5723.47">7856 993 1793 0,'0'0'195'0,"0"0"-30"15,0 0-18-15,0 0-38 0,0 0-58 0,0 0-27 16,0 0 15-16,0 0-24 0,0 0 4 15,-122-69-17-15,107 69-3 0,-1 3-14 0,1 4 4 16,0 4 0-16,5 0-23 0,-2 4 16 0,3 0-18 16,2 1 8-16,2 2 3 0,3-3 2 0,-1 2-3 15,3-2-13-15,0 1 1 0,2-4-20 0,3 0 5 16,0-3-4-16,2-1 2 0,2-2-1 0,-1-1 17 16,2-4 22-16,0-1 8 0,2 0 35 15,-2-1-12-15,2-4 9 0,0-3 4 0,1-1-9 16,-2-2 8-16,2-1-13 0,-2-1 13 0,-1 2-13 15,-1-2 9-15,-1 0-4 0,-2 3-20 0,1 1 4 16,-4 2-22-16,0 2 1 0,-1 2-59 16,-2 2-31-16,2 1-6 0,-2 0 10 0,0 2 64 15,0 5 30-15,0 1 16 0,0 2-10 0,0 3 9 16,0 1-7-16,0 0 5 0,0 0-9 0,0 0-44 16,0 2-15-16,0-3-48 0,2 0-17 15,2-3 6-15,-1-1 24 0,1-2 33 0,1-1 37 16,0-3 50-16,3-1 5 0,-1-2 30 15,1 0 4-15,-1-6 6 0,2 0 32 0,1-2 12 16,0-1 32-16,0-2-4 0,0-1 10 0,-2-2-14 16,1 0-10-16,1-1-14 0,-3-2-20 0,2 1-21 15,0-2-28-15,2 0 6 0,-1-2-37 16,4 0 13-16,-2-2-17 0,1 1-24 0,2 1 17 16,0-1-13-16,-1 3 18 0,2 2-13 0,-3 4 8 15,1 4-23-15,0 2-7 0,-3 5 28 0,0 1-18 16,-1 2 29-16,0 6 6 0,-4 4 0 0,-1 0 1 15,1 4 12-15,-3 2-5 0,2 0-16 0,-4 2 20 16,-1-1-24-16,0 1 13 0,0-1 0 16,0 0-2-16,0-1 4 0,0-2-18 0,-1 2 13 15,-2-3-17-15,2-1 7 0,0-1 2 0,1 0-19 16,-1-1-20-16,1-3-43 0,-2-2-42 16,1 2-92-16,1-4-115 0,-2 0-200 0,2-2 8 15,0 0-88-15</inkml:trace>
  <inkml:trace contextRef="#ctx0" brushRef="#br0" timeOffset="6229.81">8110 1020 785 0,'0'0'252'0,"0"0"-424"16,0 0 130-16,0 0 33 0,0 0-7 0,0 0 0 15,0 0-3-15,0 0 7 0,133 8-11 0,-112-5 5 16,-2 0-30-16,1 1-67 0,0-2-41 15,-2 2-21-15,1-3 31 0,-2 0 78 16,1 0 68-16,1-1 0 0,-3 0 0 0,0 0 61 16,0-2 63-16,-1-2 61 0,-3 1 38 0,0-4-1 15,0 2 11-15,-2-1 1 0,0-1-7 16,-4 0-5-16,-1 0-27 0,-2 0-30 0,-2-1-38 0,-1 1-32 16,0 1-20-16,-6 1-33 0,-3 0-5 15,1 0-13-15,-5 3-13 0,-1 0 3 0,1 2-4 16,-5 0-10-16,3 0-14 0,-2 3 12 0,3 4-10 15,-1 2 18-15,4 0 24 0,0 3-8 0,0 1 13 16,2 2-18-16,1-2-5 0,5 2-16 16,-3-1-2-16,6 1 4 0,0-1-22 0,0-3 13 15,7 0-13-15,-1-2 5 0,3-2 12 0,1-2 5 16,5-3 0-16,-3-2-5 0,6 0 12 0,-5-1-14 16,5-6 16-16,-3-1-3 0,2-2 4 0,-3 0-1 15,2-3 7-15,-6 1 7 0,1-1-26 16,-1 2 21-16,-1-3-21 0,-2 3 8 0,-2 0 21 15,0 2 10-15,-1 2 9 0,-3 1-4 0,0 1-3 16,-1 3-40-16,0 2 7 0,0 0-6 0,0 5-7 16,0 4 23-16,-1 0-2 0,-1 4 13 15,-1 0-20-15,0 5 15 0,0-2-25 0,1 2-6 16,0-2 19-16,2 2-25 0,0-2-5 0,0-1-45 16,0-1-28-16,4 0-76 0,-1-4-61 15,4-1-162-15,-5-3-238 0,2-3-529 0</inkml:trace>
  <inkml:trace contextRef="#ctx0" brushRef="#br0" timeOffset="6416.99">8623 598 3089 0,'0'0'-24'0,"0"0"26"15,0 0-23-15,0 0 21 0,0 0-24 0,0 0 2 16,0 0-5-16,0 0-24 0,0 0-20 0,0 0-88 16,0 0-101-16,0 0-207 0,49 129-253 0,-34-119-525 15</inkml:trace>
  <inkml:trace contextRef="#ctx0" brushRef="#br0" timeOffset="7873.74">9511 962 1379 0,'0'0'115'16,"0"0"7"-16,0 0 25 0,0 0-7 0,0 0-47 15,0 0-51-15,0 0-1 0,0 0 0 0,0 0 2 16,-58 139 21-16,52-95-8 0,1 10 8 0,-3 7-32 15,4-1-10-15,-3-10-11 0,5-9-8 16,1-7 4-16,-1-2-2 0,0-3 5 16,-3-2-6-16,1-3 12 0,-2-2-8 0,-1-3-4 0,2-3 6 15,-2-3-11-15,3-5 2 0,-2-3 3 16,3-5 6-16,-3 0 1 0,3-6 6 0,-2-4-6 16,0-5-12-16,-3-3 7 0,1-6-5 15,0-1 17-15,-2-5 4 0,0-4 4 0,0-6-5 16,5 1-11-16,-1 2 3 0,2-2-10 0,2 4 7 15,1-5-11-15,0-7-3 0,0-1-9 0,1-2 3 16,5 1 6-16,3 1-17 0,2 4 22 16,1 7-19-16,1 8 5 0,2 7 12 0,2 7-9 0,1 9 8 15,3 4-5-15,-1 2 15 0,0 7-10 16,1 7 16-16,0 2 5 0,-2 3-18 0,2 4 5 16,-3 0-17-16,-4 3 4 0,0-2-9 0,-1 1 13 15,-4 0-10-15,-5-3 2 0,2-1 20 0,-4-1-12 16,-2-2 21-16,0-4-3 0,0-2 6 15,0-1 9-15,-2-4 14 0,-3-2-3 0,3-3-15 16,-3 0 2-16,1-2-21 0,2 0 6 0,0-6-7 16,0-2 1-16,2-3-13 0,0-4-7 15,3-1 8-15,2-2-18 0,4-4 14 0,5 0-11 16,0-3 4-16,4 1-6 0,-1 0 4 0,2 0 7 16,4 3-19-16,-4 1 25 0,-1 3-14 15,0 4 6-15,-4 2 7 0,2 4-5 0,-5 3-2 16,-1 3-3-16,-2 1 21 0,-4 1-15 0,3 6 24 15,-5 3-1-15,-2 3-11 0,0-1 7 0,0 4-11 16,0 0 5-16,0 1-13 0,-1 0 15 0,-1 1-14 16,-2-1 2-16,2-2 12 0,1 0-10 0,1-1 3 15,1-2-4-15,3 0 8 0,1-4-20 0,2-3 27 16,1-2-4-16,2-2-9 0,2-1 15 16,1-1-14-16,0-5 1 0,3-4 1 0,-2 0 15 15,2-2-14-15,-2-1-3 0,2-2 12 0,-3 1-18 16,-1-2 19-16,-1 1 7 0,2-2-14 15,-2 1-3-15,0 0 4 0,-3 0-5 0,-1 2-10 16,1 1 20-16,-2 3-22 0,-1 1 10 0,-1 2 2 16,0 2-6-16,-2 4-9 0,-2 1 3 0,0 0 13 15,0 5-17-15,0 3 32 0,0 3-15 16,0 1 1-16,0 2 6 0,-1 3-4 0,1 1 3 16,0 0-13-16,0 1 16 0,0 1-23 0,1-2 7 15,3-2 10-15,1 0-20 0,3 1 14 16,-3-5-8-16,3-1 6 0,2-1-1 0,1-3 15 15,-1-3-2-15,0-2 0 0,2-2 14 0,-2 0-13 16,1-4 6-16,-1-3 1 0,0-2 12 0,1-2-10 16,-2-1 8-16,1 0 3 0,-2-1-21 0,3-1 12 15,-2-1-4-15,-1 1-16 0,-1-1-6 0,0 0 9 16,2-2-26-16,-4 2 15 0,1 1 15 16,2 0-22-16,-4 2 25 0,2 1-16 0,-4 3-11 15,2 4-1-15,-1 0-1 0,-2 4 1 0,0 0-5 16,-1 4 24-16,0 4-18 0,0 3 15 0,0 0 4 15,-2 6-10-15,-3-1 3 0,3 2-17 16,-1 2 12-16,0-2-15 0,0 1 17 0,2-1-3 16,1-1-11-16,0 0 3 0,2-4-10 0,5 1 7 15,-4-4-12-15,5-1 19 0,0-2-7 0,-3-4 12 16,3-2 31-16,1-1-12 0,0 0 20 16,-1-6-6-16,0-1-3 0,-1-3-5 0,4-2 7 15,-2 1 0-15,0-2-9 0,1 1 14 0,-2-3-12 16,1 2 8-16,-3-1-11 0,3 0-1 15,0 0-9-15,-1 1 2 0,-3 1 22 0,3 2-6 16,0 0 19-16,-4 3-17 0,3 2-5 0,-4 3-5 16,3 2-1-16,-3 0 17 0,2 2-9 0,-2 6 24 15,-1 1-21-15,-1 4 4 0,0 1-6 0,-1 1-7 16,3 0-3-16,-3 3-14 0,0-2 15 0,1 0-23 16,0 2 20-16,1-4-16 0,0 1-23 15,3-1-29-15,-1-2-47 0,4 0-67 0,-2-2-164 16,-1-4-267-16,-3-2-600 0</inkml:trace>
  <inkml:trace contextRef="#ctx0" brushRef="#br0" timeOffset="8049.39">10082 609 3060 0,'0'0'-41'0,"0"0"54"0,0 0-63 16,0 0 40-16,0 0-18 0,0 0-52 0,0 0 3 16,0 0-61-16,0 0-66 0,0 0-118 0,0 0-198 15,0 0-131-15,0 0-301 0</inkml:trace>
  <inkml:trace contextRef="#ctx0" brushRef="#br0" timeOffset="8449.99">11080 1075 3078 0,'0'0'-39'0,"0"0"24"0,0 0 22 15,0 0 40-15,0 0-34 0,0 0 7 0,0 0-23 16,0 0-10-16,0 0 25 0,100-137-11 0,-82 116 17 15,-5-3-10-15,6 1 4 0,0-1-15 16,-5-2 5-16,2 2 7 0,-4-1-16 0,0 4 13 16,-1 1-7-16,-3 5 8 0,0 1-16 0,-5 4 4 15,4 3-28-15,-5 3-11 0,0 4 12 0,3 0-5 16,-2 6 22-16,4 4 5 0,1 3 14 0,-1 3-13 16,3 3 16-16,0 4 2 0,2 3-27 0,2 0 23 15,-2 2-29-15,-2-1 3 0,0 0 1 16,-1-1-7-16,1 0 2 0,-5-3-8 0,2 0 28 15,-6-5-14-15,0-2 28 0,-1-1 3 0,-1-2-2 16,-4-3 8-16,-4-1-4 0,-5-2 2 0,2-4-19 16,-2 0-1-16,-3-1-22 0,3-1-15 15,-2 1-16-15,5-2-43 0,-1 0-85 0,3-5-175 16,2 3-292-16,5-2-391 0</inkml:trace>
  <inkml:trace contextRef="#ctx0" brushRef="#br0" timeOffset="8958.51">11917 910 2443 0,'0'0'106'0,"0"0"-10"0,0 0 38 0,0 0-43 16,0 0-36-16,0 0-36 0,0 0-23 0,0 0-1 16,0 0-3-16,0 0 6 0,0 0-16 0,-130-16 17 15,107 23-26-15,-3 1-3 0,5 1 3 16,-1 1-25-16,3 0 1 0,2 0-16 0,6 1-4 15,1 0-19-15,6-2 8 0,-1-1-7 16,5-1-5-16,0 0 24 0,0-2-4 0,7-2 28 16,-1 0 11-16,1-2 27 0,1-1 7 0,2 0 6 15,0-1 20-15,1-4-20 0,0 0 14 16,4-1-12-16,-2 1-5 0,0-1-2 0,2-1 4 16,-2 2 15-16,4 2-18 0,-4 0 14 0,0 2-14 0,1 0 0 15,-2 1-1-15,-1 1 5 0,-1 4-1 16,1 4 3-16,-3 3 24 0,-3 3-22 0,3 1 11 15,-7 2-25-15,4 4-11 0,-4 0 1 0,-1 1-11 16,0 3 10-16,-11 2-16 0,-5 7 25 16,-5 1-6-16,-7-3 8 0,3-4 24 0,-3-8-12 15,1-2 17-15,2-4 1 0,-4-1 13 0,-1 0 10 16,1-3 19-16,3-2 11 0,-1-1-8 0,4-2 4 16,3-1-8-16,1-2-4 0,3-2-8 0,3-1-4 15,8 0-23-15,0 0-15 0,5 0-19 0,0-3-18 16,8 1 4-16,4-3-1 0,-1-1 20 15,5 2-3-15,-1-1 6 0,5 4 2 0,-2 0-16 16,3 1 7-16,-3 0-17 0,2 4-13 0,-1 1-3 16,1 1-11-16,-3 1-11 0,1 0-15 0,1 1-10 15,0 2-36-15,-4 1-36 0,4 1-40 16,-2 0-102-16,4-1-179 0,-8-3-209 0,-3-2 343 16</inkml:trace>
  <inkml:trace contextRef="#ctx0" brushRef="#br0" timeOffset="9272.69">12147 1156 2731 0,'0'0'-52'0,"0"0"13"0,0 0 43 16,0 0 8-16,0 0 5 0,0 0-1 0,0 0 0 15,0 0-5-15,0 0 4 0,122-47-2 0,-104 51-19 16,2 3 20-16,-1 4-20 0,-4 2-6 0,0 2 4 16,-2 2-16-16,-2 6-7 0,-1 4-8 0,-5-1-12 15,-5 0-22-15,-5-6 10 0,-7-2-4 16,0-7 10-16,-5 0 19 0,3-1 8 16,-4-2 10-16,4 0 3 0,-1-2 14 0,5-2-14 15,5-1-4-15,-1 1-51 0,6-3-87 0,0 1-30 16,6-1-26-16,4 1 25 0,4-1 17 0,4-1-47 15,3 1-71-15,1-1-6 0,-1 2 60 0,5 1 105 16,-4 1 132-16,-8 1 0 0,-4-2 0 0</inkml:trace>
  <inkml:trace contextRef="#ctx0" brushRef="#br0" timeOffset="9422.48">12531 1479 0 0,'0'0'148'16,"0"0"192"-16,0 0 86 0,0 0 57 0,0 0-75 16,0 0-100-16,0 0-67 0,0 0-75 0,0 0-46 15,0 0-34-15,0 0-22 0,-131 99-4 16,107-94-16-16,0-1 2 0,-1 0-22 0,1 0-11 15,1 0-14-15,-1-2-14 0,4 1-19 0,1-2-43 16,6 2-52-16,1-3-139 0,5 0-281 0,3 0-147 16,2 0-512-16</inkml:trace>
  <inkml:trace contextRef="#ctx0" brushRef="#br0" timeOffset="9631.57">12977 981 2973 0,'0'0'-84'16,"0"0"24"-16,0 0 46 0,0 0 15 0,0 0 12 16,0 0-22-16,0 0 18 0,129-23-8 0,-102 21-11 15,1 2 5-15,2 0-17 0,-2 0-20 16,-2 3-77-16,1 0-85 0,-4 2-205 0,-6-2-261 15,-7-1-453-15</inkml:trace>
  <inkml:trace contextRef="#ctx0" brushRef="#br0" timeOffset="9797.45">12997 1102 1468 0,'0'0'696'0,"0"0"-673"0,0 0 20 16,0 0 19-16,0 0 20 0,0 0-8 0,0 0-9 0,0 0-20 15,0 0-28-15,0 0 3 0,120 4-25 16,-94-4 5-16,2 0-29 0,0 0-64 0,-2 0-79 16,0 0-149-16,-5-4-205 0,-3 1-65 0,-9 2-267 0</inkml:trace>
  <inkml:trace contextRef="#ctx0" brushRef="#br0" timeOffset="9999.06">13446 809 2159 0,'0'0'2'16,"0"0"-8"-16,0 0 100 0,0 0 33 0,0 0-11 16,0 0-31-16,0 0 24 0,0 0-26 0,0 0-6 15,0 0 3-15,87 118-13 0,-76-96-20 0,-1 2-22 16,2 3 8-16,-3-1-30 0,0 2 19 16,-5 0-9-16,-1 0-10 0,-3 5-6 0,-5 1-9 15,-11-2-19-15,-7 0-52 0,-6-9-23 16,-3-6-74-16,-1-4-87 0,-2-1-150 0,9-4-215 15,9-3-600-15</inkml:trace>
  <inkml:trace contextRef="#ctx0" brushRef="#br0" timeOffset="17057.88">14237 1141 1095 0,'0'0'29'16,"0"0"-53"-16,0 0 43 0,0 0 75 0,0 0 45 15,0 0 20-15,0 0-6 0,0 0 9 16,0 0-32-16,0 0-31 0,0 0-25 0,0 0-5 16,16-25-9-16,-10 12-24 0,3-3 13 0,-1 2-23 15,0-4 1-15,0-2 7 0,-1 4-6 0,0-3-8 16,-2-1-1-16,1 2 9 0,-3-2-15 15,-2-1 6-15,3 2-20 0,-1 0-17 0,0-1 2 16,-1 3 2-16,1-1 16 0,-1 3-13 0,1 3 8 16,1 3-32-16,-1 3-20 0,1 3 16 0,2 1-17 15,1 2 36-15,-1 2 3 0,2 5 15 16,2 3 3-16,0 2 4 0,0 3 8 0,3 4-18 16,-1 0 15-16,0 1-17 0,0 3 7 15,2-3-1-15,-3 1 4 0,-1-1-7 0,0-2-6 16,-1-2 16-16,-1 0-15 0,-3-3 26 0,0-1 5 15,-2-2 6-15,-3-1 3 0,0-1 3 0,0 1-5 16,-3-2-24-16,-2-2 7 0,-1 1-41 0,-1-2-22 16,-2 1-30-16,3 0-77 0,-1-2-69 0,0 1-139 15,2-2-141-15,1 0-526 0</inkml:trace>
  <inkml:trace contextRef="#ctx0" brushRef="#br0" timeOffset="17389.88">14808 959 2788 0,'0'0'-58'16,"0"0"27"-16,0 0 46 0,0 0 22 0,0 0-48 16,0 0 17-16,0 0-17 0,0 0 9 0,0 0 18 15,0 0-12-15,0 0 6 0,0 0-9 16,0 0 8-16,0 0-5 0,-26 112 11 0,22-95-4 15,3 1-15-15,-2 2 7 0,1-4-4 0,-1 0 11 16,1 0-9-16,2-2 11 0,0-3-11 0,0-1-2 16,0-2 18-16,0-1-11 0,0 0 18 0,2-2-8 15,1 0 7-15,-1-3-5 0,2 0 8 0,1-1 3 16,2 1-17-16,1-2 12 0,-1 0-17 0,2 0 0 16,3 0-12-16,0-4-4 0,4 1-30 15,-1-3-27-15,2 1 0 0,0-1-53 0,0 1-36 16,0 0-72-16,3 0-102 0,-5 1-74 0,4 0-106 15,-9 1 45-15,-2 1-178 0</inkml:trace>
  <inkml:trace contextRef="#ctx0" brushRef="#br0" timeOffset="17562.68">15062 1151 1444 0,'0'0'234'0,"0"0"-23"0,0 0-1 0,0 0-53 0,0 0-64 15,0 0-38-15,0 0 15 0,0 0-9 0,0 0-1 16,0 0-18-16,0 0 1 0,0 0-13 15,0 0-17-15,0 0 11 0,-35 133-20 0,31-104 12 16,2-1-12-16,-2-5 2 0,0-2-7 0,2 2-14 16,0-4-8-16,1-1-48 0,1-3-53 0,0-3-96 15,1-1-122-15,3-2-154 0,1-2-414 0,-2-3 335 0</inkml:trace>
  <inkml:trace contextRef="#ctx0" brushRef="#br0" timeOffset="17896.71">15802 793 2470 0,'0'0'-61'0,"0"0"60"0,0 0 51 0,0 0 9 16,0 0-24-16,0 0-25 0,0 0 17 15,0 0-23-15,0 0 10 0,0 0-9 0,0 0-7 16,0 0 24-16,0 0-14 0,0 0 13 0,-115 65-5 16,94-46 8-16,0-1-11 0,1 3 17 0,1-2 1 15,4 2-22-15,0 0 21 0,4 0-28 0,2 0 8 16,3-2-2-16,5-1-3 0,1 1-2 16,0-2-12-16,11-1 13 0,-1-1-20 0,4-1 10 15,7-3-5-15,1-1-11 0,2-4-16 0,-1-1-14 16,5-1-18-16,-3-3-42 0,1-1-7 0,-1 0-45 15,-4 0-49-15,2-5-51 0,-5-1-113 0,-3-1-96 16,-3 3-86-16,-4 0 218 0</inkml:trace>
  <inkml:trace contextRef="#ctx0" brushRef="#br0" timeOffset="18080.23">15556 1002 2740 0,'0'0'-43'0,"0"0"22"16,0 0-1-16,0 0 21 0,0 0-19 16,0 0 8-16,0 0 10 0,0 0 10 0,0 0-5 15,0 0-25-15,0 0-15 0,126-12-63 0,-93 6-73 16,0-2-116-16,1 1-177 0,-11 1-115 0,-6 2-381 16</inkml:trace>
  <inkml:trace contextRef="#ctx0" brushRef="#br0" timeOffset="18299.95">16255 723 2280 0,'0'0'150'15,"0"0"-228"-15,0 0 54 0,0 0 69 0,0 0 7 16,0 0 5-16,0 0-36 0,0 0 11 0,-10 141-14 15,14-113-15-15,-1 1 3 0,4 2-10 0,-3 0 11 16,4 0-30-16,-3-1-3 0,1-1-64 16,1-4-112-16,-4-1-83 0,3-2-126 0,-2-6-121 15,-2-7-464-15</inkml:trace>
  <inkml:trace contextRef="#ctx0" brushRef="#br0" timeOffset="18758.84">16312 745 2680 0,'0'0'1'0,"0"0"4"0,0 0 23 15,0 0-14-15,0 0 0 0,0 0-5 0,0 0-7 16,0 0 1-16,0 0 9 0,0 0-6 0,0 0-14 16,0 0 20-16,140-13-28 0,-118 22 10 15,3 0 11-15,-4 3-16 0,-4-1 4 0,0 2-20 16,-6 0 6-16,-5 0-14 0,-2 0 16 0,-4 2 3 15,-4-2-8-15,-6 0 17 0,-3 0-1 0,-4 0 12 16,0-2-4-16,-4 0 9 0,1-2-14 16,-1 1 4-16,2-2 1 0,0-1-1 0,7-1 8 15,-2-1-23-15,7-1-1 0,3-1-26 0,2-1 2 16,2-1 13-16,7-1-4 0,5 0 19 0,2 0-17 16,3 0-5-16,2-2-8 0,5-2-13 0,-1 2 4 15,1 0-1-15,-2 1 20 0,1 1-1 0,-2 0 25 16,0 1 7-16,-2 5 0 0,-2 0 10 15,0 3-3-15,-2 2 6 0,0 0-7 0,-4 2 15 16,0 2-4-16,-5 0 12 0,-2 1 14 0,-3-1 0 16,-1 1 6-16,-5 0-14 0,-5-1 15 15,-4 0-13-15,1 0 16 0,-6-2 8 0,-1 1-16 16,0-3 13-16,-1-1-20 0,-4-1 12 16,2 1-6-16,1-3 8 0,-1-1-13 0,0-2-20 15,3 0 8-15,1-2-29 0,1-1 7 0,0-1-27 16,5 0-28-16,-1 0-56 0,4 0-54 0,-1-2-114 15,4-3-235-15,1 2-193 0,4 0-316 0</inkml:trace>
  <inkml:trace contextRef="#ctx0" brushRef="#br0" timeOffset="19274.28">16879 1082 2512 0,'0'0'-95'0,"0"0"77"0,0 0 66 0,0 0 4 0,0 0-33 15,0 0 7-15,0 0 6 0,0 0-22 0,0 0 12 16,142-8-27-16,-119 12 8 16,4 1 3-16,-5 2-16 0,1 1 9 0,0 1-14 15,-7 0 18-15,1 1-10 0,-6 0 7 0,-3 0-7 16,-4 0-7-16,-4 1 11 0,0-2 2 0,-8 2 21 15,-1-2-20-15,-4 1 18 0,-2-2-22 0,0 1-3 16,-6-1 22-16,0-1-17 0,4 1 20 0,-6 1-15 16,1-3-5-16,2 1-5 0,1-1 2 0,10-3 8 15,4-2-16-15,5 1 3 0,0-2-14 16,3 0-6-16,6 0 8 0,2 0 7 0,3 0 0 16,4 0 2-16,2 0 0 0,0-2-15 0,-4 2 8 15,0 0 1-15,0 0 3 0,-1 4 8 16,1 1-1-16,-2 2 6 0,2-2-6 0,-1 2 9 0,-1 0-6 15,1 2 2-15,-3-1 5 0,0-1-3 16,-1 1 3-16,-4 0 2 0,0 2 12 0,-5-1 4 16,-1-1 21-16,-1 2 11 0,0-2 6 15,-1 2 10-15,-8-1-4 0,-1 0 0 0,-3 1-8 16,-4 2 2-16,-1-2-11 0,-5 1-3 0,1 0-2 16,0-4-9-16,-4 1 1 0,2-4-9 15,3 2 1-15,-2-1-13 0,-1 1 2 0,2-1-4 16,3 0-12-16,-1-1-1 0,3-2-13 0,1-1-17 15,-1-1-28-15,4 0-30 0,-2 0-60 0,1 0-80 16,4 0-107-16,4 0-234 0,0 0-649 0</inkml:trace>
  <inkml:trace contextRef="#ctx0" brushRef="#br0" timeOffset="54841.03">1317 2720 1940 0,'0'0'-19'0,"0"0"49"0,0 0 52 0,0 0 35 15,0 0 1-15,0 0-24 0,0 0-40 0,0 0-19 16,0 0-21-16,0 0-19 0,0 0 0 0,0 0 3 16,-28 1 8-16,28 23-1 0,0 4 2 0,0 4-9 15,0 1-2-15,1 5 7 0,-1-1-4 0,1 3 6 16,2-1-3-16,0 3 1 0,2-3-3 16,-1 0 0-16,1-3 1 0,-2 0-6 0,4-3 0 15,-4-1-5-15,4-2-3 0,-4-4-1 0,3-4 2 16,-4-4 1-16,1-6 3 0,-1-2 6 0,-1-4 2 15,1-4 9-15,-2-2 13 0,0 0 16 16,0 0 13-16,0-2-4 0,-3-4-19 0,-2-4-27 16,-3-2-8-16,-4-5 1 0,2 2 15 0,-5-5 9 15,1 1 1-15,-3 2-6 0,1-2-3 16,-5 0 1-16,1 0-4 0,-4 1 4 0,-1 2 1 16,3 3 6-16,-3 5 6 0,0 1-3 0,-1 4-3 15,0 3-9-15,-2 0-3 0,3 7-1 0,0 3-1 16,4 5-1-16,1 2-2 0,4 0-2 15,4 3-2-15,1 3-1 0,4 0-5 0,2 2 0 16,4-1-6-16,1-1-7 0,6-2-1 0,3-3-7 16,4-1 2-16,1-4-4 0,4-2 2 0,8-3 1 15,-1-3 0-15,5-4 1 0,1-1-15 16,0-3-11-16,2-6-33 0,-1-4-41 0,-3-3-48 0,1-3-104 16,0-5-139-16,-6 7-36 0,-10 4-411 0</inkml:trace>
  <inkml:trace contextRef="#ctx0" brushRef="#br0" timeOffset="55174.89">1345 2463 1901 0,'0'0'354'0,"0"0"-469"0,0 0 49 15,0 0 98-15,0 0 34 0,0 0-29 0,0 0-21 16,0 0-4-16,0 0-1 0,122-75 4 0,-98 75-8 16,-3 1 1-16,-3 5-1 0,-1 1-5 0,-3 1 0 15,-1 2-4-15,-1 2 4 0,-6 0 2 16,-1-1 12-16,-1 1 15 0,-4 2 7 0,0-1 14 16,0 1 0-16,-4 1-2 0,1-1-9 0,-4 1-6 15,4-3-14-15,-3-2-7 0,3 1-5 0,1-3-8 16,2 0-4-16,0-1-9 0,0 0-9 15,2 0-16-15,7-1-6 0,-2-1-15 0,3 1-8 0,4 0-2 16,-1-2-19-16,4 1-29 0,-2-2-46 16,4 0-60-16,2-2-81 0,-1-1-127 0,-2 0-242 15,-6 0 319-15</inkml:trace>
  <inkml:trace contextRef="#ctx0" brushRef="#br0" timeOffset="55708.98">2163 2501 1699 0,'0'0'59'0,"0"0"20"15,0 0 33-15,0 0-10 0,0 0-40 0,0 0-26 16,0 0-3-16,0 0 18 0,-131 106 5 0,113-64 5 15,5 5-11-15,0 2-6 0,3 4-11 0,3 0-4 16,0 1-7-16,5-1-7 0,1-1 6 0,0-4-12 16,1-4 2-16,1-4-10 0,-1-4-14 15,5-4-20-15,3-5-33 0,9-4-48 16,-3-2-77-16,6-4-84 0,4-7-141 0,-5-4-76 16,-4-4-493-16</inkml:trace>
  <inkml:trace contextRef="#ctx0" brushRef="#br0" timeOffset="56142.67">2271 3185 2255 0,'0'0'-57'0,"0"0"43"0,0 0 80 16,0 0 49-16,0 0-61 0,0 0-33 15,0 0 8-15,0 0 8 0,0 0 9 0,52-126 3 16,-46 103-11-16,0-2-12 0,-1-1-11 16,3-2-5-16,-1-1-6 0,-3 1 2 0,2-2-1 15,-3 5-3-15,0 2 1 0,2 6-1 0,-2 3-2 16,-2 5-5-16,1 3-2 0,0 4-15 0,0 2-13 15,-1 0-11-15,1 2 3 0,0 5 14 0,5 4 12 16,4 2 15-16,-2 5-10 0,2 5 2 0,0-2-5 16,1 2-2-16,2 1 6 0,0-4-8 15,-2 0 2-15,4-3 0 0,-4-1 6 0,-2 1 4 16,0-3 7-16,-2-2 5 0,-4-1-2 0,0-2 11 16,-1-1 11-16,-3-1 14 0,0 1 10 15,0-2 0-15,-3-1-9 0,-1-1-12 0,1 0-10 16,-3-2-16-16,3 1-17 0,-4-2-37 0,2 2-62 15,-2-2-86-15,4-1-131 0,-4 0-172 0,6 0-146 16,0 0-129-16</inkml:trace>
  <inkml:trace contextRef="#ctx0" brushRef="#br0" timeOffset="56533.78">2724 3059 1924 0,'0'0'608'0,"0"0"-627"16,0 0 40-16,0 0 27 0,0 0 6 0,0 0-43 16,0 0-11-16,0 0 10 0,0 0 6 0,0 0 9 15,0 0-5-15,0 0-5 0,0 0-2 16,0 0-5-16,-2 93 2 0,2-81-6 0,-3 2-1 16,1-3-4-16,2 1-1 0,0-4-1 0,0-1-2 15,0-3-2-15,0 0-4 0,4-2-6 16,-2 0-9-16,0 0-6 0,2-2-3 0,1 0 6 15,1 0 8-15,-1 0 8 0,5 0 7 0,-2 0 1 16,1 0 4-16,-1 0-1 0,3 0-1 16,-5 1 3-16,2 2-1 0,2 1 2 0,-3 0 2 15,-1 2 2-15,0 0 2 0,3 2 5 0,-5 3 5 16,2 0 3-16,-3 1 2 0,-1 1-1 0,2-1 3 16,-4 1-1-16,0-1 0 0,0 1-2 15,0-2-5-15,-5-1-2 0,2 2-6 0,-4-2-1 16,1 2-5-16,-2-2-5 0,-1-1-12 0,-1-1-11 15,-1-2-24-15,0 0-41 0,-1-3-48 0,-1 0-112 16,1-3-178-16,2 0-134 0,6 0-667 0</inkml:trace>
  <inkml:trace contextRef="#ctx0" brushRef="#br0" timeOffset="56682.74">2620 3100 2426 0,'0'0'-24'0,"0"0"-9"0,0 0 30 15,0 0 59-15,0 0-6 0,0 0-8 0,0 0 0 16,0 0-1-16,0 0-4 0,129-12-9 0,-96 9-11 16,0 0-12-16,-2 0-18 0,0 1-47 15,-3-1-80-15,-1 2-120 0,-10 0-245 16,-2 1-736-16</inkml:trace>
  <inkml:trace contextRef="#ctx0" brushRef="#br0" timeOffset="56884.97">3265 3363 2392 0,'0'0'227'0,"0"0"-247"0,0 0 38 16,0 0 36-16,0 0-4 0,0 0-26 0,0 0-17 15,0 0 0-15,-23 121-3 0,14-100-3 0,0-1-5 16,-2 3-20-16,-1 2-35 0,1-1-67 15,0-1-94-15,0 1-164 0,3-8-203 0,2-6-773 0</inkml:trace>
  <inkml:trace contextRef="#ctx0" brushRef="#br0" timeOffset="57314.47">3559 3037 2284 0,'0'0'34'0,"0"0"49"0,0 0 56 16,0 0 3-16,0 0-54 0,0 0-31 0,0 0 2 16,0 0-14-16,0 0-4 0,0 0-6 15,0 0-9-15,0 0-3 0,0 0-10 0,16-61-2 16,-11 40-6-16,1 0-1 0,-3-1-1 0,3-3 3 15,-4-2-3-15,-1-2 2 0,1-3 2 16,1 1-9-16,-2-1 4 0,-1 2-9 0,0 5 5 16,0 1-3-16,0 7 3 0,0 6 5 0,0 4-14 15,0 5 2-15,0 2-25 0,0 0-20 16,2 3 2-16,2 6 6 0,4 5 18 0,2 7 21 16,1 6 10-16,5 3-8 0,-3 5 9 0,5 2-3 15,-4-2-4-15,3 1 3 0,-3-4-5 0,2 0 0 16,-5-4-4-16,2-3 6 0,-3-2-5 15,-4-3 3-15,-4-4 3 0,0-2-2 0,-2-2 6 16,0-3 3-16,1-1 3 0,-4-2-1 0,-3 0-3 16,1-2-10-16,-2-2-27 0,-2 0-38 0,4-2-77 15,-3 0-146-15,0 0-237 0,5-2-284 16,-2 0-131-16</inkml:trace>
  <inkml:trace contextRef="#ctx0" brushRef="#br0" timeOffset="57799.37">4209 3030 2715 0,'0'0'95'0,"0"0"-43"0,0 0 34 0,0 0 15 16,0 0-48-16,0 0-25 0,0 0-11 16,0 0-6-16,0 0-11 0,0 0-8 0,0 0-3 15,0 0-11-15,0 0 5 0,-116 41-6 0,96-27-4 16,-2-1-3-16,2 1-6 0,2-1-11 15,-1-3-7-15,1 0 2 0,6-3-4 0,2 0 12 16,-1-1-1-16,9-2-18 0,-3-2-8 0,4-2-21 16,1 0-22-16,0 0-22 0,0 0-11 0,5-1 18 15,0-2 32-15,4-1 47 0,1 1 26 0,1 0 8 16,5 1-1-16,-4-1-4 0,0 3-8 0,0 0 2 16,4 0 2-16,-4 4 2 0,-1 3 22 15,4 2 6-15,-1 3 12 0,-2 4 12 0,0 0-2 16,3 3 6-16,-5 2 11 0,0 2 1 0,-2 0 18 15,-3-1 11-15,-4 2-4 0,0-2 11 0,0-1 0 16,-2 0 1-16,-3-1 3 0,-5-2-9 16,1 1-7-16,-2-1-16 0,-2 0-12 0,-1-1-8 15,-4-1-9-15,3 0-2 0,-3-2 1 16,5-2-1-16,1-4-5 0,2-3-1 0,2-1-7 16,5-3-5-16,1-1-7 0,1 0-14 0,0 0-17 15,0-2-20-15,1-3 1 0,1 1 4 0,5-2 18 16,1 0 15-16,-2 1-5 0,3 2-4 0,0 0-10 15,3 2-7-15,2 0-10 0,1 1-7 16,1-1 3-16,0 0 2 0,6 1-24 0,2 0-77 16,-1 0-124-16,5 1-127 0,-9 1-48 0,-5 1-322 0</inkml:trace>
  <inkml:trace contextRef="#ctx0" brushRef="#br0" timeOffset="58200.54">4476 3364 1648 0,'0'0'455'0,"0"0"-513"0,0 0 38 0,0 0 79 16,0 0 6-16,0 0-46 0,0 0 5 16,0 0 21-16,0 0 18 0,0 0 9 0,0 0-5 15,0 0-11-15,35-122-15 0,-26 106-11 0,-1-1-6 16,1-3-8-16,-2 2-1 0,1-1-2 16,-1 4 0-16,-2-1 13 0,-4 7 9 0,0 3 21 15,-1 4 7-15,0 2-6 0,0 0-13 0,0 1-30 16,-2 7-14-16,-3 4-8 0,-1 4-5 15,0 3 11-15,0 6 2 0,0 2 1 0,3 1 4 16,-1 2-4-16,4-4-2 0,-3 1 2 0,3-1-6 0,0-1-3 16,3-4-15-16,1 1-22 0,1-5-31 15,1-2-42-15,1-1-57 0,1-4-72 16,-1-2-118-16,3-4-181 0,-2 0-242 0,-2-4 258 0</inkml:trace>
  <inkml:trace contextRef="#ctx0" brushRef="#br0" timeOffset="58467.59">4655 2494 2694 0,'0'0'-103'0,"0"0"42"0,0 0 48 15,0 0 73-15,0 0 21 0,0 0-5 0,0 0-5 16,133 104-10-16,-94-67-6 0,1 5-11 0,3 2-13 16,-3 1-6-16,0 2-9 0,1 1 0 0,-5 1-10 15,-3-2-4-15,-4-1-10 16,-5 0-13-16,-6-1-9 0,-6-4-24 0,-4 3-26 16,-8-3-52-16,0 1-83 0,-10-2-210 0,0-11-236 15,2-10-774-15</inkml:trace>
  <inkml:trace contextRef="#ctx0" brushRef="#br0" timeOffset="58840.19">5670 2849 2851 0,'0'0'-46'0,"0"0"-5"0,0 0 21 0,0 0 43 16,0 0 25-16,0 0-12 0,0 0-3 0,0 0-11 15,0 0-17-15,149-11-14 0,-118 7-42 16,-1-1-65-16,-2 1-126 0,-1 3-245 16,-7 0-244-16,-10 1-394 0</inkml:trace>
  <inkml:trace contextRef="#ctx0" brushRef="#br0" timeOffset="58988.52">5653 3073 2675 0,'0'0'-23'0,"0"0"-8"16,0 0 28-16,0 0 53 0,0 0-10 0,0 0-13 16,126 13-16-16,-87-17-6 0,3-3-16 15,-1 1-13-15,-2-4-6 0,-1 2-30 0,0 1-71 16,-3 0-125-16,-10 2-253 0,-10 4-605 0</inkml:trace>
  <inkml:trace contextRef="#ctx0" brushRef="#br0" timeOffset="59561.19">2277 3846 2283 0,'0'0'-95'15,"0"0"36"-15,0 0 63 0,0 0 34 16,0 0-15-16,-107 121-24 0,91-90 0 0,0-1-3 15,2 4 3-15,-3-1 1 0,1-1-12 0,-1 3-13 16,1-3-27-16,2 1-47 0,3-3-47 0,1 3-44 16,3-5-46-16,3 0-26 0,3 0-41 0,1-5 17 15,0-7-60-15,1-6 116 0</inkml:trace>
  <inkml:trace contextRef="#ctx0" brushRef="#br0" timeOffset="59866.02">1714 4469 2476 0,'0'0'-122'15,"0"0"26"-15,0 0 67 0,0 0 69 0,0 0 0 16,0 0-23-16,0 0-10 0,-5 136 0 0,14-117 1 16,1-1-2-16,1-2 3 0,1-1-3 0,6-2-8 15,-1-2-6-15,1-2-7 0,1-3 1 0,0-4 3 16,4-2-5-16,1-2-8 0,-3-7-6 0,1-5-5 16,3-2 6-16,-2-5 10 0,-2 1 5 15,-1-3-6-15,-2-3-18 0,-4 2-46 0,-1 0-102 16,-4-1-168-16,-1 6-112 0,-6 8-538 0</inkml:trace>
  <inkml:trace contextRef="#ctx0" brushRef="#br0" timeOffset="60420.93">1098 5211 2365 0,'0'0'-21'0,"0"0"27"16,0 0 27-16,0 0-21 0,0 0-38 0,0 0-34 15,0 0 1-15,0 0 35 0,0 0 27 0,0 0 4 16,0 0-6-16,0 0-18 0,127-38-48 0,-93 31-72 16,-2 2-121-16,-1 0-194 0,-8 2-402 15,-6 3 400-15</inkml:trace>
  <inkml:trace contextRef="#ctx0" brushRef="#br0" timeOffset="60942.54">1021 5204 327 0,'0'0'62'0,"0"0"-11"0,0 0 69 15,0 0 52-15,0 0 1 0,0 0-43 0,0 0-10 16,0 0 4-16,0 0 12 0,0 0 13 0,0 0 0 15,0 0-9-15,0 0-17 0,-24 116-17 0,24-88-16 16,0 1-14-16,0 0-14 0,0 2-11 16,0 3-13-16,1-1-5 0,1 4-4 0,1-1-3 15,-1 0 3-15,-1 3-8 0,-1-2-6 16,1 2-3-16,-1 1-5 0,0 0 5 0,1-1 3 16,-1 0 5-16,0 0 7 0,1-3 1 0,-1 0 0 15,0-4-5-15,0-2-9 0,2-1-3 0,-2-4-2 16,0-1-2-16,0-2 3 0,0 1 3 0,0-1 4 15,1 1 5-15,-1 1 3 0,0 4-1 0,-1-2 0 16,-2 2-2-16,2 2-6 0,-1-4-2 16,-3 2 1-16,3-3 1 0,1 0 1 0,1 0 2 15,0-3-5-15,0-1 0 0,0 0-1 0,0-2-1 16,2-2-4-16,5-2 0 0,-4-2-4 16,4-3-3-16,-2-2 2 0,1 0-2 0,-1-2 1 15,0-1-1-15,0 0 1 0,0 0-4 0,4-2 2 16,-5 1 2-16,4 0-4 0,0 1 3 0,-2 0-2 15,1-1 1-15,1 0-2 0,-2 2 0 0,2-1-1 16,0-1-9-16,2 0-1 0,-1-1-15 0,1-1-12 16,0-2-12-16,1 0-23 15,0-4-34-15,3-5-56 0,2-3-70 0,3-4-172 16,-5 1-189-16,-2 6-758 0</inkml:trace>
  <inkml:trace contextRef="#ctx0" brushRef="#br0" timeOffset="61368.36">1409 5295 2883 0,'0'0'-103'0,"0"0"-9"0,0 0 48 0,0 0 85 16,0 0 21-16,0 0-21 0,0 0-17 0,0 0-2 15,0 0 1-15,0 0 6 0,135-87 1 16,-111 87-3-16,3 3-2 0,-3 3-2 16,0 2-7-16,-5 2-2 0,-2 0-3 0,-3 1-4 15,-3 1 2-15,-5-1 5 0,-3 2 9 0,-3 2 8 16,0 0 10-16,-5 2 2 0,-6 1 3 0,1 0-2 15,-2 2-2-15,-5-1 2 0,4 0-5 0,-3-1 5 16,4 2 1-16,1-3-4 0,1 0 0 0,1 1-9 16,4-2-3-16,0-1-2 0,3-2-1 15,2-1-5-15,0-4-2 0,4 0-3 0,3-2-4 16,3-3 1-16,3 0-2 0,3-3-1 0,1 0-3 16,1-1-1-16,7-5-7 0,-2-3-9 0,3-2-14 15,-2-3-33-15,-2 2-44 0,0 3-61 16,-4 0-79-16,1 4-142 0,-8 1-148 0,-2 2-674 0</inkml:trace>
  <inkml:trace contextRef="#ctx0" brushRef="#br0" timeOffset="61917.9">1947 5088 2359 0,'0'0'30'0,"0"0"10"0,0 0 26 0,0 0-4 16,0 0-35-16,0 0-31 0,0 0 1 15,0 0 16-15,0 0 4 0,0 0 7 0,-35 126-2 16,35-102-6-16,-2 2-3 0,2-1-2 0,0-3 1 16,0-1-1-16,2 0-2 0,-2-4-4 15,1-3-2-15,6-2-3 0,-3-3-4 0,3-2 1 16,2-3 0-16,1-2 3 0,-1-2 2 0,1 0 6 15,2 0 4-15,-1-6 2 0,1-1 4 0,-1-1-5 16,2-3 0-16,0 2-4 0,-2-3-2 0,0-2 0 16,0 2 0-16,0 1-2 0,-1 1-2 0,1 1 1 15,-2 2-3-15,-1 2 4 0,-5 1-2 0,3 3 1 16,-4 1 2-16,-2 0 2 0,1 1 9 16,-1 5-1-16,0 2 4 0,0 5-5 0,0 1-4 15,0 2 0-15,0 1-1 0,0 1-4 0,0 1-2 16,-1 0-1-16,-1-1-5 0,-4 1-2 15,4-1-11-15,-1 0-18 0,-1-1-24 0,2 1-34 16,2-2-46-16,0-3-70 0,0-1-100 0,2-3-206 16,2-2-294-16,-1-3-5 0</inkml:trace>
  <inkml:trace contextRef="#ctx0" brushRef="#br0" timeOffset="62357.89">2525 4989 2687 0,'0'0'-92'0,"0"0"41"16,0 0 69-16,0 0 56 0,0 0-24 0,0 0-48 15,0 0-4-15,0 0 4 0,0 0 7 0,0 0 0 16,0 0 1-16,0 0-4 0,-96 135 0 0,86-107-1 15,0 1-6-15,-1-2 2 0,2 1-1 16,1-1-4-16,2 0 5 0,0-3-1 0,3 0 1 16,3-3-2-16,0-3-6 0,1-3-9 15,4-2-5-15,7 0-4 0,1-3-4 0,1-2-4 16,4-2-6-16,3-3-6 0,-1-2-7 0,0-1-2 16,2-1 7-16,0-6 9 0,-3-3 17 0,0-1 12 15,-3-1 8-15,-3-1 10 0,-3 0 11 16,-4 2 15-16,-2-1 14 0,-3 1 14 0,-1 2 6 15,0 0 4-15,-7 1-7 0,-3 1-14 0,-2 1-16 16,-5 2-11-16,-5 1-5 0,-2 3-8 0,0 3 2 16,-3 5-4-16,-2 3-3 0,1 3 6 0,4 0-8 15,4 1-4-15,0 0-5 0,6 1-12 0,-1 0-5 16,6-1-12-16,3 1-24 0,1 0-35 0,5 0-49 16,0 2-66-16,7-3-73 0,0 1-147 15,0-6-95-15,0-3-550 0</inkml:trace>
  <inkml:trace contextRef="#ctx0" brushRef="#br0" timeOffset="62758.02">1596 6448 2946 0,'0'0'-17'0,"0"0"19"0,0 0 37 0,0 0 9 0,0 0-33 15,0 0-22-15,0 0 5 0,0 0 5 16,21-126 0-16,-2 96 3 0,1-4-3 0,1 2 3 15,-1-3-6-15,3 1 3 0,-2-1-2 16,-4 2-1-16,-1 3 5 0,-4 6-4 16,-4 3 2-16,-3 9 1 0,-4 5 6 0,0 3 9 15,-1 4 8-15,0 0-2 0,-1 5-12 0,-2 5-10 16,-5 5-12-16,-1 6-4 0,-1 4 3 0,-2 5 2 16,0 3-3-16,-3 2-4 0,3 0-7 0,1 0-14 15,0-2-14-15,4 2-19 0,2-3-19 0,2-3-21 16,0-1-37-16,3-4-53 0,0-5-102 0,7-1-178 15,-3-7-75-15,2-4-486 0</inkml:trace>
  <inkml:trace contextRef="#ctx0" brushRef="#br0" timeOffset="63193.4">2063 6052 2905 0,'0'0'6'0,"0"0"21"0,0 0 32 0,0 0-5 0,0 0-38 16,0 0-14-16,0 0-6 0,0 0 4 0,0 0 2 16,0 0-4-16,0 0 0 0,0 0-2 15,0 0-4-15,-111 112-7 0,111-95 1 16,1 1-4-16,7 0-1 0,1 0 0 0,3-1 1 16,0 1 5-16,4-2 3 0,-3 1 7 0,1 0 1 15,2 2 0-15,-3-4 4 0,2 1-5 0,-4-1 6 16,0-1 2-16,-2 0-2 0,-4 0 5 0,0 1-1 15,-3 0 0-15,-2-2 2 0,0 1 1 16,-3-1 1-16,-6 0 1 0,-1 2-5 0,-7-2 5 16,3 1-3-16,-5-3 1 0,-1 0 5 0,1-4-10 15,-1 0 11-15,4-5 0 0,1-2 0 0,2 0 6 16,-2-4-10-16,4-4-5 0,1-1-7 0,0-4-4 16,6-2-5-16,-2-4 2 0,5 0-3 15,1-4 1-15,0 2 4 0,2-2 0 0,5 3 2 16,1-2 0-16,2 1 1 0,-2 1-1 0,4 1 0 15,1-3 4-15,-1 2 0 0,5 2-2 0,-4-2-1 16,6 2 0-16,-4-1-4 0,2 1-5 16,0 2-7-16,0 1-21 0,-2 0-23 0,1 3-45 15,-2-1-62-15,2-1-109 0,-1 2-203 16,-3 2-139-16,-4 4-662 0</inkml:trace>
  <inkml:trace contextRef="#ctx0" brushRef="#br0" timeOffset="63559.39">2258 6051 1921 0,'0'0'494'0,"0"0"-531"0,0 0 41 0,0 0 63 15,0 0-3-15,0 0-38 0,0 0-13 0,0 0 4 16,0 0 5-16,0 0 0 0,56 122-4 0,-49-109-7 15,1 1-4-15,0-1-1 0,2-2 1 0,-2-1 2 16,0-2-3-16,-1-1 3 0,2-2 0 0,0-1 2 16,-3-2 7-16,0-1 4 0,3 1 2 15,-4-2 2-15,0 1-1 0,2-1-4 16,-2 2 0-16,4 0-4 0,-4 3-3 0,0 1 1 16,-1 2 1-16,1 2-2 0,-2 4-1 0,1 0-2 15,-2 1-2-15,-2-1-1 0,0 3-1 0,0-2 0 16,-7 2 1-16,0-1 0 0,-4 0 2 15,-1 1-3-15,0-3-2 0,-4 2-6 0,2-2-6 0,0-1-2 16,0-4-8-16,3-2-14 0,0-4-16 0,2 0-39 16,2-3-70-16,2-3-114 0,-3-5-228 15,5-2-138-15,1 3-638 0</inkml:trace>
  <inkml:trace contextRef="#ctx0" brushRef="#br0" timeOffset="63708.02">2257 6092 2582 0,'0'0'8'16,"0"0"-16"-16,0 0 23 0,0 0 26 16,0 0-11-16,0 0-15 0,0 0 3 0,0 0 3 15,0 0 1-15,134-54-8 0,-106 44-4 0,0-3-14 16,-3 1-30-16,4-1-57 0,-5 0-118 16,0-2-290-16,-7 3-310 0,-7 6-313 0</inkml:trace>
  <inkml:trace contextRef="#ctx0" brushRef="#br0" timeOffset="64398.38">2506 4675 2643 0,'0'0'-59'0,"0"0"26"0,0 0 41 15,0 0-3-15,0 0-37 0,0 0-20 0,0 0 7 16,0 0 25-16,0 0 34 0,0 0 9 0,0 0 1 16,0 0-4-16,0 0-6 0,0 0-3 0,127 31-4 15,-96-32-1-15,0 1-6 0,0 0-4 16,0 0 4-16,-3 0 0 0,-3 0 0 0,-5 0 6 16,-2 4-9-16,-1 0 0 0,-3 2 0 0,-2 1-5 15,1 2 4-15,-2 5 2 0,-1 3 1 16,0 3 2-16,-1 4 4 0,-3 4 1 0,1-1 1 15,1 4 0-15,-4 3 0 0,2 0-2 0,-3 4-2 16,3 2 0-16,-2 4-3 0,3 2-1 0,-2 5 4 16,2 2-2-16,0 3 4 0,-2 3 4 15,5 2-5-15,-2 1 1 0,-3 0-5 0,2 0 1 16,2-1 0-16,-5-2 0 0,2-1 2 0,-2-3-1 16,0 0 0-16,-1-2 2 0,0-1-1 15,-3-1 5-15,5-5 1 0,-4-3 3 0,0-1 5 16,-1-4 3-16,1-2 1 0,-1-1 1 0,0 0-3 15,0-3-4-15,0-1-2 0,0-1-2 0,1-5 0 16,0 0 0-16,0-4 0 0,2 0 4 0,-2-3 2 16,0-4 7-16,-1 0 3 0,1-3 4 0,-1-2 0 15,0-1 4-15,0 0 1 0,0-4 2 16,0 1 4-16,-2-3-2 0,-3 2 0 0,2-2-7 16,-4 0-4-16,0 1-9 0,-4-1-5 0,-3 0-5 15,2 1-7-15,-1-2 2 0,-3 1-4 0,2-1-3 16,-2 0-7-16,2 1-15 0,-3-1-18 15,3 0-23-15,-3-1-32 0,3 0-85 0,-1 0-197 16,6 0-348-16,5-1-839 0</inkml:trace>
  <inkml:trace contextRef="#ctx0" brushRef="#br0" timeOffset="76015.57">3875 3970 933 0,'0'0'487'16,"0"0"-454"-16,0 0 45 0,0 0 47 0,0 0 14 15,0 0-19-15,0 0-45 0,0 0-28 16,0 0-3-16,0 0-11 0,0 0-8 0,0 0-16 15,-15-17-2-15,17 22 1 0,4 4 4 0,0 1 9 16,5 1-6-16,3 2-5 0,-1 2-7 16,6 1 1-16,-4 1-1 0,4 1-1 0,1 1 3 15,-1-2-9-15,0 1 7 0,0 0-3 0,-3 2-1 16,2-3 7-16,-3 0-8 0,0 1 2 16,-3 1-2-16,-1 0-6 0,-2 0-6 0,-1-1-10 15,-1 2-16-15,-4 1-23 0,1-2-23 0,-2-1-27 16,-2 0-31-16,0 0-38 0,0-3-29 0,-2-2-57 15,-2-2-30-15,2-1 43 0,0-3-277 0,-2-4 532 16</inkml:trace>
  <inkml:trace contextRef="#ctx0" brushRef="#br0" timeOffset="76292.78">3945 4380 1332 0,'0'0'3'0,"0"0"-36"0,0 0 47 0,0 0 69 16,0 0 15-16,0 0-23 0,0 0-21 0,8 123 3 16,-1-104 3-16,2-2-4 0,3 1-5 15,-1-3-9-15,1-2-9 0,0 0-6 0,2-1-2 16,-1-5 4-16,0-3 8 0,3-1 14 0,-3-3 10 16,5-3 12-16,-4-6 8 0,3-3 0 15,-3-2-6-15,2-1-6 0,-3-1-15 0,-2-4-17 16,0 2-6-16,-3-2-5 0,0 0-9 0,-5 3-4 15,2 1-9-15,-4 1-10 0,-1 2-8 0,-1 2-23 16,1-1-47-16,0 5-89 0,0 1-155 0,-3 2-232 16,3 2-535-16</inkml:trace>
  <inkml:trace contextRef="#ctx0" brushRef="#br0" timeOffset="76741.25">4124 4970 1570 0,'0'0'605'16,"0"0"-610"-16,0 0 20 0,0 0 25 15,0 0-6-15,0 0-34 0,0 0-18 0,0 0 12 16,0 0 20-16,0 0 12 0,0 0-1 0,0 0-5 16,0 0-7-16,0 0-13 0,132 1-20 0,-107-9-36 15,3 2-66-15,-2 1-97 0,-3-2-95 16,-3 1-124-16,-6 2 14 0,-5 2-316 0</inkml:trace>
  <inkml:trace contextRef="#ctx0" brushRef="#br0" timeOffset="77127.78">4017 5059 1832 0,'0'0'-77'0,"0"0"30"0,0 0 86 0,0 0 40 15,0 0-20-15,0 0-15 0,-1 143 10 16,9-114 14-16,3 6 4 0,1-1-6 0,3 3-9 16,-1 0-11-16,1 2-4 0,-1 2-4 15,-1 2-2-15,0 2-3 0,-1-1 2 0,-2 1-5 16,-3-2 2-16,1 3 7 0,-1-2-13 16,-4 2 2-16,2-3-7 0,-2-2-7 0,-2-4 6 0,-1-1-3 15,1-4-2-15,3-3-4 0,-4 0-3 0,0-4-1 16,0-2 2-16,0-1 0 0,-3-4 0 15,2 0 3-15,0-3-1 0,1-3 4 0,0 0-3 16,0-3-2-16,0-2-1 0,0-1-5 0,0-2 2 16,0 0-4-16,5-1 3 0,0-2-1 0,1 1 1 15,-2-2 2-15,5 0 0 0,1 0 2 0,0 0-6 16,2 0 1-16,0-1-6 0,5-1 0 16,-2 0-5-16,2-3-8 0,2-1-11 0,-1 1-13 15,2-2-16-15,-3 0-39 0,2-1-56 0,0-1-90 16,2 1-112-16,-3 0-148 0,-5 2-26 0,-4 0-362 0</inkml:trace>
  <inkml:trace contextRef="#ctx0" brushRef="#br0" timeOffset="77576.88">4461 5001 2066 0,'0'0'-36'0,"0"0"26"0,0 0 46 0,0 0 33 15,0 0-17-15,0 0-36 0,0 0-3 0,0 0 2 16,0 0 10-16,0 0-1 0,0 0-2 16,0 0-4-16,119-25-10 0,-107 28-4 0,1 0-4 15,-2 2 2-15,-1 2-7 0,-2 0-3 16,-1 1-3-16,-5 1-1 0,-2 3 9 0,0 0 9 16,-1 1 8-16,-7 2 4 0,0 1 2 0,-2 1-2 15,0 0 2-15,2-2 5 0,-1-1 1 0,2 0 7 16,-1-1-1-16,5-1-4 0,-2-1-4 0,3-1-7 15,2-1-2-15,0 1-6 0,0-2-6 16,5 0-3-16,1-1-4 0,4 0-3 0,5-2-2 16,-1-4-6-16,6-1-5 0,1-1-12 0,5-1-23 15,-2-6-43-15,3-1-80 0,-3-1-106 0,-2-2-144 16,-3 1-61-16,-9 5-485 0</inkml:trace>
  <inkml:trace contextRef="#ctx0" brushRef="#br0" timeOffset="77870.47">4906 5020 2077 0,'0'0'243'0,"0"0"-177"0,0 0 40 16,0 0 23-16,0 0-34 0,0 0-57 15,0 0-20-15,0 0 2 0,0 0 1 0,0 0 2 16,0 0-6-16,0 0-4 0,0 0-2 0,0 0-3 15,18-120 2-15,-14 108-2 0,-2 2 1 0,3 3 0 16,-4 1 4-16,0 4 1 0,-1 1-1 16,0 1-1-16,0 0-13 0,0 4-8 0,0 3-4 15,0 5 3-15,1 4 6 0,0 7 10 0,0 2 0 16,-1 3-6-16,1 3 0 0,-1 0-9 16,2 1-15-16,1-2-24 0,-1-1-34 0,-1 0-32 15,3-5-48-15,0 0-58 0,-2 0-77 0,7-1-98 16,-7-4-104-16,0-8-599 0</inkml:trace>
  <inkml:trace contextRef="#ctx0" brushRef="#br0" timeOffset="78441.78">4606 5869 2566 0,'0'0'-69'0,"0"0"15"0,0 0 88 15,0 0 18-15,0 0-52 0,0 0-12 0,0 0 6 16,0 0 3-16,0 0-5 0,0 0-10 16,130-62-9-16,-101 55-12 0,-1 2-16 0,-5 3-22 15,-3 2-28-15,-3 0-17 0,-6 3 7 0,-6 4 31 16,1 3 51-16,-6 1 42 0,0 3 32 16,-8 1 18-16,-3 2 13 0,-3 2 13 0,-2-2 1 15,-5 1-3-15,3 1-10 0,-3 0-9 0,0 0-7 16,2-2-3-16,2-1-10 0,3-1-10 0,4-3-16 15,2-3-12-15,6-2-10 0,2-1-22 0,0-3-2 16,6-2-6-16,4-1-1 0,1 0 9 0,2 0-10 16,5-4-8-16,1-2-21 0,-3 0-27 15,3-1-28-15,-1-2-18 0,2 2-4 0,-3 1 17 16,-1 0 39-16,0 3 38 0,-3 1 35 0,-1 2 19 16,-2 0 17-16,-1 0 12 0,-2 5 19 0,-2 2 35 15,-3 2 16-15,1 2 21 0,-3 3-3 16,-5-1-15-16,0 5-5 0,-5-1-12 0,-2 1-11 15,-3 2-15-15,1 0-15 0,-4-2-14 0,0 0-5 16,3 1-9-16,-1-3-7 0,3-1-12 0,2-1-14 16,1-2-23-16,2-2-55 0,3-2-85 15,2-4-150-15,3-3-206 0,0-1-209 16,0 0-73-16</inkml:trace>
  <inkml:trace contextRef="#ctx0" brushRef="#br0" timeOffset="78920.5">5187 5792 2331 0,'0'0'73'0,"0"0"-2"0,0 0 31 16,0 0-1-16,0 0-63 0,0 0-29 0,0 0-3 16,0 0 3-16,0 0 3 0,-120 40-2 0,103-25 7 15,4-1-11-15,-3 1-3 0,6-1-3 16,1 0-7-16,5 0 3 0,-4-1-3 0,8-1 0 15,0-1-7-15,0 1-2 0,8-2-1 0,1 0 2 16,4 1 4-16,0-2 3 0,3 0 2 0,0 0-2 16,0 2 4-16,2-1 0 0,-2 1-1 15,1-1 1-15,-1 0-5 0,-1 0 3 0,-4 1 0 16,2-1 2-16,-1 0 1 0,-7-3 1 0,2 3 2 16,-5-2 1-16,-2 0 4 0,0-1 3 15,-1 0 4-15,-7 0 7 0,4-1 0 0,-4 0 3 16,-1 0-3-16,-2 1-4 0,-1 0-3 0,-4 0-4 15,1-1-3-15,-5 0-2 0,-4 1 0 0,0-1-2 16,0 2 2-16,-2-4 0 0,3 0 1 0,3-2-1 16,1-1 3-16,0-1 1 0,8 0-1 0,1-1 2 15,4-3-3-15,2-3-4 0,4-1-5 16,0-4-4-16,1-3-1 0,9-1 1 0,4-2 3 16,1-2-1-16,3-1-1 0,1 1 0 0,1-1 0 15,0-1-2-15,0-1 0 0,-2 1 0 0,1 0-4 16,0-2 2-16,-1 3-1 0,-2 2 3 15,-1 1-1-15,-3 1-11 0,1 4-19 16,-4 1-30-16,3 1-33 0,-4 1-42 0,1 2-45 0,0-1-58 16,-2 3-97-16,-2-1-112 0,1 2-336 15,-4 1 529-15</inkml:trace>
  <inkml:trace contextRef="#ctx0" brushRef="#br0" timeOffset="79630.24">5004 4559 2047 0,'0'0'-46'15,"0"0"67"-15,0 0 43 0,0 0 27 16,0 0-21-16,0 0-44 0,0 0-18 0,0 0 2 16,0 0 10-16,0 0 6 0,0 0 4 0,0 0-7 15,0 0-9-15,0 0-9 0,74-53-1 16,-55 47-3-16,-4 1-2 0,5 0 2 0,-2 0-2 15,0 2 3-15,-3-2-1 0,-1 3-1 0,1 2-1 16,-3 0 1-16,-1 0-4 0,2 1 2 0,-1 5 2 16,-1 1-1-16,1 2 5 0,-3 3 2 15,1-1-1-15,0 4 2 0,0 2 0 0,0 3 0 16,2 4 3-16,-1 3 5 0,2 2 0 0,4 6 1 0,-2 2-4 16,1 3-6-16,4 0 1 0,-2 4-1 15,-1 0 6-15,1 2-4 0,-1 0 3 0,-3 3 2 16,0 1-2-16,-4 2 6 0,-1 3 4 15,-2 3-6-15,2-2 1 0,-4 0-5 0,-2 1-8 16,-1-4 2-16,-2 1-6 0,2-1-4 0,0-4-1 16,-2-1-1-16,0-2-1 0,0-1 2 0,2-5 2 15,-2-1 1-15,-2-2 1 0,-2-1 2 16,4 1-1-16,-2 0 1 0,0-1 3 0,1 0 3 16,-3-4 3-16,4-4 1 0,0-1-1 0,0-4-5 15,0-4 1-15,0 1-1 0,0-4-1 0,0 1 6 16,0-3 3-16,0-2 6 0,0-2 9 15,-1-1 13-15,0-4 7 0,-1-1 5 0,-2 1 3 16,-1-1-4-16,-2 0-2 0,-1 1-6 0,-2-2-3 16,0 2-7-16,-4 0-6 0,2 0-6 0,-3 0-3 15,0 0-2-15,-1 0-4 0,2 0 0 16,-2 0-7-16,3 2 1 0,-1 0-6 0,-2 2-1 16,1-1-2-16,-1 0-12 0,1-1-14 0,-1 2-23 15,1-3-28-15,-1 1-39 0,-1-1-55 0,5-1-86 16,1-2-223-16,2 1-201 0,6-3-693 0</inkml:trace>
  <inkml:trace contextRef="#ctx0" brushRef="#br0" timeOffset="88861.43">6512 2557 586 0,'0'0'98'0,"0"0"40"0,0 0 40 16,0 0 15-16,0 0-41 0,0 0-61 0,0 0-29 16,0 0-3-16,0 0-6 0,0 0 2 0,0 0 2 15,0 0-6-15,-41 57 3 0,36-38-1 16,2 3-5-16,1 3-1 0,-2 0 3 0,0 4 3 15,2 1-8-15,-2 2 0 0,0 1-15 0,2 1-8 16,1 2 8-16,0 1 3 0,1 1 3 0,0-1-3 16,0 2-7-16,0-1-11 0,4-2-3 0,3-1-9 15,0-1-3-15,3-1-4 0,3-4-6 0,-1-2-7 16,2-1-13-16,2-6-18 0,0-2-24 16,0-3-24-16,2-2-27 0,-1-3-49 0,0-1-87 15,-2-3-145-15,-4-3 1 0,-7 0-367 0</inkml:trace>
  <inkml:trace contextRef="#ctx0" brushRef="#br0" timeOffset="89500.38">6772 2832 2235 0,'0'0'-16'0,"0"0"41"0,0 0 45 16,0 0 20-16,0 0-21 0,0 0-36 0,0 0-30 16,0 0-12-16,0 0-1 0,0 0-3 0,0 0 1 15,0 0 3-15,0 0 2 0,23-61-2 16,-11 58 5-16,8 1-7 0,-4 2-2 0,0 0-3 0,-3 0-2 16,1 3-1-16,-3 3-3 0,-1 0 3 15,-1 1 0-15,-5 2 7 0,2-1 6 0,-4 2 5 16,-2 3 12-16,0 0 5 0,-1 2 7 0,-6 0 2 15,-1 4 3-15,-2-2 0 0,1 0-3 0,0 0 2 16,2-1-8-16,-2-2-2 0,4-1-5 16,1 0-6-16,2 0-2 0,1-2-2 15,1-1-2-15,0-2-3 0,0 2 0 0,3-2-5 16,5 0 0-16,2 0-1 0,0-1 0 0,4 0 3 0,3 0-6 16,2-3 1-16,2 0-18 0,2-3-14 15,1-2-19-15,0 1-45 0,-1 0-60 0,0-3-94 16,-1-1-132-16,-2-1-51 0,-2 1 46 0,-10 2-152 15</inkml:trace>
  <inkml:trace contextRef="#ctx0" brushRef="#br0" timeOffset="89894.07">7226 2682 2209 0,'0'0'39'0,"0"0"-4"0,0 0 28 0,0 0 19 15,0 0-21-15,0 0-50 0,0 0-22 0,0 0 2 16,0 0-1-16,0 0 14 0,0 0 19 0,0 0 6 16,0 0 2-16,0 0-14 0,-13 70-8 15,13-53-10-15,2 2 6 0,0 0 1 16,0-1-3-16,0 2 4 0,0-3-4 0,1 2 2 16,-1-4-6-16,2-1 3 0,0-3-6 0,2-2-3 15,2-1 1-15,-1 0-6 0,0-3 2 0,1-1 0 16,2-2 5-16,-3-2 3 0,2 0 3 0,2 0 4 15,2-7-5-15,-1 1 6 0,2-2-1 0,-2-1 0 16,0 1 2-16,-3-1 0 0,-1 1 0 16,-2 2 4-16,-1 1 2 0,-4 3-5 0,0 1 5 15,-1 1-7-15,0 0-5 0,0 0-4 0,0 0-11 16,0 2-7-16,0 3-2 0,0 2 12 0,-1 1 5 16,0 2 11-16,1 2 8 0,-1 4-9 15,-2 1 2-15,2 0-4 0,1 1-4 0,0 0-15 16,1 1-17-16,-1-1-32 0,4-3-52 15,0 0-60-15,2-4-97 0,3 0-164 0,-2-4-44 16,-1-3-508-16</inkml:trace>
  <inkml:trace contextRef="#ctx0" brushRef="#br0" timeOffset="90316.42">7831 2525 2346 0,'0'0'-9'15,"0"0"24"-15,0 0 40 0,0 0 4 0,0 0-55 16,0 0-34-16,0 0 9 0,0 0 23 0,0 0 16 16,0 0 8-16,0 0 8 0,0 0-10 15,-71 124 0-15,56-98-8 0,1 1-7 0,2 1 1 16,0-1-4-16,3 1-2 0,0 0-3 15,4-3 1-15,1 0-6 0,3 0 5 0,1-2-2 16,0-3-9-16,2 2-3 0,5-4-12 0,1-4-8 0,5-1-8 16,2-2-3-16,2-4-2 0,-1 0-2 0,4-5 6 15,-2-3-5-15,3 1 2 0,-3-3 2 16,-1-2 9-16,-1-2 15 0,-2-3 19 16,0 1 15-16,-2-3 9 0,-5 1 11 0,1 0 14 15,-3 0 17-15,-4 2 7 0,-1-2-2 0,0 3-14 16,-4-3-21-16,-3 3-1 0,-2 0-13 0,0 2-2 15,-3 2-6-15,-1 0-16 0,0 4-4 16,-3 0-3-16,-2 0-1 0,3 6-6 0,-2 0-2 0,2 3-14 16,-1 0-12-16,1 2-18 0,1 1-34 15,3 1-39-15,3 2-86 0,4-2-190 0,3-3-74 16,0-3-586-16</inkml:trace>
  <inkml:trace contextRef="#ctx0" brushRef="#br0" timeOffset="90539.6">8166 2773 3136 0,'0'0'-48'0,"0"0"19"0,0 0 25 0,0 0 27 16,0 0-20-16,0 0-16 0,0 0 1 0,0 0 14 15,0 0 2-15,0 0-8 0,129-51 0 0,-104 48-18 16,0 1-27-16,0-1-53 0,-3 3-82 0,1 0-122 16,-3 0-281-16,-3 0-453 0,-8 1 276 0</inkml:trace>
  <inkml:trace contextRef="#ctx0" brushRef="#br0" timeOffset="91522.49">8878 2518 2393 0,'0'0'-41'0,"0"0"21"16,0 0 21-16,0 0 35 0,0 0-8 0,0 0-29 15,0 0 5-15,0 0 2 0,0 0 1 0,0 0-1 16,0 0-3-16,139-105 5 0,-115 103-5 0,0 2 5 16,-5 0-4-16,-4 1-2 0,0 6 0 15,-4 1-4-15,-3 4 3 0,-2 1-3 0,0 0 6 16,-4 2 2-16,-2 3 7 0,0-2 2 0,-2 3 1 15,-6-1 1-15,-2 0-2 0,-1 2 5 16,-3 1-4-16,-2-1 6 0,-2 1 0 0,1-3-2 16,0 1 3-16,-2-1-3 0,0-1-1 0,6-1-6 15,0 0 1-15,1-2-8 0,4-2-2 16,3-1 1-16,3 0-5 0,1-1 4 0,1-1-7 16,1 0-2-16,4-1-4 0,2 1-1 0,7-2 2 15,0-2-5-15,3-1 2 0,3-1-10 0,3-2-12 16,2-1-19-16,2 0-27 0,-5 0-30 15,5-2-64-15,-2-3-79 0,2 0-166 0,-10-1-74 16,-4 4-507-16</inkml:trace>
  <inkml:trace contextRef="#ctx0" brushRef="#br0" timeOffset="91882.55">9419 2669 2097 0,'0'0'163'16,"0"0"-73"-16,0 0 27 0,0 0 19 0,0 0-19 15,0 0-43-15,0 0 6 0,0 0-7 0,6-122-5 16,-1 102-11-16,-3 1-21 0,0-3-6 15,3 1-14-15,-2 1-9 0,1 0-5 0,0 2 2 16,-1 5-5-16,1 4-2 0,0 2 6 0,-3 3-6 16,-1 4-2-16,0 0-17 0,0 0-8 0,1 10-2 15,1 4 7-15,0 6 24 0,1 8 0 0,-3 3 5 16,0 4-3-16,1-1-5 0,-1 1 1 16,0-2 0-16,0-1-10 0,0-2-9 0,1-1-6 15,4-3-21-15,0-3-11 0,3 0-19 0,0-3-39 16,-1-2-49-16,3-4-21 0,1-1-70 0,1-5-187 15,-3-3-49-15,-2-4-627 0</inkml:trace>
  <inkml:trace contextRef="#ctx0" brushRef="#br0" timeOffset="92159.37">9558 2131 2568 0,'0'0'-60'0,"0"0"18"0,0 0 28 16,0 0 55-16,0 0 17 0,0 0 0 0,0 0 10 15,0 0-7-15,127 129-11 0,-99-94-13 0,-2 0-7 16,1 4-13-16,-1 1-7 0,-2 3 3 0,-3-2-9 16,-3 0 1-16,-3-1-4 0,-4-2 1 15,2-2-6-15,-7-2 2 0,-4-1-3 16,-2-2-6-16,0 1 2 0,-3-3-11 0,-6-1-3 15,-1-3-9-15,-1-2-18 0,-5 0-21 0,1-4-38 0,-5-1-51 16,0-2-109-16,2-4-181 0,4-5-97 16,4-2-598-16</inkml:trace>
  <inkml:trace contextRef="#ctx0" brushRef="#br0" timeOffset="92543.23">9866 1921 2654 0,'0'0'-29'0,"0"0"25"0,0 0 14 0,0 0 17 15,0 0 8-15,0 0-24 0,0 0 8 0,0 0-2 16,0 0 3-16,0 0-7 0,0 0-7 0,134-34 2 15,-112 41-7-15,-2 4 4 0,0-2-10 16,-1 1 4-16,-7 1-9 0,-1-1 1 0,-1 0-1 16,-2 1-10-16,0-1 6 0,-5 3-4 0,-1-3 7 15,0 0-1-15,-2 1 7 0,0-2 2 16,-2 3 7-16,-1-2 12 0,-2 0-6 0,0 2 8 16,-3-2-4-16,4 1-2 0,-2 0-4 0,2-2-4 15,0 0-1-15,1 0-7 0,2 1 7 0,1 0-7 16,0 1-6-16,2-2-1 0,5 0-6 0,1 0-5 15,0 0 0-15,4-1-10 0,3 1-16 0,2-2-30 16,3-2-66-16,0 1-105 0,0 1-209 16,-5-4-90-16,-6-1-572 0</inkml:trace>
  <inkml:trace contextRef="#ctx0" brushRef="#br0" timeOffset="92803.75">10725 2376 2439 0,'0'0'-89'0,"0"0"4"15,0 0 67-15,0 0 99 0,0 0-3 16,0 0-19-16,0 0 2 0,0 0-9 0,35 118-11 15,-32-97-20-15,2-2-7 0,-1 0-9 0,-2-1-4 16,2 0-11-16,-2 0-26 0,0-1-21 0,-1-1-46 16,1 0-66-16,-1-1-144 0,2-2-228 15,-2-5-357-15,-1-2 365 0</inkml:trace>
  <inkml:trace contextRef="#ctx0" brushRef="#br0" timeOffset="93000.49">10458 2487 2683 0,'0'0'252'0,"0"0"-280"0,0 0 1 0,0 0 32 0,0 0 6 16,0 0-4-16,0 0 6 0,0 0 2 16,124-18-1-16,-85 18-8 0,3 0-1 0,1 0-6 15,0 0-3-15,1 0-14 0,-3 0-26 0,0-2-54 16,0 2-80-16,-1 0-128 0,-11 0-301 0,-10 0-787 15</inkml:trace>
  <inkml:trace contextRef="#ctx0" brushRef="#br0" timeOffset="93242.81">11480 2041 2546 0,'0'0'57'0,"0"0"-126"0,0 0 33 16,0 0 63-16,0 0 12 0,0 0 8 0,0 0 5 15,0 0 10-15,-87 141-6 0,76-105-8 0,2 3-12 16,-2 3-17-16,2 4-3 0,1 1-8 0,4 0-7 16,-3 0-10-16,5-6-4 0,2-1-23 15,0-6-16-15,0-2-35 0,5-3-38 0,0-2-53 16,3-1-139-16,-4-7-252 0,2-8-696 0</inkml:trace>
  <inkml:trace contextRef="#ctx0" brushRef="#br0" timeOffset="93599.26">11931 2688 2099 0,'0'0'371'0,"0"0"-305"16,0 0 11-16,0 0 13 0,0 0-29 15,0 0-24-15,0 0 0 0,0 0 4 0,0 0-7 16,0 0-17-16,-10-122 3 0,17 105-14 0,-1 0 4 16,3-1-6-16,0-3-4 0,1-1 0 15,0-3-2-15,-1-2 4 0,2 1-8 0,-1-2 9 16,-2 4-8-16,1 1 3 0,-5 4 5 0,1 6-2 15,-3 3 5-15,-1 1-2 0,-1 7 7 0,0 1-6 16,0 1-6-16,0 0-10 0,-1 2-17 0,-4 8 6 16,1 3 6-16,-4 7 14 0,1 4 5 0,0 5 3 15,0 3-5-15,-2 2-4 0,4 3 7 0,-2-2-5 16,3 2 1-16,-1-4-12 0,2-1-26 16,3-1-33-16,0-1-59 0,0-2-79 0,3-2-136 15,4-7-249-15,-4-8-751 0</inkml:trace>
  <inkml:trace contextRef="#ctx0" brushRef="#br0" timeOffset="94117.08">12407 2296 2773 0,'0'0'53'15,"0"0"0"-15,0 0 3 0,0 0 7 16,0 0-25-16,0 0-23 0,0 0 1 0,0 0-14 15,0 0-7-15,0 0-8 0,0 0-3 0,0 0 0 16,0 0 3-16,0 0 0 0,-37 52-10 16,36-31 5-16,1 2-5 0,0 1 7 0,0 2 3 15,5 2-1-15,-1-2 0 0,1 2-1 0,1-3 3 0,1 0-8 16,-3 1 8-16,4-4 0 0,2 0-2 16,-3-3 10-16,-2-2-2 0,2-4 2 0,-4-3 2 15,2 1 4-15,-3-5 0 0,0-2 4 0,-2-1 11 16,0-1 9-16,0-1 14 0,-4-1 6 0,-3 0-3 15,-4 0-15-15,-6 0-9 0,1 0-11 16,-8-1-7-16,3-1 4 0,0-2-6 16,1 1 3-16,0-1 0 0,6 0 0 0,-2-1-1 0,4 0 1 15,3-1 6-15,5 3-5 0,-3-2 5 16,6 0-6-16,1 0-6 0,0-2-3 0,6 0-5 16,1-1 4-16,3-1-4 0,4-1 8 0,1 0-1 15,3-2 3-15,0 2 2 0,-1-2 0 0,5 0 3 16,-5-1-2-16,3-1 1 0,-1 0-3 15,1-1 5-15,1-3 2 0,-3-1-1 0,-1-2 6 16,-2-2 0-16,0-1 6 0,-2 2 2 0,-3 0 7 16,-2 1-1-16,-3 0 3 0,-4 4 4 0,-1 1-6 15,0 1 4-15,-1 1-8 0,-6 2-2 0,1 3-10 16,-5 1-7-16,-1 2-12 0,-3 1-15 16,-3 4-5-16,-2 1-22 0,-2 1-14 0,-1 8-22 15,2 1-31-15,1 4-43 0,3 5-71 0,3 0-124 16,5-4-238-16,2-2-589 0</inkml:trace>
  <inkml:trace contextRef="#ctx0" brushRef="#br0" timeOffset="94489.86">12874 2330 1793 0,'0'0'943'0,"0"0"-964"16,0 0 44-16,0 0 29 0,0 0-18 0,0 0-36 15,0 0-4-15,0 0-11 0,0 0-6 0,0 0 2 16,0 0 0-16,0 0 12 0,0 0-2 0,0 0 0 16,-11 57-10-16,11-40-9 0,3 2-2 15,4-2-2-15,2-1 7 0,-1 1 4 0,2-1 8 16,5 0 2-16,0-2 4 0,3 0 1 0,2 1 0 15,0 0 7-15,0-2-3 0,-1-1 8 0,-2 1-2 16,-5-2 1-16,-1-1 3 0,-2-2 5 16,-6-1 13-16,0-3 12 0,-2 1 16 0,-1-2 13 15,0 1 9-15,-5-2-4 0,-4 2-8 16,-4-1-18-16,-4 1-22 0,-4-2-6 0,-2 0-11 16,-4-2-1-16,5 1-8 0,-1-1-18 0,2 0-34 15,2 0-60-15,1 2-95 0,2-2-247 16,3 0-183-16,8 0-821 0</inkml:trace>
  <inkml:trace contextRef="#ctx0" brushRef="#br0" timeOffset="94656.59">12900 2372 2890 0,'0'0'73'0,"0"0"-6"16,0 0 3-16,0 0-29 0,0 0-43 0,0 0-11 15,0 0 0-15,0 0-8 0,128-52-4 16,-97 50-14-16,1 2-40 0,3-1-65 0,0 1-138 16,-10 0-370-16,-7 0-871 0</inkml:trace>
  <inkml:trace contextRef="#ctx0" brushRef="#br0" timeOffset="94949.94">13568 2506 2504 0,'0'0'101'0,"0"0"-7"0,0 0 10 15,0 0-2-15,0 0-59 0,0 0-30 0,0 0-2 16,0 0-12-16,0 0 0 0,0 0-9 16,129-28-17-16,-106 26-25 0,6 2-74 0,-4-2-129 15,-6 2-339-15,-5 0-923 0</inkml:trace>
  <inkml:trace contextRef="#ctx0" brushRef="#br0" timeOffset="95375.52">14010 2194 3009 0,'0'0'-1'0,"0"0"11"0,0 0 11 16,0 0 5-16,0 0-16 0,0 0-5 0,0 0-6 16,0 0 6-16,128-10-4 0,-112 18-5 15,-4 1 4-15,6 1-5 0,-6 3-3 0,1-1-6 16,-5 3-4-16,0-2-16 0,-4 1-7 0,-4-1-6 15,0 2-11-15,0-1 8 0,-4 0 3 0,-4-2 8 16,-3 1 5-16,-2 0 9 0,-1-3 4 16,-1 0 5-16,0-2 14 0,1-3 1 0,4 1 7 15,1-3-2-15,5 1 1 0,-2-2-4 16,5-1 0-16,1-1-1 0,0 0-20 0,0 2-4 16,4-1 3-16,3 2 11 0,2 1 16 0,4 0 10 15,2 2-6-15,1-1-11 0,2 0 5 0,2-1-7 16,-1 1 4-16,-2 0-1 0,-3 2-3 0,1 1 0 15,0 0-4-15,-3 3 2 0,-1-1-8 0,-1 0 8 16,-2 2-6-16,-1 1 3 0,-3-1 8 0,0 2 0 16,-2-3 6-16,0 0 2 0,-2-1 13 15,0 0 7-15,-4-1 19 0,-2 1 9 0,0-3-1 16,-2 0 9-16,-3-1-5 0,-2-1-2 0,0-1-10 16,-3-2-14-16,-4-1-18 0,1-1-15 15,2 0-9-15,-1 1-32 0,2-1-41 0,1 0-90 16,4 0-191-16,3 0-293 0,1 0-853 0</inkml:trace>
  <inkml:trace contextRef="#ctx0" brushRef="#br0" timeOffset="95909.84">14737 2171 2701 0,'0'0'61'0,"0"0"6"0,0 0-2 0,0 0-20 16,0 0-23-16,0 0-9 0,0 0-3 0,0 0-15 16,0 0 0-16,0 0-8 0,0 0-6 15,0 0 2-15,0 0-5 0,0 0 4 0,-112 17-4 16,106 0 3-16,-1 2-2 0,2 2 1 0,3-1 6 16,-1 1 0-16,2 2 0 0,1-1 1 0,0-1-1 15,1 5-4-15,3-3 5 0,2 2-2 16,-1-2 2-16,1 0 6 0,0-1-2 15,-2-2 4-15,3-2-6 0,-2 2 2 0,-2-4-4 0,2 1-1 16,-1-1 4-16,1 0-7 0,0-1 1 16,-1 0-1-16,1-2 0 0,-3 1 1 0,2-4 8 15,-2-1 3-15,0-1 4 0,-2-2 10 0,0-3 8 16,0 0 21-16,0-2 20 0,-4-1 14 0,-2 0-5 16,-4 0-14-16,-3-2-15 0,-2-4-16 15,-2 0-2-15,1-2-9 0,-5-1-2 0,2-1-7 16,0-2 1-16,1 2 1 0,0-3-2 0,5 4 10 15,0 0-4-15,6-1 11 0,2 3 0 0,5 0-8 16,0 0-1-16,0-1-9 0,2 1 0 0,7-3-8 16,-2 2 2-16,3-2 0 0,4 1 1 0,1-2 5 15,0 1 1-15,1 0 3 0,0-2-1 16,0 0 6-16,2-3-2 0,-3 2 5 0,0-3 7 16,0-2-3-16,-2 1 3 0,2 0-7 0,-1-2 0 15,0 3-5-15,-3 2 0 0,1 0 1 16,-2 0-9-16,0 2 5 0,0 2-12 0,-2 1 1 15,1-2-5-15,-1 3-15 0,-1 0-15 0,-3 2-35 16,1 0-60-16,-1 2-146 0,0 0-338 16,-1 3-911-16</inkml:trace>
  <inkml:trace contextRef="#ctx0" brushRef="#br0" timeOffset="96350.06">15155 1976 1015 0,'0'0'-88'0,"0"0"55"15,0 0 175-15,0 0 60 0,0 0 5 16,0 0-3-16,0 0-14 0,0 0-28 0,8 125-37 15,-8-94-19-15,0 4-24 0,0 1-13 0,0 2-18 16,1 1-11-16,-4 0-10 0,-3 1-12 0,0 0-1 16,-2-4-7-16,0 0 0 0,-5-2-5 0,2-5 4 15,-1-1-5-15,-3-3-1 0,-3 1 1 0,2-6-11 16,-3 0-4-16,1-2-7 0,0-2-19 16,1-4-44-16,-2-1-67 0,-1 0-189 0,5-4-216 15,7-4-838-15</inkml:trace>
  <inkml:trace contextRef="#ctx0" brushRef="#br0" timeOffset="96769.88">15379 1813 1992 0,'0'0'-67'16,"0"0"17"-16,0 0 59 0,0 0 64 0,0 0-18 15,0 0-15-15,0 0-6 0,0 0-5 16,0 0-9-16,134 7 3 0,-117 1-9 0,-3 1 2 16,-2 0 3-16,-1 0-5 0,-2 3 4 0,-1-3-12 15,-1 0 4-15,-3-1-4 0,0 0 3 0,-3-1 8 16,-1 0-4-16,0-2 11 0,0 1 8 15,-1-2 15-15,-6 1 9 0,1-2 9 0,-1 2-9 16,-3-2-8-16,-3 2 0 0,3-2-16 0,-1 2 0 16,0-1-9-16,2 3-3 0,2 0-7 15,-2-1 1-15,0 2 2 0,6-1-13 0,-3 0 6 16,5 1-10-16,1 2 1 0,0-2-2 0,0 3 0 16,8-1 3-16,-1 2-4 0,4 1 13 0,2 1-7 15,3 0 1-15,0-2-7 0,3 1-7 0,-3-1-11 16,1-2-12-16,3 2-16 0,-1-3-41 15,1 0-43-15,1 0-96 0,-1-1-216 0,-2-2-119 16,-10-1-707-16</inkml:trace>
  <inkml:trace contextRef="#ctx0" brushRef="#br0" timeOffset="101099.7">16027 2224 2024 0,'0'0'227'0,"0"0"-233"0,0 0-4 16,0 0 4-16,0 0 10 0,0 0 0 0,0 0 11 16,0 0 1-16,0 0-4 0,0 0-3 15,0 0-7-15,131-10-1 0,-100 10-7 0,1 0-3 16,0 0-13-16,4 0-21 0,-4 0-40 0,1 0-49 16,0 0-52-16,2-1-74 0,-8 1-90 15,-4 0-32-15,-9 0-447 0</inkml:trace>
  <inkml:trace contextRef="#ctx0" brushRef="#br0" timeOffset="101302.4">16030 2440 2424 0,'0'0'6'0,"0"0"-102"0,0 0 8 16,0 0 69-16,0 0 47 0,0 0 22 0,0 0 8 15,0 0-3-15,0 0-19 0,0 0-17 0,120 2-5 16,-90-2-10-16,0-1-1 0,1 0-12 0,-1 0-23 16,0 1-52-16,0 0-97 0,-5-1-111 15,1 4-167-15,-5 1-49 0,-10-2-421 0</inkml:trace>
  <inkml:trace contextRef="#ctx0" brushRef="#br0" timeOffset="102893.83">8611 4042 1043 0,'0'0'312'0,"0"0"-307"0,0 0 45 15,0 0 39-15,0 0 11 0,0 0-32 0,0 0-45 16,0 0-10-16,0 0-1 0,0 0 22 16,0 0 23-16,0 0 14 0,2 40-3 0,3-12-8 15,-3 4-9-15,1 1-10 0,1 2-2 0,-1 1-9 16,2 1-8-16,-2-3-9 0,-1 2-2 0,2-4-6 15,0 0-4-15,-2-1 7 0,2-4-8 0,-1 2 3 16,0-4-1-16,-2-1-4 0,2-1 4 16,-2-2 2-16,0-5-1 0,2-2-3 15,-3-3 1-15,2-4-5 0,1-2-2 0,-1-3-1 16,1-2 3-16,-1 0 9 0,2-1 5 0,0-6 11 16,0-4-8-16,2-1-2 0,-4-3-4 0,2-2-8 15,-3 0 9-15,-1-3 2 0,-1 2 3 0,-4 0 0 16,-3 0 0-16,-4-2-8 0,1 2-4 0,-7 1-2 15,1 1-4-15,-3 2 2 0,-2 1 0 16,-2 4 5-16,-4 3-2 0,0 4 3 0,-2 2 0 16,-3 0 0-16,4 7 4 0,0 2-2 0,3 2 2 15,2 3-2-15,6 3 3 0,1 0-1 16,5 1-1-16,2 1 4 0,6 2-5 0,2-3 1 0,2-1-1 16,5-1-5-16,6-1 1 0,1-2 0 15,7-4-2-15,5-2-2 0,6-4 2 0,6-3-4 16,1 0-6-16,6-2-13 0,-1-7-30 0,-3 2-46 15,-2-1-66-15,-3-2-63 0,-6 3-107 16,-7-1-93-16,-7 3-631 0</inkml:trace>
  <inkml:trace contextRef="#ctx0" brushRef="#br0" timeOffset="103758.66">8970 3617 1781 0,'0'0'-136'0,"0"0"5"0,0 0 50 16,0 0 53-16,0 0 22 0,0 0 4 0,0 0 8 16,126-72 10-16,-105 66 16 0,1 2 10 15,1 1 4-15,-5 3-8 0,1 0-12 0,0 3-13 16,-6 5-4-16,0 1-3 0,-1 3 5 0,-9 2 14 15,-1 4 16-15,-2-2 22 0,-2 1 12 0,-8 2 6 16,-2-1-2-16,-4-1-2 0,2 0-10 0,-3 1-8 16,2-1-4-16,-2-1-14 0,3-2-3 15,1-1-3-15,1 1-7 0,5-2-5 0,1-2-9 16,5 0-10-16,1-2-10 0,0-1-4 16,1-1-4-16,7 2-5 0,5-2 1 0,2-2-1 15,5-1-10-15,5-1-22 0,1-2-35 0,1 0-53 16,4-1-45-16,-1 1-60 0,-1 0-91 0,-8 0-34 15,-7 0-555-15</inkml:trace>
  <inkml:trace contextRef="#ctx0" brushRef="#br0" timeOffset="104031.9">9831 3720 2460 0,'0'0'-105'0,"0"0"26"0,0 0 90 0,0 0 33 16,0 0 1-16,0 0-6 0,-97 139 2 0,81-107 0 16,4 2-10-16,1 3 0 0,2-1-8 15,3 3-9-15,0-1-4 0,2 1-8 0,3 0-2 16,2-3-7-16,-1 0-10 0,5-4-27 0,5 1-37 15,0-6-57-15,6 0-93 0,-1-2-104 0,3-2-145 16,-6-8-356-16,-3-5 397 0</inkml:trace>
  <inkml:trace contextRef="#ctx0" brushRef="#br0" timeOffset="104442.98">10094 4328 2287 0,'0'0'-41'0,"0"0"36"0,0 0 92 0,0 0-4 16,0 0-64-16,0 0-6 0,0 0 6 15,0 0 6-15,0 0 7 0,46-129-2 0,-35 107-2 16,0-1-6-16,1-4-9 0,-1 1-6 0,0-3 1 15,1-1-3-15,-4-3-1 0,0 3 2 0,0 1-3 16,-5 3 9-16,1 6 3 0,-1 4 7 0,-1 5 0 16,-2 4-5-16,0 3-6 0,0 3-13 0,1 1-11 15,0 0-11-15,0 7 4 0,4 5 5 0,-2 1 13 16,7 6 12-16,-2 3-7 0,2 2 1 16,1 1-1-16,0 0-5 0,5 1 4 15,-2-2-2-15,-1-1 2 0,3-1 0 0,-2-3 2 0,2 0-3 16,-3-3 1-16,-2-1-3 0,-2 0 1 15,0-4 1-15,-6-2-3 0,1 1 10 0,-4-4-3 16,0 0 10-16,-4-1 3 0,-1 0-6 0,-4 0-3 16,-3 1-14-16,-3-3-22 0,4 1-37 15,-2-1-44-15,-2 1-83 0,2-1-121 0,2 0-171 16,1-2-132-16,2 0-344 0</inkml:trace>
  <inkml:trace contextRef="#ctx0" brushRef="#br0" timeOffset="104911.56">10671 4171 2371 0,'0'0'12'0,"0"0"28"0,0 0 49 15,0 0-20-15,0 0-60 0,0 0-6 0,0 0-1 16,0 0 6-16,0 0 6 0,0 0 2 0,0 0 4 15,0 0-2-15,0 0-5 0,9-3 0 16,-9 4 2-16,0 1 3 0,0 1 3 0,0-1 7 16,0 0 2-16,0 0 3 0,0 0-2 0,0 1-1 15,0 0-4-15,0 1-6 16,0 0-2-16,0 0-11 0,0 2 0 0,0-2-5 0,0 2 1 16,0 0 0-16,0-1-3 0,1-2 0 0,0 0-2 15,4 0 4-15,-2 1-2 0,1-2 3 16,3 1 3-16,-2-1 0 0,1 0 5 0,2-1 4 15,1 2 1-15,0-2-2 0,1 0-1 0,1 1-4 16,-1 0-4-16,0-1 2 0,2 1-4 0,-1-1-2 16,0 2 0-16,0 0 0 0,0 1-1 15,4 0-1-15,-2 2 2 0,-1 1-2 0,3-1 2 16,-3 1-2-16,-1 1 0 0,-1 2 0 0,-2 0-2 16,-5 0-2-16,5-2 0 0,-5 2 1 0,-2-1-2 15,-1 0 3-15,0 0-3 0,-4 2 0 0,-5-2-1 16,-3 0-2-16,-3 0-7 0,2-1-5 0,-5 1-10 15,3-4-16-15,-2 2-17 0,0-3-44 16,1-3-68-16,0-1-112 0,2 0-202 0,5 0-134 16,1-1-554-16</inkml:trace>
  <inkml:trace contextRef="#ctx0" brushRef="#br0" timeOffset="105082">10645 4141 2586 0,'0'0'-9'0,"0"0"0"0,0 0 37 0,0 0 6 16,0 0-27-16,0 0-4 0,0 0-1 0,134-40-1 15,-101 33-1-15,-2 2-5 0,0 2-19 0,-2-1-77 16,2 2-149-16,-2 1-205 0,-8 0-542 0,-8 0 186 16</inkml:trace>
  <inkml:trace contextRef="#ctx0" brushRef="#br0" timeOffset="105283.94">11354 4294 2181 0,'0'0'208'15,"0"0"-244"-15,0 0 58 0,0 0 40 0,0 0-8 16,-4 119-32-16,3-95-4 0,-3 2-4 0,0 2-5 15,-6 1 1-15,1 1-7 0,-2-4-9 16,-3 0-32-16,-2-4-67 0,1-2-126 0,-2 2-169 16,4-8-142-16,4-3-703 0</inkml:trace>
  <inkml:trace contextRef="#ctx0" brushRef="#br0" timeOffset="105719.28">11683 4150 2612 0,'0'0'-37'15,"0"0"40"-15,0 0 66 0,0 0 24 0,0 0-35 16,0 0-29-16,0 0-3 0,0 0-5 0,0 0-3 15,0 0-4-15,0 0-2 0,55-119-2 16,-38 91-6-16,-4-1 3 0,3 1-4 0,-4 0 2 16,-1-1-3-16,-2 2-2 0,-3-3 2 0,1 2-2 15,-5-2 0-15,2 4-3 0,-4 1 1 0,0 2 0 16,0 7 4-16,-6 5 4 0,4 2-7 0,0 6-4 16,-1 3-25-16,2 0-15 0,1 5-4 15,0 6 10-15,4 4 20 0,0 7 12 0,6 3 9 16,1 4-2-16,5 2 0 0,-2 2 0 0,5 0 0 15,1-1 0-15,1 2 0 0,0-3 2 0,-1-1-4 16,0-1 1-16,-2-3-2 0,-4-5 0 16,-2 0 3-16,0-4-1 0,-6-4 3 0,-4-1-2 15,-2-3 4-15,0-1-2 0,0-2-2 16,-3-1 1-16,-5-3-12 0,3 1-20 0,-5-1-45 16,1 0-68-16,0-2-103 0,1 0-171 0,-1 0-131 15,6 0-735-15</inkml:trace>
  <inkml:trace contextRef="#ctx0" brushRef="#br0" timeOffset="106243.05">12460 4035 2632 0,'0'0'45'0,"0"0"16"15,0 0 30-15,0 0-6 0,0 0-46 0,0 0-11 16,0 0-8-16,0 0-12 0,0 0-8 0,0 0-5 15,0 0 0-15,0 0-2 0,0 0 1 0,0 0-6 16,-135 17-5-16,116-7-6 0,0-1-13 0,7 0-12 16,-2-1-17-16,0 2-18 0,3-2-13 15,0-1-5-15,2-2-6 0,5 0-17 16,-1-1-25-16,5-1-27 0,0 0-2 0,6-2 15 16,3 0 34-16,2-1 34 0,1 0 17 0,1-1 18 15,4-2 12-15,1-3 23 0,2 0 19 0,0 0 17 16,-1 0 20-16,-1 0 12 0,2 3 16 0,-2 0 9 15,-3 2 11-15,0 1 1 0,-3 0 0 16,1 2-4-16,-3 4-6 0,-1 2-4 0,-1 0 3 16,0 1 7-16,-5 2-6 0,2 1 3 0,-3 0-11 15,-2 0-4-15,0-1-4 0,-7-1-6 0,-2 3-7 16,-2-3-11-16,-2 0-2 0,-4-2-10 0,0 2-4 16,-3-2-3-16,2 1-9 0,-2-2 4 15,2 0-1-15,-1-1 2 0,7-1 0 0,0-2-3 16,4-1-5-16,6-1-10 0,1-1-6 0,1 1-10 15,0-1-7-15,0 0-6 0,0 3 4 16,2-1 0-16,3 1 12 0,2 3 15 0,4 1 0 16,3 2 12-16,1 1-2 0,1-1-4 0,1 1 0 15,4 3-6-15,-3 1-3 0,2 1 1 0,-4 2 3 16,0-1 1-16,0 0 7 0,0 1 0 16,0-1-1-16,2 3 0 0,-2-2-10 0,1-1-34 15,-1 0-59-15,-1-1-95 0,-2-1-138 0,-2-5-110 16,-4-4-628-16</inkml:trace>
  <inkml:trace contextRef="#ctx0" brushRef="#br0" timeOffset="106600.59">12887 4201 2944 0,'0'0'10'0,"0"0"3"16,0 0 10-16,0 0-6 0,0 0-22 0,0 0 1 16,0 0 13-16,0 0 8 0,0 0-2 15,0 0-2-15,0 0-4 0,132 0-3 0,-107 8-2 16,-4 3-5-16,-6-1 2 0,3 0-5 16,-6 0 2-16,-2 2 2 0,0-1-6 0,-3-1 3 15,-4 0-7-15,0 2 1 0,-2-2 0 0,-1 0 2 16,0 0 7-16,-4-1 1 0,0 1 4 0,-3 0-2 15,-2 0-1-15,0-1 3 0,3 0 2 0,-1 2-2 16,-2-3 5-16,5 3-6 0,-1 1-3 0,4-3 2 16,1 0-5-16,0 0-1 0,1-2-3 0,7 1-3 15,2-2-3-15,1 0-3 0,2-3 2 16,5-2-5-16,3-1-7 0,-1 0-13 0,6-1-31 16,-1-4-47-16,3-1-78 0,-4-1-94 0,0-2-147 15,-9 3-122-15,-4 0-710 0</inkml:trace>
  <inkml:trace contextRef="#ctx0" brushRef="#br0" timeOffset="106897.88">13098 3577 2662 0,'0'0'-146'16,"0"0"23"-16,0 0 71 0,0 0 121 0,0 0 18 16,129 39-19-16,-94-19-3 0,3 3 2 0,-2 5-11 15,0 1-8-15,-3 3-7 0,-2 2-2 16,1 3-5-16,-4 1-7 0,-3 2-8 0,1 1-9 16,-6 0-5-16,-1-1 2 0,-4 0-2 0,-5-1-4 15,-2-4 1-15,-1 1-8 0,-5-4 3 0,-2 1-2 16,0-3-9-16,-2-2-5 0,-7 0-25 15,-1-3-32-15,-4-2-38 0,-2-3-73 0,-1-3-115 16,3-5-192-16,4-2-624 0</inkml:trace>
  <inkml:trace contextRef="#ctx0" brushRef="#br0" timeOffset="107113.72">13963 3827 3319 0,'0'0'-10'0,"0"0"-4"15,0 0 3-15,0 0 2 0,0 0-7 0,0 0 2 16,0 0 12-16,0 0 3 0,0 0-7 16,145-17-2-16,-110 17-14 0,-4 3-27 0,0 1-51 15,-1 0-86-15,-5 1-149 0,2 1-183 0,-10-2-151 16,-7-2-682-16</inkml:trace>
  <inkml:trace contextRef="#ctx0" brushRef="#br0" timeOffset="107288.5">14009 4016 2142 0,'0'0'570'0,"0"0"-574"0,0 0 12 15,0 0 27-15,0 0 5 0,0 0-4 16,0 0 3-16,0 0-8 0,0 0-15 0,144 9-12 15,-110-9-8-15,-2 0-15 0,3 0-37 0,-4 0-65 16,-1-1-140-16,-7 0-226 0,-10 1-979 0</inkml:trace>
  <inkml:trace contextRef="#ctx0" brushRef="#br0" timeOffset="118049.96">14722 3561 2174 0,'0'0'16'16,"0"0"18"-16,0 0 14 0,0 0 9 0,0 0-15 15,0 0-20-15,0 0-6 0,0 0 8 16,0 0 7-16,0 0 5 0,0 0-2 0,0 0-9 16,-18 114-3-16,16-86-2 0,-1 3 7 0,1 0 2 15,2 2-2-15,-2 1-3 0,2-1-9 0,0-1-3 16,0 2-5-16,4-3-3 0,1 0-1 15,0-3-10-15,2 0-2 0,1-3-12 0,5-1-12 0,-3-5-20 16,5 1-26-16,0-5-38 0,1-3-57 0,3-1-54 16,0-4-67-16,5-3-52 0,-6-2-61 15,-5-2-413-15</inkml:trace>
  <inkml:trace contextRef="#ctx0" brushRef="#br0" timeOffset="118410.55">15048 3655 2391 0,'0'0'-35'0,"0"0"29"0,0 0 26 0,0 0 24 16,0 0-6-16,0 0-30 0,0 0-8 0,0 0 3 15,0 0-4-15,0 0 6 0,0 0-2 0,0 0 1 16,0 0-4-16,0 0 0 0,117-45 0 0,-99 53-8 15,0 1 5-15,-5 1-6 0,-1 1-1 0,-3 1 1 16,-3 1-3-16,-2 2 4 0,-2 0 6 0,0 0 11 16,-2-1 6-16,0 3 9 0,-4-2 2 15,1-1-2-15,-2 3 1 0,2 0-7 0,-1-2 2 16,0 1-3-16,2 0 4 0,-1 0-1 0,3-2 0 16,0 0-2-16,0-1-10 0,0-1-4 15,3 1-4-15,3-3-2 0,1 1-4 0,3-2-4 16,4-2-9-16,0-1-11 0,6-4-5 0,1-2-15 15,3 0-24-15,2-7-33 0,1-1-54 0,0-3-66 16,1 0-74-16,-1-1-99 0,-8 3-11 16,-5 2-438-16</inkml:trace>
  <inkml:trace contextRef="#ctx0" brushRef="#br0" timeOffset="118785.98">15631 3555 1803 0,'0'0'706'0,"0"0"-678"0,0 0 10 0,0 0 4 0,0 0-8 16,0 0-27-16,0 0-2 0,0 0 4 15,0 0-1-15,0 0 9 0,0 0-3 0,0 0 0 16,0 0-1-16,-10 118-4 0,10-99-3 16,0 0-1-16,1-2-1 0,3 0-6 0,1-2 2 15,-1-2-2-15,2-3-5 0,-2-1 2 0,2 1-5 0,-1-6-3 16,0 1-4-16,1-4-7 0,0 0 2 15,3-1 5-15,1 0 10 0,-1-3 11 16,3-4 6-16,0 0 1 0,1-2-1 0,2-1-2 16,-3 1 1-16,2 0-4 0,-1-1-1 15,-2 3 0-15,-1 0-4 0,-4 2 0 0,-1 2 0 16,-3 1-1-16,0 2 2 0,-2 0 0 0,1 0 0 0,-1 3-3 16,0 3 6-16,1-1 5 0,-1 5 8 15,0 0 3-15,0 4-1 0,0 0-8 0,0 1-4 16,0 1 0-16,0 0-6 0,0 0 2 0,0-1-3 15,0 2-3-15,0 0-7 0,0 1-26 0,0-1-49 16,0 1-91-16,3-2-146 0,1 1-183 16,0-4-432-16,0-6 212 0</inkml:trace>
  <inkml:trace contextRef="#ctx0" brushRef="#br0" timeOffset="119204.99">16352 3507 2569 0,'0'0'-9'15,"0"0"36"-15,0 0 44 16,0 0 3-16,0 0-35 0,0 0-18 0,0 0-14 0,0 0-17 16,0 0-2-16,0 0 3 0,0 0 8 0,0 0 6 15,0 0 0-15,0 0-3 0,-61 101-2 16,47-73-1-16,0-3 0 0,2 1 1 0,2-1-3 15,0-2 4-15,5 1-2 0,0-3-1 0,3-2 0 16,2 0-9-16,0-5-11 0,0 0-16 16,2-3-15-16,6-3-17 0,2-1-15 0,0-1 3 15,1-3 3-15,0-2 12 0,0-1 20 0,2 0 19 16,0-3 16-16,0-3 11 0,-1 0 6 0,-2-2 0 16,-1 1 11-16,-4-1 13 0,0 1 17 0,-4 0 19 15,-1 0 11-15,0 1 6 0,-1 0-7 0,-7 1-15 16,1 1-18-16,-3 1-22 0,-6 1-11 15,1 2-6-15,-4 0-5 0,1 0 3 16,-4 6 3-16,3 0-2 0,1 2-1 0,2-1-11 0,2 1-26 16,2-1-34-16,2 2-59 0,1-2-83 15,1 1-120-15,7 0-147 0,-2-4-43 16,3 0-402-16</inkml:trace>
  <inkml:trace contextRef="#ctx0" brushRef="#br0" timeOffset="119402.02">16611 3721 3044 0,'0'0'-1'0,"0"0"16"0,0 0 14 0,0 0-5 15,0 0-43-15,0 0-14 0,0 0 6 0,0 0 4 16,0 0 15-16,0 0 2 0,0 0-8 15,0 0-34-15,128-21-43 0,-103 20-51 0,-1 1-89 16,-3-1-103-16,0 1-124 0,-7-1-89 0,-3 1-583 0</inkml:trace>
  <inkml:trace contextRef="#ctx0" brushRef="#br0" timeOffset="119777.98">17189 3453 2518 0,'0'0'-84'0,"0"0"24"0,0 0 60 0,0 0 37 16,0 0 0-16,0 0 1 0,0 0 1 0,0 0 1 15,129 0-8-15,-111 7-6 0,-3 1-3 0,2 2-8 16,-4 1-5-16,2-1-1 0,-4 1 0 15,-4 2-3-15,-2 0 6 0,-5 0 7 0,0 1 5 16,0 1 9-16,-9 0-2 0,-2 2-3 0,-1 1-6 16,-7-1-4-16,1 2-1 0,-2-1-3 15,1 0 2-15,-2 0-3 0,5 0 0 0,-1-2 0 16,3 3-1-16,2-5-2 0,4 1-5 0,0-2-1 16,6 0-10-16,2-3-6 0,0-1-12 0,5-2-14 15,5 0-5-15,3-1-4 0,4-3 3 0,2-1-8 16,4-2-8-16,3 0-29 0,-3-6-46 15,5-2-66-15,-6-2-93 0,3 0-149 0,-5 1-82 16,-7 3-461-16</inkml:trace>
  <inkml:trace contextRef="#ctx0" brushRef="#br0" timeOffset="120150.83">17794 3466 2425 0,'0'0'69'0,"0"0"16"0,0 0 22 15,0 0 2-15,0 0-49 0,0 0-24 0,0 0-7 16,0 0-18-16,0 0-7 0,0 0-1 0,0 0 1 16,0 0-4-16,0 0 3 0,0 0-2 15,-110 82-9-15,100-61 11 0,1 2-5 0,2-1 0 16,2-1 9-16,-1 1-9 0,4-2-1 0,2 0 1 15,0 0-6-15,4-3-3 0,2-1-5 0,4-1-7 16,2-3-3-16,2 0 4 0,-1-3 1 0,2-2 5 16,1-2-1-16,3-4 13 0,-2-1 6 0,-1 0 12 15,2-5 11-15,0-2-1 0,-3-1 9 0,1-3 3 16,-4 1 7-16,0-2 5 0,-2-1 2 16,-2-2-2-16,-1 2-10 0,-4-4-5 0,-3 1-12 15,0-4-7-15,-1 4-8 0,-8-3-9 0,0 0-17 16,-3 1-17-16,-6 2-16 0,3 1-34 15,-7 2-34-15,-3 6-67 0,1 1-139 0,5 3-248 16,3 2-705-16</inkml:trace>
  <inkml:trace contextRef="#ctx0" brushRef="#br0" timeOffset="120448.44">17988 3116 2744 0,'0'0'-196'0,"0"0"21"16,0 0 72-16,0 0 124 0,0 0 40 15,0 0-2-15,0 0-4 0,83 125-4 0,-65-89-7 16,-1 0-6-16,-1 3 0 0,1-2-13 0,-4 6-7 15,-2 0-9-15,-3-1-6 0,0 2 1 16,-8-3-2-16,0-4 1 0,-8 0-4 16,-2-2-4-16,-2-4-8 0,-6-2-2 0,2-5-9 0,0-5-7 15,-4-1-11-15,8-6-35 0,-1-3-65 16,0-2-109-16,3-3-164 0,5-2-118 0,-2-2-619 0</inkml:trace>
  <inkml:trace contextRef="#ctx0" brushRef="#br0" timeOffset="120768.03">18171 2969 2891 0,'0'0'-38'0,"0"0"19"0,0 0 26 16,0 0 16-16,0 0-11 0,0 0-11 15,0 0-1-15,0 0 0 0,127-89 0 0,-102 89 0 16,4 0-3-16,-4 5 1 0,2 5-3 15,0 0-5-15,-6 4-8 0,-2-1-9 0,-3 3-4 0,-5-1-5 16,-3 0 9-16,-1 1 4 0,-4-1 7 16,-3-1 10-16,0 1 8 0,-4-2 9 0,-3 0 6 15,-2 0 8-15,0-3-2 0,-2 2 3 0,-1 0-3 16,0-2-7-16,3 2-5 0,0 0-8 16,2-2-2-16,4 0-7 0,0-1-4 0,3-1-8 15,0 2-11-15,4 0-10 0,4-1-21 0,3-1-17 16,6 1-26-16,0-2-43 0,7-1-77 0,-1-2-104 15,-4-2-175-15,-7-2-789 0</inkml:trace>
  <inkml:trace contextRef="#ctx0" brushRef="#br0" timeOffset="121003.33">18995 3332 2541 0,'0'0'-83'15,"0"0"-7"-15,0 0 75 0,0 0 81 0,0 0 10 16,0 0-14-16,0 0-2 0,-14 130-19 16,10-103-9-16,-1 0-6 0,4 1-6 0,-4-1-5 15,3 1-12-15,-1-3-7 0,1 1-17 0,-2-6-19 16,2-1-35-16,-1-1-55 0,-4-4-91 0,-1-3-123 15,4-2-191-15,-1-4-849 0</inkml:trace>
  <inkml:trace contextRef="#ctx0" brushRef="#br0" timeOffset="121204.97">18706 3506 2834 0,'0'0'55'16,"0"0"-14"-16,0 0-1 0,0 0 2 0,0 0-30 15,0 0-9-15,0 0-6 0,0 0-1 0,0 0 6 16,0 0 7-16,0 0 8 0,0 0-7 0,122-6-3 16,-87 7-18-16,6-2-20 0,-1 2-29 15,1-1-40-15,-2 0-45 0,-6 0-80 0,2 0-124 16,-12 0-215-16,-10 0-877 0</inkml:trace>
  <inkml:trace contextRef="#ctx0" brushRef="#br0" timeOffset="121442.35">19633 3066 2955 0,'0'0'-42'0,"0"0"8"0,0 0 9 15,0 0 21-15,0 0 17 0,0 0 7 0,0 0 10 16,0 0-1-16,-78 133-1 0,71-99-9 15,-2 4-3-15,-1 1-1 0,2 1-11 0,0 1-3 16,3 0-7-16,0 0-7 0,3-5-6 0,0 0-10 16,2-4-20-16,0-1-26 0,2-4-44 15,2-1-77-15,4-3-105 0,1 0-128 0,1-8-134 16,-4-6-663-16</inkml:trace>
  <inkml:trace contextRef="#ctx0" brushRef="#br0" timeOffset="121759.84">19961 3454 2960 0,'0'0'42'0,"0"0"17"0,0 0 6 15,0 0 0-15,0 0-16 0,0 0-14 16,4-120 0-16,2 100-15 0,3-3-10 0,1 1-3 15,1-1-5-15,3 1 2 0,-3 1-8 0,0 5 6 16,-4 2-5-16,-1 6 2 0,-4 3 3 0,1 3-4 16,-3 2-2-16,0 0-12 0,0 0-10 0,-3 6-15 15,1 4 8-15,-1 7 10 0,-3 3 11 16,-3 6 18-16,-1 2-4 0,3 1 0 16,-2 3-1-16,0-1-1 0,-1 0-5 0,3 1-8 15,-1-3-16-15,4 3-25 0,2-5-19 0,1 2-40 16,1-4-43-16,0 1-65 0,3-6-108 0,6-1-119 15,-3-5-115-15,-1-5-636 0</inkml:trace>
  <inkml:trace contextRef="#ctx0" brushRef="#br0" timeOffset="122215.87">20499 3144 2684 0,'0'0'56'0,"0"0"1"0,0 0-2 0,0 0-6 16,0 0-25-16,0 0-12 0,0 0-2 0,0 0-9 16,0 0 2-16,0 0-6 0,0 0-1 0,0 0-2 15,-123 31-5-15,113-13-7 0,0 1-5 16,3 3 1-16,3 1-1 0,2 1 4 0,2 2 4 16,0 1-2-16,4 1 3 0,5 1 2 0,4 0-1 15,0-2 0-15,-1 2 4 0,-1-4 0 16,-1-1 1-16,0-1 6 0,-2-3-1 0,-1-3 1 15,-1 0 3-15,-4-5-1 0,3-1 1 0,-4-2 2 16,-1-4 1-16,0 0 7 0,0-1 15 0,-6-1 9 16,1-2 10-16,-5-1-2 0,-2 0-6 15,-3 0-9-15,-1-2-4 0,-2-3-4 0,-1-2-1 16,2-1 1-16,1 1 0 0,0-1-3 0,3 0 1 16,2-1 3-16,3 0-2 0,0 1-2 0,4-2-1 15,-1 1-11-15,4 0-4 0,1 0-8 0,0-3-7 16,3 2-1-16,3-2 0 0,0-2 7 15,1 3-2-15,2-1 5 0,1-2-2 16,2 0-1-16,2 0 2 0,0 0-1 0,0 0-1 0,3-1-4 16,0 1 0-16,0-1-1 0,-1-4-3 15,2 2-5-15,-2-1-10 0,1-2-13 0,-4 1-15 16,1 1-11-16,-4 0-16 0,-3 0-31 0,-1 2-59 16,-4 0-131-16,1 7-230 0,-3 2-846 0</inkml:trace>
  <inkml:trace contextRef="#ctx0" brushRef="#br0" timeOffset="122557.54">20768 3163 1945 0,'0'0'523'15,"0"0"-604"-15,0 0 45 0,0 0 47 0,0 0 12 16,0 0 9-16,0 0 5 0,0 0 3 0,0 0-10 16,0 0-9-16,0 0-6 0,0 0 0 15,0 0 0-15,38 110-2 0,-28-94 2 0,1 1-1 16,3-3-2-16,-2 0 0 0,4 1 1 0,-2-1-3 16,4 0 1-16,-4-3 2 0,3 1-6 15,-4-2 6-15,0 0-5 0,-2 0-1 0,-4-2-1 16,1 0-2-16,-4 0 4 0,-1-1-2 0,-2 1 6 0,-1-1 4 15,0 0 6-15,-3 1 7 0,-2-1 2 16,-4 1-1-16,-3-2-6 0,-2 0-6 0,-2-1-10 16,-3 0-16-16,-1-1-13 0,0-1-24 15,-1-1-35-15,1-1-61 0,-2 0-121 0,4-1-247 16,7 0-724-16</inkml:trace>
  <inkml:trace contextRef="#ctx0" brushRef="#br0" timeOffset="122751.11">20709 3181 2880 0,'0'0'42'0,"0"0"-6"0,0 0 2 16,0 0-16-16,0 0-25 0,0 0-3 16,0 0 3-16,125-76-7 0,-94 71-5 0,6 2-7 15,-1 1-20-15,1 1-33 0,5 1-61 16,-3 0-107-16,0-2-147 0,-9 2-214 0,-11 0-825 0</inkml:trace>
  <inkml:trace contextRef="#ctx0" brushRef="#br0" timeOffset="122958.77">21425 3172 2642 0,'0'0'338'0,"0"0"-323"16,0 0 12-16,0 0 1 0,0 0-13 0,0 0 0 16,0 0-8-16,0 0 2 0,0 0-8 0,125-27-1 15,-101 24 0-15,3 1-6 0,-2 1-18 16,0 0-38-16,2 0-46 0,-1 1-64 0,-1-2-84 16,-7 1-115-16,-1 0-219 0,-8 1-836 0</inkml:trace>
  <inkml:trace contextRef="#ctx0" brushRef="#br0" timeOffset="123367">22059 2917 1814 0,'0'0'456'0,"0"0"-416"16,0 0-2-16,0 0-7 0,0 0-16 15,0 0 2-15,0 0 13 0,0 0 15 0,0 0 9 16,0 0 2-16,0 0-7 0,0 0-12 0,-38 125-6 15,31-97-13-15,1-2-6 0,-1 3-2 16,-1-2-5-16,2 0-1 0,0-2 1 0,0-2 3 16,4-3-6-16,-1-2 1 0,2-3-2 0,1-2-5 15,0-4 4-15,0-3-4 0,0-1 5 16,2-3 0-16,1-2 8 0,2 0 12 0,-1 0 17 16,3 0 13-16,2 0 7 0,-1-2-5 0,2-3-12 15,3-1-8-15,-1-1-16 0,3 0-5 0,0-1-5 16,-2 0-14-16,3 2 8 0,-4 0-2 0,1 2 1 15,-4 1 4-15,-2 2-6 0,-2-1-5 0,-1 2-3 16,-2 0-6-16,-1 3-5 0,-1 1 1 16,2 3 2-16,-2 2 6 0,0 3 7 0,-2 2 7 15,-2 0 1-15,-4 0-5 0,1 3 4 0,-2 0-5 16,-1 0-2-16,-1-1-5 0,2 2-13 0,-1-1-22 16,4-1-28-16,0 0-38 0,0 0-74 0,2-1-117 15,1-1-159-15,1-3-123 0,2-5-620 0</inkml:trace>
  <inkml:trace contextRef="#ctx0" brushRef="#br0" timeOffset="123749.46">22569 3031 2520 0,'0'0'44'0,"0"0"11"0,0 0 28 0,0 0 5 16,0 0-6-16,0 0-13 0,0 0-19 0,0 0-33 16,0 0-27-16,0 0-5 0,0 0-4 0,0 0 5 15,0 0 1-15,0 0 1 0,-86 57-4 16,73-28 1-16,4 0 4 0,-1 3-2 0,4-1 2 16,-1 0 2-16,3-2-2 0,0-2-6 15,2-2-1-15,1 0-9 0,1-3-4 0,3-2 1 16,4-2-5-16,1-3 5 0,1-4 2 0,2-2 12 15,-1-2 13-15,1-3 16 0,2-4 24 0,-1-2 10 16,1 1 9-16,2-5-2 0,0-3-6 16,3-1-4-16,-3-1-2 0,0-4-3 15,-2-1-5-15,4 1-1 0,-4-6-5 0,0 1-2 0,-2-1-3 16,1-5-8-16,-4 2-3 0,-3-3-4 16,-1 3-2-16,-2-2-7 0,-2 3-4 0,-4 0-12 15,-3 3-14-15,-2 4-16 0,-2 1-35 0,-4 3-55 16,-1 1-95-16,-2 4-139 0,2 2-201 0,6 4-596 0</inkml:trace>
  <inkml:trace contextRef="#ctx0" brushRef="#br0" timeOffset="124083.32">22907 2864 2232 0,'0'0'-133'0,"0"0"16"0,0 0 79 0,0 0 73 15,0 0 24-15,0 0 4 0,0 0 13 16,0 0 1-16,0 0-7 0,0 0-7 0,56 138-6 15,-54-109-13-15,0 2-8 0,-4 2-6 0,2 3-11 16,0 0 1-16,-5 1-10 0,0-2-4 16,-3-2-3-16,-1 0-7 0,-1-3 5 0,-4-1-6 15,2-1-1-15,0-5-6 0,-1-1-13 0,0-3-19 16,0-1-31-16,-1-4-43 0,0-1-78 0,-3-1-98 16,7-5-176-16,1-2-819 0</inkml:trace>
  <inkml:trace contextRef="#ctx0" brushRef="#br0" timeOffset="124548.94">23282 2462 1171 0,'0'0'119'0,"0"0"-116"0,0 0 31 15,0 0 8-15,0 0 2 0,0 0-10 0,0 0 10 16,0 0 7-16,0 0 6 0,0 0 7 0,126 48-5 16,-118-37-7-16,0-1-9 0,-2-1-5 15,-1-1-6-15,-3 1 2 0,1-2-5 0,-3 0 5 0,0 1 2 16,0-2-1-16,0 0 2 0,0-1-7 0,0 2 0 15,0-1-6-15,-3 0 7 0,1 0 4 16,1 1 3-16,-3-2 6 0,0 1-6 16,0 0 2-16,-1 0-5 0,-2-1 1 0,2 2-9 15,-1 0-10-15,1 1-6 0,0-1-10 0,1 0 2 16,0 1-3-16,-1-1 2 0,4-1-2 0,0 1 0 16,1-2 2-16,0 4-4 0,0-4 4 15,0 1-2-15,0 1 2 0,2-2 1 0,4 2 3 16,-1 0-1-16,3 0-2 0,2 2 2 0,1-4-5 15,1 1 1-15,1-1 0 0,2-1-7 0,-1 1-3 16,3-2-17-16,3 2-17 0,-4-1-27 0,3 0-46 16,-2-1-65-16,1 1-105 0,-7-2-188 0,-2 0-620 15</inkml:trace>
  <inkml:trace contextRef="#ctx0" brushRef="#br0" timeOffset="126184.89">8533 5662 1652 0,'0'0'132'16,"0"0"3"-16,0 0 29 0,0 0 25 0,0 0-17 15,0 0-83-15,0 0-45 0,0 0-22 0,0 0-11 16,0 0 0-16,0 0-1 0,0 0-1 0,-92 46 2 16,79-18-1-16,3 6-2 0,3 0 0 0,1 2-1 15,2 0-1-15,3 2-2 0,-1-2 0 16,2 3-3-16,0-3-3 0,3 2-1 0,1-5-2 16,1-2-3-16,1-1-4 0,-1-4-1 0,4-3-3 15,-1-1-2-15,2-5-2 0,-1-2-7 16,1-3-2-16,1-4-2 0,-1-2-1 0,1-5 5 15,-1-1 5-15,-1-3 9 0,0-6 7 0,-1-1 8 16,-4-2 0-16,0-2 3 0,-1-1 3 0,-3 0 3 16,-2-2 4-16,-5 3 3 0,-4-3 3 15,-3 1-2-15,-3 1 1 0,-2 1-1 0,-6 1-5 16,0 0-1-16,-3 4-4 0,-3 0 0 0,0 4-1 16,-1 2 6-16,0 3-1 0,-3 0 3 0,5 7 1 15,2 3-2-15,2 0-1 0,3 3-4 16,3 0-3-16,1 0-5 0,7 3-2 0,-1 1-2 0,6-1-4 15,2 2 3-15,3-1-6 0,2 2-1 16,3-2-7-16,7-1-5 0,2-1-10 16,2-4-13-16,6-1-16 0,0-3-35 0,9-4-55 15,1-3-110-15,5 0-121 0,-8-5-118 0,-6 1-619 0</inkml:trace>
  <inkml:trace contextRef="#ctx0" brushRef="#br0" timeOffset="126567.52">8769 5208 2466 0,'0'0'114'0,"0"0"-160"0,0 0 14 16,0 0 53-16,0 0 14 0,0 0-13 16,0 0-13-16,0 0-8 0,120 0 1 15,-101 9 0-15,-1 2-3 0,0-1 3 0,0 3-2 16,-3-1 0-16,3 4-4 0,-8 0 1 0,0 0-5 16,-2 0-1-16,-5 0 0 0,-2 2-2 15,-1-2 1-15,0 0-1 0,-3 2 3 0,-6-1 0 16,-1 1 4-16,0 1 3 0,-5 0 0 0,1 0 5 0,2-1-1 15,2 1 1-15,0-3 0 0,5-1-4 16,1 0-3-16,4-2-5 0,0-2-11 0,7-1-28 16,5-1-36-16,2 0-51 0,2-5-61 0,5 0-70 15,0-3-68-15,7-1-75 0,-8 0 38 0,-8 0-288 16</inkml:trace>
  <inkml:trace contextRef="#ctx0" brushRef="#br0" timeOffset="126800.9">9565 5413 2640 0,'0'0'-50'0,"0"0"1"0,0 0 36 16,0 0 79-16,-67 121-3 0,62-90-21 15,0 4-10-15,-1 0-1 0,3 4-8 0,-2 0-12 0,3 1-4 16,1-1-10-16,0 1-17 0,2-2-32 16,0 0-62-16,6-3-100 0,2-2-180 0,-2-10-182 15,1-8-841-15</inkml:trace>
  <inkml:trace contextRef="#ctx0" brushRef="#br0" timeOffset="127194.67">9780 6183 2528 0,'0'0'26'16,"0"0"-5"-16,0 0 15 0,0 0 0 0,0 0-27 15,0 0-9-15,0 0 2 0,47-134 2 16,-34 108 1-16,0-2 3 0,2 0 2 0,-4-4 2 0,0-1-3 15,1 1-4-15,-1-2 2 0,0 4-5 0,-5 2 3 16,1 5 3-16,-4 4-1 0,-1 5 6 16,0 3 4-16,-2 4-2 0,0 4-5 0,0 2-9 15,2 1-16-15,2 1-2 0,-2 6-1 0,6 5 5 16,-1 0 9-16,1 5 0 0,4 2 3 0,-1 0-3 16,1 3 2-16,-1 0-1 0,-1-1-6 15,1-2-3-15,0 2-6 0,-1-4-3 0,0 1 0 16,0-2 3-16,-1-2-1 0,-3 0 3 0,-2-1 3 15,-4-1 1-15,0-2 6 0,0-1 4 16,-3-1 3-16,-4-1 5 0,-2-2 2 0,-1-1-1 16,0 2-6-16,-1-2-17 0,1-2-40 0,-2 0-66 15,-2-1-93-15,-1-1-144 0,3 0-141 16,2 0-69-16,2 0-165 0</inkml:trace>
  <inkml:trace contextRef="#ctx0" brushRef="#br0" timeOffset="127569.95">10313 5975 2157 0,'0'0'143'0,"0"0"-149"0,0 0 38 16,0 0 49-16,0 0-17 0,0 0-31 15,0 0 0-15,0 0 3 0,0 0 1 0,0 0 2 16,21 122-5-16,-21-109-3 0,0-2-3 0,0 0-7 15,0 0-1-15,0-3-4 0,0 0-8 0,0-4-4 16,2-1-4-16,-1-2-3 0,5-1-1 16,-3 0 1-16,6 0 5 0,-1 0 2 0,2-3 1 15,3-2 2-15,-2 0-4 0,0 2-1 0,3 1-1 16,-3-1-3-16,0 3 1 0,0 0 2 16,-2 0-3-16,-1 0 3 0,0 4-1 0,0 2 0 15,-2 2 0-15,-2 1 1 0,-2 3 2 0,3 2 0 16,-2 3 3-16,-2 0 1 0,1 1-2 0,-2 2 1 15,0 0-2-15,0-1-3 0,-1-1 2 0,-3 1-1 16,-3-3-3-16,2-2 1 0,-5-2-2 16,-4 0-6-16,2-1-4 0,-6-2-11 0,5-2-17 15,-5-1-26-15,4-2-45 0,-3-2-105 0,4-2-195 16,3 0-174-16,1 0-803 0</inkml:trace>
  <inkml:trace contextRef="#ctx0" brushRef="#br0" timeOffset="127751.44">10255 6020 2718 0,'0'0'31'0,"0"0"-1"0,0 0 25 0,0 0-7 16,0 0-27-16,122-39-6 0,-91 32 4 0,4-1-1 16,0 1-3-16,2-2 0 0,-3 2-9 15,3-1-9-15,-4 1-31 0,-2 0-61 0,0 1-121 16,-4 0-252-16,-6 3-623 0,-9 1 7 0</inkml:trace>
  <inkml:trace contextRef="#ctx0" brushRef="#br0" timeOffset="127951.99">11009 6350 2240 0,'0'0'325'0,"0"0"-287"16,0 0 13-16,0 0 15 0,0 0-16 0,-42 132-34 16,32-107-6-16,-1 0-3 0,-3 0-5 15,-3-1-5-15,2 1-9 0,-2-2-7 16,-2-5-23-16,6-2-50 0,-3-2-96 0,6-5-177 0,3-1-229 16,2-5-841-16</inkml:trace>
  <inkml:trace contextRef="#ctx0" brushRef="#br0" timeOffset="128449.01">11210 6049 1475 0,'0'0'148'0,"0"0"-7"16,0 0 25-16,0 0 39 0,0 0-14 0,0 0-39 0,0 0-11 15,0 0-26-15,0 0-48 0,0 0-13 16,0 0-15-16,0 0-7 0,0 0-10 0,0 0-5 15,43-121-6-15,-35 100-4 0,1-2 3 0,0 1-6 16,-5-1 2-16,3-1-3 0,-1 0-3 0,-3 1 0 16,-1-2 1-16,0 6 1 0,1 3-2 15,-2 4 2-15,1 4-4 0,-1 5-1 0,-1 3-9 16,1 0-3-16,1 4-1 0,3 6 1 0,0 4 12 16,4 2-5-16,4 5 2 0,3 3-4 0,1-1-10 15,-2 3 1-15,5 1-5 0,-3 0 1 0,-1-1-1 16,2 1 2-16,-2-2 1 0,-4-1-1 0,0 1 7 15,-4-4 1-15,-5-1 5 0,-1-2 4 16,-2-4 5-16,-3 0 1 0,-7-3 3 16,-3-2 2-16,-3-2-3 0,1-2 1 0,-2-1-5 15,3-1-9-15,0-2-41 0,3-1-75 0,1 0-133 16,4 0-253-16,0 0-319 0,5 0-100 0</inkml:trace>
  <inkml:trace contextRef="#ctx0" brushRef="#br0" timeOffset="128944.36">11858 6025 2101 0,'0'0'658'0,"0"0"-592"0,0 0 5 0,0 0 3 16,0 0-19-16,0 0-34 0,0 0-8 0,0 0-1 15,0 0-3-15,0 0-7 0,0 0 1 0,0 0-1 16,-128 82-5-16,108-69-5 0,0-1-4 15,2 1-4-15,3-2-8 0,3-1-4 0,3-1-13 16,2-3-17-16,4-2-5 0,3-1-8 16,0-2-1-16,0-1 6 0,1 0 3 0,6 0 7 15,1-6 9-15,2-2 1 0,2-1 2 0,0 0 1 16,2-1 2-16,0 2 7 0,0 0 7 0,1 1 5 16,-2 2 7-16,-2 2 3 0,0 1 6 15,-1 2 1-15,-1 0 5 0,-1 5 2 0,-3 3 2 0,2 2 3 16,-4 4 2-16,2 2 0 0,-4 3 3 15,-1 5 0-15,0 0 2 0,-1 2 3 0,-5 2-2 16,-3-2-1-16,3 0-2 0,-4 0-9 0,-3-3 2 16,0-1-2-16,1 0 2 0,-5-1 8 0,2-3-2 15,-3 2 8-15,-1-4 18 0,-1-2 4 16,-1 0 13-16,2-1 1 0,-2-1-11 0,2-4-4 16,6-1-8-16,-1-3-5 0,6 0-7 0,1-2-5 15,5-2-8-15,2 0-9 0,0 0-4 16,2 0 2-16,7 0 4 0,2 0 7 0,0 0 2 15,6 1-6-15,1 0 1 0,0 1-3 0,5 0-4 16,-2-1-5-16,1 1-5 0,-1 0-7 16,1 3-4-16,4 0-2 0,-2 1 2 0,3 2 6 15,-1-1 7-15,6 1-46 0,1-2-103 0,-1 1-135 16,-1-1-167-16,-10-1-407 0,-7-2 125 0</inkml:trace>
  <inkml:trace contextRef="#ctx0" brushRef="#br0" timeOffset="129388.59">12106 6274 2273 0,'0'0'525'0,"0"0"-514"15,0 0 6-15,0 0 29 0,0 0-4 0,0 0-19 16,142-24-5-16,-116 32 8 0,-3 2 4 15,-3 3-1-15,1-1-4 0,-2 4-5 0,-2-1-10 16,-3 2-4-16,-2 0-3 0,-3-1-5 0,-2-1 0 16,-4-2-3-16,-3-1-3 0,-1 1-3 15,-9-2-4-15,0-1-1 0,-5-2-3 0,0-2 4 16,-5-1 1-16,6-1 4 0,-2-2 1 0,5-1-1 16,2 0 3-16,6-1-6 0,0 0-13 0,3 0-24 15,0 0-8-15,6 0-4 0,4-3 12 0,4-1 19 16,1 2 2-16,1 0 1 0,-1 0-1 0,2 2 7 15,-3 0 5-15,-1 0 6 0,2 2 8 0,-4 4-3 16,0 2 5-16,-1 0 1 0,-2 2 1 16,-4 1 2-16,1 2 4 0,-2-1 2 0,-3 1 6 15,0-2 11-15,0 2 8 0,-8-2 11 0,2 1 2 16,-4-2 2-16,-4-1-5 0,2 0-6 16,-5-2 0-16,1-2-7 0,-3 1-3 0,1-3-6 15,0 3-8-15,0-4-7 0,1 2-5 0,-2-3-6 16,6 1-14-16,0-2-8 0,2 1-26 15,4-1-39-15,1 0-92 0,5 0-182 0,1-1-254 16,0-1-856-16</inkml:trace>
  <inkml:trace contextRef="#ctx0" brushRef="#br0" timeOffset="129699.97">12499 5640 1522 0,'0'0'979'0,"0"0"-1006"0,0 0 7 16,0 0 27-16,0 0 14 0,0 0 0 0,0 0 9 16,0 0 9-16,0 0 12 0,134 80 6 15,-109-48-4-15,-1 4-1 0,1 4-8 16,1 3-10-16,-3 1-14 0,-1 2-5 0,0-1-8 0,-8 1-1 15,-3 0 3-15,-1-1-7 0,-8 0 1 16,-2-2-5-16,0-2 1 0,-2-4-5 0,-7-3-2 16,-2-3-6-16,1-3-8 0,0-3-6 15,-2-4-6-15,-1-1-16 0,1-3-37 0,-1-2-54 16,2-4-108-16,0-1-161 0,2-5-149 0,6-2-755 0</inkml:trace>
  <inkml:trace contextRef="#ctx0" brushRef="#br0" timeOffset="130117.03">13158 5714 2497 0,'0'0'258'0,"0"0"-276"0,0 0-5 0,0 0 33 16,0 0-9-16,0 0-27 0,140-23-31 0,-105 20-47 15,-2 2-57-15,4 0-100 0,-5 1-142 16,-9 0-113-16,-7 0-681 0</inkml:trace>
  <inkml:trace contextRef="#ctx0" brushRef="#br0" timeOffset="130299.97">13140 5971 2053 0,'0'0'557'0,"0"0"-517"0,0 0 13 16,0 0 19-16,0 0-3 0,0 0-20 0,0 0-13 15,0 0-6-15,0 0-13 0,120 11-13 0,-87-11-6 16,4 0-15-16,-1-1-26 0,1-1-40 16,-1 1-70-16,0 1-125 0,-4 0-199 0,-6 0-294 15,-12 0-385-15</inkml:trace>
  <inkml:trace contextRef="#ctx0" brushRef="#br0" timeOffset="131978.65">14092 5297 2201 0,'0'0'-29'16,"0"0"14"-16,0 0 33 0,0 0 19 0,0 0-10 15,0 0-26-15,0 0 0 0,0 0 4 0,0 0 4 16,-65 131 4-16,62-95 6 0,0 0-3 0,-1 5-1 16,2 0-2-16,0 2-1 0,1 0-4 15,2 0-1-15,-1 0 0 0,0-2-11 0,0-1 6 16,2-5-6-16,0 1-8 0,4-6-12 0,-1 0-33 16,4-5-54-16,0-5-97 0,5-1-119 15,-1-5-109-15,1-6-2 0,-7-3-308 0</inkml:trace>
  <inkml:trace contextRef="#ctx0" brushRef="#br0" timeOffset="132378.01">14346 5571 2272 0,'0'0'-32'0,"0"0"24"16,0 0 60-16,0 0 10 0,0 0-22 0,0 0-6 16,0 0 1-16,0 0-1 0,0 0-2 0,0 0-7 15,0 0-5-15,137-45-6 0,-117 45-4 16,-1 0-6-16,-1 0-3 0,-2 1-3 0,-1 5-1 16,-4 0-3-16,-3 2-1 0,-2 1-2 15,-2 1-2-15,-3 2-1 0,-1 2 1 0,0 0 0 16,-5 3 4-16,-2-2-1 0,-3 1 3 0,-4 0-1 0,1 1 2 15,-3 0-1-15,1 0 1 0,-1 2 5 16,2-2-2-16,0 1 4 0,1 0 3 0,2-1-2 16,1 0 5-16,4-3-1 0,1 0 3 0,2 0 0 15,2-2 1-15,1-1-5 0,0-3 0 0,5 0-5 16,2-1-2-16,4-2 0 0,-1-2-6 16,2-2-1-16,4-1-13 0,-1 0-13 0,3-3-23 15,0-3-51-15,1-1-64 0,2-1-75 0,-3-2-74 16,1-2-102-16,-5 4-29 0,-4 2-274 15</inkml:trace>
  <inkml:trace contextRef="#ctx0" brushRef="#br0" timeOffset="132702.76">14820 5480 2707 0,'0'0'-24'0,"0"0"4"0,0 0 30 16,0 0 16-16,0 0-7 0,0 0-1 16,0 0 7-16,0 0 0 0,0 0 1 0,0 0 6 15,-10 131-3-15,10-111-6 0,0-1-4 0,0 1-8 16,-1 1-2-16,0-1 0 0,-1 0-1 16,2-3-4-16,0 1 2 0,0-5-2 0,0 0-2 15,3-3 1-15,1-2 1 0,0-2-1 16,2-1 0-16,-1-2 7 0,0 0-8 0,0-3 3 0,5 0 0 15,-1 0-9-15,3-3 7 0,-2-1-1 16,3-2-6-16,0-1 2 0,0 1-14 16,-1 0-16-16,-1 0-21 0,0 2-31 0,-1-3-33 15,3 1-53-15,-3 2-91 0,-2-1-146 0,-2 2-144 16,-2 0-756-16</inkml:trace>
  <inkml:trace contextRef="#ctx0" brushRef="#br0" timeOffset="132887.59">14988 5709 2340 0,'0'0'38'0,"0"0"7"16,0 0 33-16,0 0 14 0,0 0-23 15,0 0-12-15,0 0-4 0,0 0-7 0,0 0-9 16,0 0-1-16,-30 132-5 0,27-114-13 0,-1-1-3 16,-1 1-11-16,-2 2-4 0,0 0-3 15,1-1-11-15,0-2-15 0,0-2-36 0,2-2-51 16,3-4-81-16,1-2-142 0,0-3-198 15,0 0-547-15</inkml:trace>
  <inkml:trace contextRef="#ctx0" brushRef="#br0" timeOffset="133343.14">15574 5411 1528 0,'0'0'733'0,"0"0"-718"0,0 0 47 16,0 0 64-16,0 0 11 0,0 0-44 0,0 0-21 16,0 0-17-16,0 0-25 0,0 0-8 0,0 0-4 15,0 0 0-15,0 0-2 0,-74 33-4 16,54-11-3-16,1 1-3 0,1 4 1 0,-1-2 1 15,3 2 2-15,-3 1-1 0,4 1 5 16,2-1-2-16,0 1 1 0,3 2 3 0,3-3-5 16,2 0-2-16,2-3-3 0,3-1-4 15,0-1-3-15,0-3-4 0,4-3-7 0,2-3-13 0,4 0-4 16,-1-5-9-16,2-2-3 0,3-4 2 0,1 0-1 16,1-3 3-16,2 0 1 0,-1-5 4 15,-2-4 12-15,2-1 7 0,-2 0 8 0,1-2 6 16,-2-1 1-16,0-1 0 0,-3-1 1 0,-1 3 1 15,-4 0 4-15,-1 2 3 0,-4-1 5 0,-1 2 1 16,-1 3 0-16,-5 2-4 0,-5 2-10 16,-2 2-2-16,-4 0-12 0,-2 0-1 0,-2 6 1 15,-1 1-5-15,-2 0 1 0,1 1-15 0,2 1-35 16,0 0-57-16,2 0-93 0,3 1-117 0,2-1-154 16,2-2-22-16,8-2-463 0</inkml:trace>
  <inkml:trace contextRef="#ctx0" brushRef="#br0" timeOffset="133569.19">15841 5702 2788 0,'0'0'-24'0,"0"0"2"0,0 0 48 15,0 0 30-15,0 0-29 0,0 0-14 0,0 0 8 16,0 0-6-16,131-40 5 0,-106 35 0 16,-3 1-5-16,5-1-4 0,-5-1-8 0,1 0-7 15,0 1-13-15,-2-1-26 0,-2 1-43 0,-2 1-85 16,-3 0-177-16,-5 2-265 0,-4-1-873 0</inkml:trace>
  <inkml:trace contextRef="#ctx0" brushRef="#br0" timeOffset="146160.26">16737 5249 1442 0,'0'0'-66'0,"0"0"26"0,0 0 72 0,0 0 64 0,0 0 9 16,0 0-9-16,0 0 0 0,0 0-1 16,0 0 5-16,0 0 3 0,0 0 0 0,0 0-1 15,20-45-10-15,-20 38-11 0,-3 1-14 0,-2 0-11 16,-3 2-15-16,0-2-21 0,-6 2-12 16,1 1-10-16,-5 2-5 0,-1 1 2 0,-2 1 2 15,-1 4-1-15,0 3-2 0,2 2 2 0,-3 2-1 16,5 1-3-16,0 5 1 0,5-2-5 0,1 0-6 15,5 3-4-15,0 0-5 0,6 1-3 16,1 0 1-16,1 3 2 0,8-1 2 0,2 0 5 16,7 3 4-16,1 0 7 0,3 1 3 15,1 0 1-15,6 0 2 0,-3-4-1 0,0 2 2 16,2-3 0-16,-7-1 1 0,0-1 1 0,-4 0 2 16,-4-3-1-16,-5 0 4 0,-2-2-4 0,-2-2 1 15,-3 0 4-15,-1-3 1 0,-1-2 8 16,-6 0 3-16,-3-1-2 0,-2 0-3 0,-6 0-8 0,-2-1-1 15,-3-1-1-15,-1 0-2 0,-3-1 3 16,-2-2 1-16,3-1 2 0,0 0 5 0,4-1 2 16,0-4 1-16,1 0 4 0,4-1-2 0,-1 0 0 15,5-2 3-15,-1 0-4 0,4 1 3 0,0-1-1 16,5-1-6-16,4 0-12 0,1-2-7 0,2-2-2 16,9-3-1-16,5 0 7 0,2-2 0 15,2-2 0-15,5-2 1 0,2-1 0 0,0-1-2 16,1 0 0-16,3 0 2 0,-1-1-1 0,-1 1-1 15,-2 2-3-15,-4 4-14 0,-3 2-32 16,-6 2-47-16,-3 1-49 0,-3 3-93 0,-3 1-145 16,-2 2-86-16,-2 4-653 0</inkml:trace>
  <inkml:trace contextRef="#ctx0" brushRef="#br0" timeOffset="146460.85">16885 5034 1937 0,'0'0'482'0,"0"0"-626"0,0 0 20 16,0 0 83-16,0 0 80 0,0 0 17 15,0 0 2-15,0 0 3 0,0 0 0 0,92 119-6 16,-77-83-10-16,1 4-4 0,-2 2-11 0,-2 4-9 15,-1 1-6-15,-3-1-9 0,-1 2-1 0,-5 0-4 16,0-2 1-16,-2 2-2 0,-2-3 2 16,-5-3 0-16,1 0-6 0,-2 0 2 15,-3-5-12-15,-1-2-14 0,2-3-26 0,-3-5-36 0,5-4-47 16,1-3-58-16,-1-6-67 0,2-4-125 16,3-4-52-16,1-4-559 0</inkml:trace>
  <inkml:trace contextRef="#ctx0" brushRef="#br0" timeOffset="146810.42">17216 4796 2309 0,'0'0'-69'0,"0"0"18"15,0 0 56-15,0 0 23 0,0 0-4 0,0 0-12 16,0 0-6-16,0 0 2 0,134-43 0 16,-118 50 1-16,-1 3-2 0,-1 0 1 0,-4 3-1 15,-3 3 4-15,0 0 8 0,-5 1-1 0,-2 2 8 16,0 0-1-16,-3 0 1 0,-6 0 1 0,-1 1-1 16,0-2 0-16,0 0-4 0,-1-3-1 15,1 3-4-15,0-4-3 0,3-1-6 0,3 0-2 16,2 1-5-16,0-2-1 0,2-2 0 0,2 0-4 15,4-1-1-15,3 0-2 0,2 0-3 16,5-1-2-16,0-4 0 0,3 1-4 0,5-3-9 16,0 0-13-16,-2-2-37 0,4-2-77 0,-6 2-111 15,-6 0-216-15,-4 0-542 0</inkml:trace>
  <inkml:trace contextRef="#ctx0" brushRef="#br0" timeOffset="147101">17958 5304 2415 0,'0'0'165'16,"0"0"-237"-16,0 0 20 0,0 0 52 0,0 0 22 16,0 0 3-16,0 0 4 0,0 0 7 15,0 0-7-15,0 0-5 0,0 0-9 0,12 137-10 16,-12-108-6-16,0-3-11 0,0 1-22 0,0-1-41 16,0-3-57-16,0-1-74 0,0-2-95 0,0-3-151 15,0-5-43-15,0-5-438 0</inkml:trace>
  <inkml:trace contextRef="#ctx0" brushRef="#br0" timeOffset="147275.01">17703 5524 2055 0,'0'0'434'0,"0"0"-446"0,0 0 8 0,0 0 35 15,0 0 24-15,0 0-17 0,0 0-3 16,127-40 0-16,-90 34-8 0,4 1-9 0,5-1-7 15,-1-1-14-15,1 3-26 0,-1-1-60 0,-4 0-118 16,-1 1-176-16,-10 1-206 0,-9 1-833 0</inkml:trace>
  <inkml:trace contextRef="#ctx0" brushRef="#br0" timeOffset="147511.31">18584 5022 2051 0,'0'0'587'15,"0"0"-632"-15,0 0 21 0,0 0 52 16,0 0 22-16,-77 147-2 0,76-112-6 0,0-1-5 16,1 4-8-16,0 0-9 0,3 1-6 0,6 0-4 15,0 3-9-15,2-2-14 0,6-3-24 16,-3-2-52-16,5-6-79 0,0-2-116 0,-1-3-178 15,-5-8-111-15,-4-5-649 0</inkml:trace>
  <inkml:trace contextRef="#ctx0" brushRef="#br0" timeOffset="147785.72">18862 5464 2660 0,'0'0'24'16,"0"0"15"-16,0 0 8 0,0 0 2 16,20-140-18-16,-11 112-7 0,0 1 5 0,-1 3 7 15,-3 6 1-15,2 2 3 0,-4 5 0 0,-3 6-7 16,0 1-5-16,0 4-15 0,0 0-13 0,0 8-4 16,-1 6 0-16,-7 4 3 0,6 7 4 0,-7 2 3 15,4 3-5-15,0 1 1 0,1 2-1 0,-3 1-1 16,6 0 0-16,-1-1-8 0,1 0-16 15,1-3-30-15,0-4-35 0,0 0-65 0,3-5-90 16,4 0-124-16,-2-6-209 0,1-5-715 0</inkml:trace>
  <inkml:trace contextRef="#ctx0" brushRef="#br0" timeOffset="148244.32">19287 5228 2225 0,'0'0'161'0,"0"0"-82"0,0 0 5 16,0 0 5-16,0 0-28 0,0 0-38 15,0 0-14-15,0 0-9 0,0 0-1 0,0 0-8 16,0 0-4-16,0 0-5 0,0 0-11 0,0 0 0 16,-98 39-4-16,108-22 1 0,0 2 3 0,1-2 6 15,6 1 3-15,-5 1 5 0,7 1 4 0,-2-1 1 16,-4-1 2-16,-2 3-1 0,1-3 5 15,-2 0 0-15,2 0 2 0,-4-1 4 0,1-2-5 16,-2-2 7-16,-4-1 0 0,-1-4 5 0,1 1 8 16,-3-1 11-16,0-4 11 0,-5 1 7 0,1 0 6 15,-5-3-8-15,0 0-6 0,-7 0-10 16,4-2-3-16,-4 0-4 0,-1 0-5 0,-2-2-1 16,-1-1-7-16,1-2 1 0,0 2-3 0,4-3-2 15,-3 0 2-15,0 0-6 0,4-1 3 0,1 1-3 16,-3 0 3-16,6-1 0 0,-1 1-1 15,8 1 3-15,-2-1-8 0,4 0 0 0,1-2-4 16,0 0 0-16,0-1 0 0,1-2 4 0,5 0-1 16,-1-1 3-16,4-1 3 0,5 0-5 15,-1-1 2-15,0-2-4 0,4 2-1 0,-3-1 2 16,6 1-1-16,-2-2 1 0,1 2-4 0,-1 0 1 16,-1-3-4-16,1 4-9 0,-6 1-19 0,2 1-34 15,-6 0-46-15,1 2-68 0,-2 3-122 16,0 3-185-16,-3 0-117 0,-3 2-316 0</inkml:trace>
  <inkml:trace contextRef="#ctx0" brushRef="#br0" timeOffset="148594.78">19599 5171 2425 0,'0'0'-8'0,"0"0"10"0,0 0 9 15,0 0 2-15,0 0-5 0,0 0 7 0,0 0 19 16,0 0 11-16,0 0 2 0,0 0-5 0,0 0-8 16,0 0-10-16,0 0-6 0,0 0 1 0,122 125-2 15,-106-112-2-15,3-2-1 0,-1-1-2 0,-5 1 0 16,-1-1 0-16,2-2 0 0,-3 3-2 0,-2-3 1 15,2 2-1-15,-2-1-1 0,-4 0 0 0,2 1-4 16,-4 0-1-16,3 0-2 0,-4-1 0 16,-2 2 0-16,0-2 3 0,0 0 0 0,-7 1 0 15,2-2-1-15,-4 2-3 0,-2-1-3 0,-6-1-7 16,3 1-5-16,-5-2-18 0,-1 0-26 16,0-2-48-16,-1 0-91 0,-1-1-175 0,6-3-228 15,5 0-841-15</inkml:trace>
  <inkml:trace contextRef="#ctx0" brushRef="#br0" timeOffset="148771.51">19606 5184 2898 0,'0'0'53'0,"0"0"-36"0,0 0 5 15,0 0 3-15,0 0-13 0,0 0-9 0,0 0-4 16,0 0 4-16,127-64-3 0,-95 59-5 0,0 3-6 15,-1-1-27-15,1 3-53 0,1-1-86 16,-1 1-146-16,-9 2-295 0,-10 1-875 0</inkml:trace>
  <inkml:trace contextRef="#ctx0" brushRef="#br0" timeOffset="148975.82">20354 5243 2951 0,'0'0'-49'0,"0"0"22"0,0 0 33 0,0 0 13 16,0 0-12-16,138-30-5 0,-103 26-7 16,2 2-5-16,-2 1-20 0,1 0-40 0,0 0-58 15,-5 1-110-15,-8 0-268 0,-8 0-819 0</inkml:trace>
  <inkml:trace contextRef="#ctx0" brushRef="#br0" timeOffset="149277.84">20863 5135 2181 0,'0'0'26'0,"0"0"-22"15,0 0 40-15,0 0 12 0,0 0-4 16,126-24 4-16,-103 24 1 0,-3 0-4 0,-2 5-15 15,-2 2-13-15,1 4-6 0,-3-1-4 0,-1 3-7 16,-5 1-1-16,-1 3 0 0,-5 1 0 16,-2-1 6-16,-2 2 5 0,-7 0 1 0,-4 1-4 15,-5-2-4-15,-1 3-4 0,-1-4-2 0,-2 0 0 16,0 1 2-16,2-2-1 0,1-1 2 16,-1 0 2-16,8 1-1 0,2-1 4 0,1-1-4 15,5-2-5-15,4-1-7 0,0-1-9 0,6-2-6 16,5-1-8-16,5-4-8 0,1 1-16 0,4-4-47 15,2 0-78-15,2-2-169 0,-2-2-226 16,-9-1-595-16</inkml:trace>
  <inkml:trace contextRef="#ctx0" brushRef="#br0" timeOffset="149709.82">21697 5108 2140 0,'0'0'364'0,"0"0"-264"16,0 0-3-16,0 0 2 0,-136-33-33 0,115 33-24 0,3 0-8 16,3 2-4-16,4 5-11 0,2 2-12 15,5 2 1-15,2 5-4 0,2 0-1 0,0 2 3 16,5 2-5-16,8 3-2 0,1-2-2 16,3 3-2-16,1 0-1 0,1-2-1 0,-1 1 2 15,1 0-3-15,-5-3 5 0,1 3 1 0,-2-2 2 16,-2 0 1-16,-2-1-3 0,-2 2 3 0,-2-2-4 15,-3-3 4-15,0-1-3 0,-2 1 0 0,0-5 3 16,-7-1-1-16,0-1 2 0,-4-1 1 0,-3-1 3 16,-1-2-1-16,-2-2 2 0,-3-2 0 0,-4-2-1 15,-1 0-1-15,-3 0-2 0,0-1-1 16,1-4-2-16,-1-1 3 0,4-1 0 0,2-2 4 16,2 0 9-16,7 0 4 0,2-2 4 15,4 1-1-15,4-2-8 0,3 0-11 0,6-3-7 16,4-4-5-16,5 1 0 0,7-1 2 0,1-3 0 15,3 2 1-15,3 1-4 0,1-2 4 0,1 0 1 16,-1 0-3-16,1-1 4 0,-3 1-7 16,-1 0-3-16,-1 1-6 0,-5 1-11 0,3-1-18 15,-5 3-26-15,-2 0-34 0,-3 3-45 0,-1 2-67 16,-5 4-121-16,-1 1-162 0,-4 2-278 16,-2 3 9-16</inkml:trace>
  <inkml:trace contextRef="#ctx0" brushRef="#br0" timeOffset="149976.89">21949 4827 1855 0,'0'0'69'0,"0"0"21"0,0 0 36 15,0 0 22-15,0 0-20 0,115 150-30 0,-97-114-11 16,0-1-20-16,-5 3-19 0,1 0-20 0,-4 1-10 16,-1 2-7-16,-1-2-2 0,-2 2-2 15,-5-1-3-15,-1-1-1 0,-1-2-9 16,-7-1-1-16,-7-4-11 0,0-2-16 0,-7-3-16 0,-3-4-37 16,-1-3-37-16,0-3-50 0,-3-4-67 0,3-4-108 15,6 0-138-15,9-6-732 0</inkml:trace>
  <inkml:trace contextRef="#ctx0" brushRef="#br0" timeOffset="150332.04">22293 4491 2814 0,'0'0'-29'0,"0"0"4"16,0 0 22-16,0 0 17 0,0 0-10 0,0 0-4 16,0 0-2-16,131-8-1 0,-104 17 3 15,-1 4 0-15,-2 1 0 0,-2 1-2 0,-3 1-1 16,-3 1-5-16,-3 1-5 0,-1 1-6 0,-6 0-9 16,-3 0-3-16,-3-1 1 0,0 0 8 0,-9 1 10 15,-1-2 14-15,-1-1 10 0,-3-1 4 16,-1-2 10-16,1 0 5 0,0-3 7 0,1 0 4 15,2-1 1-15,2 0-2 0,2-2-5 0,3 0-3 16,1-2-14-16,1 1-6 0,2 0-5 0,2 0-11 16,5 1 0-16,5-1-5 0,4 0-3 15,3-1-12-15,7-1-18 0,2 1-29 0,1-2-43 16,4 0-82-16,-2-1-152 0,-6-1-246 0,-9-2-852 0</inkml:trace>
  <inkml:trace contextRef="#ctx0" brushRef="#br0" timeOffset="150572.42">22669 5258 2796 0,'0'0'42'15,"0"0"-64"-15,0 0 22 0,0 0 32 16,0 0 12-16,0 0-6 0,0 0-11 0,118-1-12 16,-87 0-13-16,3 1-10 0,1 0-19 0,0 0-29 15,-3 0-59-15,-1 2-98 0,-6 3-135 16,-5-2-226-16,-10-1-470 0</inkml:trace>
  <inkml:trace contextRef="#ctx0" brushRef="#br0" timeOffset="150719.07">22685 5420 2020 0,'0'0'22'15,"0"0"-4"-15,0 0 34 0,0 0 14 0,0 0-16 16,0 0-11-16,0 0-29 0,0 0-44 0,144-2-45 16,-111-4-54-16,-2-1-133 0,-7 1-189 0,-8 3-832 0</inkml:trace>
  <inkml:trace contextRef="#ctx0" brushRef="#br0" timeOffset="151203.79">23334 3460 2272 0,'0'0'24'16,"0"0"-2"-16,0 0-6 0,0 0 2 0,0 0-21 16,0 0-3-16,0 0 3 0,0 0-4 0,0 0-2 15,0 0-4-15,0 0-20 0,0 0-40 16,142 3-74-16,-115 2-130 0,-1 1-190 0,-6-3-386 16,-6 0 392-16</inkml:trace>
  <inkml:trace contextRef="#ctx0" brushRef="#br0" timeOffset="151369.51">23395 3629 2152 0,'0'0'196'0,"0"0"-138"0,0 0 21 16,0 0 9-16,0 0-34 0,0 0-41 0,0 0-24 16,0 0-6-16,0 0-6 0,0 0 14 15,0 0 9-15,0 0-20 0,0 0-38 0,132 45-72 16,-91-41-121-16,0 1-219 0,-11-3-210 0,-9 1-291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6:30.414"/>
    </inkml:context>
    <inkml:brush xml:id="br0">
      <inkml:brushProperty name="width" value="0.025" units="cm"/>
      <inkml:brushProperty name="height" value="0.025" units="cm"/>
    </inkml:brush>
  </inkml:definitions>
  <inkml:trace contextRef="#ctx0" brushRef="#br0">0 67 16251 0 0,'0'0'1669'0'0,"7"-3"-1645"0"0,4-1 0 0 0,0 0 0 0 0,0 1 1 0 0,1 0-1 0 0,20-2 0 0 0,57 0-14 0 0,8-2 6 0 0,-44 0-7 0 0,147-18-49 0 0,-200 25 70 0 0,1 0 0 0 0,-1 0 0 0 0,0 0 0 0 0,0 0 0 0 0,1 0 0 0 0,-1 0 0 0 0,0 0 0 0 0,0 0 0 0 0,0 0 0 0 0,1 0 0 0 0,-1 0 0 0 0,0 0-1 0 0,0 0 1 0 0,1 0 0 0 0,-1 0 0 0 0,0 0 0 0 0,0 0 0 0 0,0 0 0 0 0,1 0 0 0 0,-1 0 0 0 0,0 1 0 0 0,0-1 0 0 0,0 0 0 0 0,1 0 0 0 0,-1 0 0 0 0,0 0 0 0 0,0 0 0 0 0,0 1 0 0 0,0-1 0 0 0,0 0 0 0 0,1 0 0 0 0,-1 0 0 0 0,0 0 0 0 0,0 1 0 0 0,0-1 0 0 0,0 0 0 0 0,0 0 0 0 0,0 0 0 0 0,0 1 0 0 0,0-1 0 0 0,0 0 0 0 0,-4 12 548 0 0,-17 16-210 0 0,18-25-223 0 0,-15 21 122 0 0,1-1 0 0 0,1 2 1 0 0,1 0-1 0 0,-17 42 0 0 0,14-21-538 0 0,-22 91-1 0 0,30-89-3085 0 0,7-32-716 0 0,1-1-3496 0 0,1-10 1365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6:30.743"/>
    </inkml:context>
    <inkml:brush xml:id="br0">
      <inkml:brushProperty name="width" value="0.025" units="cm"/>
      <inkml:brushProperty name="height" value="0.025" units="cm"/>
    </inkml:brush>
  </inkml:definitions>
  <inkml:trace contextRef="#ctx0" brushRef="#br0">0 157 20588 0 0,'0'0'2648'0'0,"5"-6"-3333"0"0,-2 2 685 0 0,0 0 0 0 0,1 1 0 0 0,-1-1 0 0 0,1 1 0 0 0,0 0 0 0 0,0 0 0 0 0,0 0 0 0 0,0 1 0 0 0,0 0 0 0 0,0-1 0 0 0,1 2-1 0 0,-1-1 1 0 0,1 0 0 0 0,0 1 0 0 0,7-2 0 0 0,70-14-643 0 0,238-45-2087 0 0,-212 47-1709 0 0,-1 4-3558 0 0,-80 9 1256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6:31.073"/>
    </inkml:context>
    <inkml:brush xml:id="br0">
      <inkml:brushProperty name="width" value="0.025" units="cm"/>
      <inkml:brushProperty name="height" value="0.025" units="cm"/>
    </inkml:brush>
  </inkml:definitions>
  <inkml:trace contextRef="#ctx0" brushRef="#br0">0 98 20876 0 0,'0'0'28'0'0,"29"-16"108"0"0,90-48 3 0 0,-114 62-125 0 0,-1-1-1 0 0,1 1 0 0 0,0 0 0 0 0,0 0 1 0 0,0 0-1 0 0,0 1 0 0 0,0 0 1 0 0,0 0-1 0 0,1 0 0 0 0,-1 0 1 0 0,0 1-1 0 0,0 0 0 0 0,10 1 1 0 0,1 1 22 0 0,0-2-15 0 0,1 2-1 0 0,-1 0 1 0 0,0 1-1 0 0,0 0 1 0 0,16 6 0 0 0,-26-7-37 0 0,-1 0 0 0 0,1 0 0 0 0,-1 1 0 0 0,1-1 0 0 0,-1 1 0 0 0,0 0 0 0 0,0 1 0 0 0,0-1 0 0 0,0 1 0 0 0,-1 0 0 0 0,0 0 0 0 0,0 0 0 0 0,0 1 0 0 0,0 0 0 0 0,0-1 0 0 0,-1 1 0 0 0,3 6 0 0 0,-5-7 18 0 0,0 0 0 0 0,0 1 0 0 0,0-1 1 0 0,0 0-1 0 0,-1 1 0 0 0,0-1 0 0 0,0 1 0 0 0,0-1 1 0 0,0 0-1 0 0,-1 1 0 0 0,1-1 0 0 0,-1 0 0 0 0,-1 1 1 0 0,1-1-1 0 0,0 0 0 0 0,-1 0 0 0 0,0 0 0 0 0,0 0 0 0 0,0 0 1 0 0,0 0-1 0 0,-5 4 0 0 0,-5 8 74 0 0,-2 0 1 0 0,0-1-1 0 0,-20 17 0 0 0,25-24-52 0 0,-59 46 268 0 0,48-39-134 0 0,0 0 1 0 0,1 1-1 0 0,-23 26 1 0 0,40-40-162 0 0,1 0-1 0 0,-1 0 1 0 0,0 0 0 0 0,1 0 0 0 0,0 0 0 0 0,-1 0 0 0 0,1 0-1 0 0,0 1 1 0 0,0-1 0 0 0,0 0 0 0 0,1 1 0 0 0,-1-1 0 0 0,1 0-1 0 0,-1 1 1 0 0,1-1 0 0 0,0 1 0 0 0,0-1 0 0 0,0 1 0 0 0,0-1-1 0 0,0 1 1 0 0,1 4 0 0 0,0-5-4 0 0,1 1-1 0 0,-1-1 1 0 0,1 1 0 0 0,-1-1-1 0 0,1 0 1 0 0,0 0-1 0 0,0 1 1 0 0,0-1 0 0 0,0-1-1 0 0,0 1 1 0 0,0 0-1 0 0,0 0 1 0 0,1-1 0 0 0,-1 0-1 0 0,1 1 1 0 0,-1-1 0 0 0,1 0-1 0 0,0 0 1 0 0,3 1-1 0 0,10 2-101 0 0,-1-1 0 0 0,1 0-1 0 0,0-1 1 0 0,0-1 0 0 0,0 0-1 0 0,22-2 1 0 0,1-3-1665 0 0,56-13-1 0 0,-32 1-2333 0 0,-15 3-2317 0 0,-24 8-1051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6:31.449"/>
    </inkml:context>
    <inkml:brush xml:id="br0">
      <inkml:brushProperty name="width" value="0.025" units="cm"/>
      <inkml:brushProperty name="height" value="0.025" units="cm"/>
    </inkml:brush>
  </inkml:definitions>
  <inkml:trace contextRef="#ctx0" brushRef="#br0">0 40 22349 0 0,'0'0'-238'0'0,"30"-7"324"0"0,96-20 19 0 0,-120 25-94 0 0,0 1-1 0 0,0 0 1 0 0,0 0 0 0 0,0 1-1 0 0,0 0 1 0 0,0 0 0 0 0,0 0-1 0 0,1 1 1 0 0,-1-1 0 0 0,0 2-1 0 0,6 1 1 0 0,1 1 16 0 0,19 3-13 0 0,34 15 1 0 0,-58-20-48 0 0,0 2 0 0 0,0-1 0 0 0,-1 1-1 0 0,1 1 1 0 0,-1-1 0 0 0,0 1 0 0 0,0 1-1 0 0,-1-1 1 0 0,11 12 0 0 0,-15-15 21 0 0,-1 0 0 0 0,1 0-1 0 0,-1 0 1 0 0,1 1 0 0 0,-1-1 0 0 0,0 1 0 0 0,0-1-1 0 0,0 1 1 0 0,0-1 0 0 0,-1 1 0 0 0,1 0-1 0 0,-1-1 1 0 0,1 1 0 0 0,-1 0 0 0 0,0-1 0 0 0,0 6-1 0 0,-1-4 24 0 0,0 0 0 0 0,0 0 0 0 0,-1 0 0 0 0,1 0 0 0 0,-1 0 1 0 0,0-1-1 0 0,0 1 0 0 0,0 0 0 0 0,0-1 0 0 0,-3 4 0 0 0,-7 6 97 0 0,0 0 1 0 0,-1-1 0 0 0,0-1 0 0 0,-18 12-1 0 0,19-14-50 0 0,-24 17 134 0 0,14-11-37 0 0,1 0-1 0 0,-29 30 1 0 0,48-43-161 0 0,1 0 1 0 0,-1 0-1 0 0,0 0 0 0 0,1 0 1 0 0,-1 0-1 0 0,1 1 1 0 0,0-1-1 0 0,0 0 0 0 0,0 1 1 0 0,0-1-1 0 0,0 1 0 0 0,1-1 1 0 0,-1 1-1 0 0,1-1 0 0 0,-1 4 1 0 0,1-4-12 0 0,0-1 1 0 0,1 1 0 0 0,-1-1-1 0 0,0 0 1 0 0,1 1-1 0 0,-1-1 1 0 0,1 0-1 0 0,-1 1 1 0 0,1-1-1 0 0,-1 0 1 0 0,1 0 0 0 0,0 1-1 0 0,0-1 1 0 0,0 0-1 0 0,0 0 1 0 0,0 0-1 0 0,0 0 1 0 0,0 0 0 0 0,0 0-1 0 0,0-1 1 0 0,0 1-1 0 0,0 0 1 0 0,1 0-1 0 0,-1-1 1 0 0,0 1 0 0 0,0-1-1 0 0,1 1 1 0 0,1 0-1 0 0,7 1-264 0 0,0 1-1 0 0,1-1 1 0 0,-1-1 0 0 0,0 0-1 0 0,1-1 1 0 0,-1 1-1 0 0,1-2 1 0 0,11-1 0 0 0,10-4-3614 0 0,40-12 0 0 0,-31 7-2292 0 0,-23 8-62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6:31.858"/>
    </inkml:context>
    <inkml:brush xml:id="br0">
      <inkml:brushProperty name="width" value="0.025" units="cm"/>
      <inkml:brushProperty name="height" value="0.025" units="cm"/>
    </inkml:brush>
  </inkml:definitions>
  <inkml:trace contextRef="#ctx0" brushRef="#br0">0 49 20228 0 0,'0'0'2964'0'0,"32"-9"-3510"0"0,98-25 510 0 0,-123 32 33 0 0,1 1-1 0 0,-1 0 0 0 0,1 0 1 0 0,-1 1-1 0 0,9 0 1 0 0,-13 0-1 0 0,0 1 1 0 0,0 0-1 0 0,0-1 1 0 0,-1 1-1 0 0,1 0 1 0 0,0 1-1 0 0,3 1 1 0 0,5 2-21 0 0,1-1-76 0 0,-1 1 0 0 0,0 1-1 0 0,0 0 1 0 0,-1 0 0 0 0,15 13 0 0 0,-22-17 45 0 0,0 0-1 0 0,0 0 1 0 0,-1 1 0 0 0,1-1 0 0 0,-1 1-1 0 0,1 0 1 0 0,-1 0 0 0 0,0 0-1 0 0,0 0 1 0 0,0 0 0 0 0,-1 0 0 0 0,1 0-1 0 0,-1 1 1 0 0,0-1 0 0 0,0 0-1 0 0,0 1 1 0 0,0-1 0 0 0,0 1 0 0 0,-1 0-1 0 0,0-1 1 0 0,1 1 0 0 0,-2 6-1 0 0,0-8 48 0 0,0 1-1 0 0,0 0 1 0 0,0-1-1 0 0,-1 1 0 0 0,1 0 1 0 0,-1-1-1 0 0,0 0 0 0 0,1 1 1 0 0,-1-1-1 0 0,0 0 0 0 0,0 0 1 0 0,-1 0-1 0 0,1 0 1 0 0,-5 3-1 0 0,-41 21 132 0 0,33-18-89 0 0,-36 15 129 0 0,36-18-85 0 0,0 2-1 0 0,1 0 1 0 0,-16 10 0 0 0,29-17-102 0 0,1 0 0 0 0,0 1 0 0 0,-1-1 0 0 0,1 0 0 0 0,0 0 0 0 0,-1 0 0 0 0,1 1 0 0 0,0-1 0 0 0,-1 0 1 0 0,1 1-1 0 0,0-1 0 0 0,0 0 0 0 0,-1 0 0 0 0,1 1 0 0 0,0-1 0 0 0,0 1 0 0 0,0-1 0 0 0,-1 0 0 0 0,1 1 0 0 0,0-1 0 0 0,0 0 0 0 0,0 1 0 0 0,0-1 0 0 0,0 1 0 0 0,0-1 1 0 0,0 0-1 0 0,0 1 0 0 0,0-1 0 0 0,0 1 0 0 0,0-1 0 0 0,10 8-426 0 0,21-1 75 0 0,-29-7 350 0 0,125 10-993 0 0,0-1-538 0 0,-111-7 1456 0 0,0 1 0 0 0,0 1-1 0 0,-1 1 1 0 0,1 0 0 0 0,25 12-1 0 0,-39-16 144 0 0,0 1-1 0 0,0-1 0 0 0,0 0 1 0 0,0 1-1 0 0,0-1 0 0 0,0 1 1 0 0,-1-1-1 0 0,1 1 1 0 0,0 0-1 0 0,-1 0 0 0 0,1 0 1 0 0,-1 0-1 0 0,0 0 1 0 0,0 0-1 0 0,0 0 0 0 0,2 4 1 0 0,-3-4 28 0 0,0-1 0 0 0,0 1 1 0 0,1-1-1 0 0,-1 1 0 0 0,0-1 1 0 0,0 1-1 0 0,-1 0 0 0 0,1-1 0 0 0,0 1 1 0 0,0-1-1 0 0,-1 1 0 0 0,1-1 1 0 0,-1 1-1 0 0,1-1 0 0 0,-1 1 1 0 0,0-1-1 0 0,0 0 0 0 0,1 1 1 0 0,-1-1-1 0 0,0 0 0 0 0,0 1 1 0 0,0-1-1 0 0,-1 0 0 0 0,1 0 0 0 0,0 0 1 0 0,-2 1-1 0 0,-12 9 130 0 0,0 0 0 0 0,-1-2-1 0 0,0 0 1 0 0,-25 10 0 0 0,-74 21 642 0 0,83-31-1837 0 0,1 2 0 0 0,1 0 1 0 0,0 2-1 0 0,-41 25 0 0 0,69-37 181 0 0,-9 9-7317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6:32.242"/>
    </inkml:context>
    <inkml:brush xml:id="br0">
      <inkml:brushProperty name="width" value="0.025" units="cm"/>
      <inkml:brushProperty name="height" value="0.025" units="cm"/>
    </inkml:brush>
  </inkml:definitions>
  <inkml:trace contextRef="#ctx0" brushRef="#br0">43 0 21997 0 0,'0'0'1689'0'0,"-4"22"-1622"0"0,-29 153 24 0 0,30-151-124 0 0,1-1 0 0 0,1 1 0 0 0,4 38 0 0 0,-3-59-7 0 0,1 1 0 0 0,0-1 1 0 0,0 1-1 0 0,0-1 0 0 0,0 1 0 0 0,1-1 1 0 0,-1 0-1 0 0,1 1 0 0 0,0-1 1 0 0,0 0-1 0 0,0 0 0 0 0,0 0 0 0 0,0-1 1 0 0,1 1-1 0 0,0-1 0 0 0,-1 1 0 0 0,1-1 1 0 0,0 0-1 0 0,0 0 0 0 0,0 0 1 0 0,0 0-1 0 0,0 0 0 0 0,1-1 0 0 0,-1 1 1 0 0,7 1-1 0 0,-3-2 2 0 0,-1 1 0 0 0,1-1 1 0 0,0 0-1 0 0,-1-1 0 0 0,1 1 0 0 0,0-1 1 0 0,0-1-1 0 0,-1 1 0 0 0,1-1 0 0 0,0 0 0 0 0,-1-1 1 0 0,1 1-1 0 0,6-4 0 0 0,-1-1 51 0 0,-1 0 0 0 0,16-11 1 0 0,13-7 286 0 0,-40 24-293 0 0,0 0 0 0 0,0 0 0 0 0,1 0 0 0 0,-1 0-1 0 0,0 0 1 0 0,0 0 0 0 0,0 0 0 0 0,1 0 0 0 0,-1 0 0 0 0,0 0-1 0 0,0 0 1 0 0,0 0 0 0 0,1 0 0 0 0,-1 1 0 0 0,0-1 0 0 0,0 0-1 0 0,0 0 1 0 0,0 0 0 0 0,1 0 0 0 0,-1 0 0 0 0,0 0 0 0 0,0 1-1 0 0,0-1 1 0 0,0 0 0 0 0,0 0 0 0 0,1 0 0 0 0,-1 0 0 0 0,0 1 0 0 0,0-1-1 0 0,0 0 1 0 0,0 0 0 0 0,0 0 0 0 0,0 1 0 0 0,0-1 0 0 0,0 0-1 0 0,0 0 1 0 0,0 0 0 0 0,0 1 0 0 0,4 15 150 0 0,-2 18 104 0 0,-2-34-256 0 0,1 18-20 0 0,-1 1 0 0 0,-1-1 1 0 0,-1 0-1 0 0,-1 1 0 0 0,0-1 1 0 0,-1 0-1 0 0,-8 20 0 0 0,3-12-751 0 0,-5 16-2233 0 0,2-15-4207 0 0,3-13-3581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5:48.506"/>
    </inkml:context>
    <inkml:brush xml:id="br0">
      <inkml:brushProperty name="width" value="0.025" units="cm"/>
      <inkml:brushProperty name="height" value="0.025" units="cm"/>
    </inkml:brush>
  </inkml:definitions>
  <inkml:trace contextRef="#ctx0" brushRef="#br0">19 11 10258 0 0,'0'0'12448'0'0,"-5"0"-12305"0"0,0-1-134 0 0,-4 1 98 0 0,23-1-14 0 0,246-6-1693 0 0,-242 6 704 0 0,43 0-4126 0 0,-22 6-3890 0 0,-28-4 2284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5:48.914"/>
    </inkml:context>
    <inkml:brush xml:id="br0">
      <inkml:brushProperty name="width" value="0.025" units="cm"/>
      <inkml:brushProperty name="height" value="0.025" units="cm"/>
    </inkml:brush>
  </inkml:definitions>
  <inkml:trace contextRef="#ctx0" brushRef="#br0">1 79 15443 0 0,'0'0'8247'0'0,"4"-7"-8085"0"0,13-22-25 0 0,-15 27-125 0 0,0 0 0 0 0,0 0 0 0 0,0 0 0 0 0,0 1 0 0 0,0-1 0 0 0,0 1 0 0 0,0 0 0 0 0,1-1 0 0 0,-1 1 0 0 0,0 0 1 0 0,1 0-1 0 0,-1 1 0 0 0,1-1 0 0 0,-1 0 0 0 0,1 1 0 0 0,0 0 0 0 0,-1-1 0 0 0,4 1 0 0 0,6-1 10 0 0,59-9-3463 0 0,0 3 0 0 0,103 4 0 0 0,-152 3 2883 0 0,-6 1-9752 0 0,-11 1 7261 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4:33:35.698"/>
    </inkml:context>
    <inkml:brush xml:id="br0">
      <inkml:brushProperty name="width" value="0.05292" units="cm"/>
      <inkml:brushProperty name="height" value="0.05292" units="cm"/>
      <inkml:brushProperty name="color" value="#C00000"/>
    </inkml:brush>
  </inkml:definitions>
  <inkml:trace contextRef="#ctx0" brushRef="#br0">2244 1209 1798 0,'0'0'13'0,"0"0"-27"16,0 0 4-16,0 0 42 0,0 0 34 0,0 0 28 16,0 0-12-16,0 0-9 0,0 0-6 15,0 0-19-15,0 0 1 0,0 0-17 0,-59-61 8 16,47 58-21-16,-3 2-3 0,1 1-5 0,-5 0-16 15,-1 2 3-15,-1 6-1 0,-2 1 7 0,-3 5-17 16,2 5 14-16,-7 6-23 0,-6 11 4 0,2 8-10 16,-3 6-10-16,9-2 5 0,6-1-13 15,5-2 24-15,5-1-12 0,4-2 9 0,2-3-2 16,6-1-10-16,1-1 5 0,8-5-2 0,1-2 2 16,5-4 0-16,3-3 0 0,5-4-9 0,-1-6 4 15,4-2 4-15,-1-4 13 0,0-6 17 0,4-1 15 16,-3-5 24-16,0-5 10 0,-4-1 20 15,-1-4 15-15,-2-3 1 0,-4 0 7 0,0-4-1 16,0-4-2-16,-3 0-14 0,0-3-2 0,-1 0-17 16,-2-2-9-16,-2-1-1 0,0 0-14 15,-4-1-4-15,1 0-8 0,-1-1 5 0,-2 4-11 16,0 6 6-16,0 3 9 0,-4 5-8 0,2 0 1 16,1 2-3-16,-4 0-8 0,1 3-19 15,2 0 5-15,0 3-41 0,-1 2-40 0,0 3-78 16,2 2-148-16,1 1-75 0,0 0-109 0,0 1-28 15,0 1-284-15</inkml:trace>
  <inkml:trace contextRef="#ctx0" brushRef="#br0" timeOffset="1225.64">2550 1078 1143 0,'0'0'695'0,"0"0"-908"0,0 0 24 16,0 0 143-16,0 0 46 0,0 0 22 15,0 0-9-15,-39 136-15 0,29-86 0 0,-1 6-16 16,1-3 9-16,-2-5-1 0,1-3 13 0,-1-2 1 16,1-3 6-16,1-2 1 0,0-4-6 0,2-2 7 15,0-5-5-15,1-4 6 0,3-2 0 16,-2-5 3-16,3-2-6 0,0-4-2 0,-1-3 5 15,2-5-1-15,2-1 7 0,0-1-4 0,0 0-5 16,0-4-21-16,1-3 1 0,5-5-3 0,-1-5-7 16,4-1 12-16,1-2-10 0,2 2 3 0,2 2-1 15,-3 3 4-15,0 5-1 0,-2 2 2 16,1 3 7-16,0 2-6 0,0 1 6 0,0 0-8 16,-1 0-2-16,0 2-10 0,-2 3-1 0,0 2 3 15,-2 2-2-15,0 2 12 0,-3 3 2 0,-2 2 5 16,0 3 0-16,0 0 8 0,-8 2-1 0,0 1 6 15,-2-2 7-15,-2 1-4 16,-1-1 9-16,-2-2 5 0,-1-2 10 0,2-2 4 16,-1-4 12-16,4 0 5 0,-1-5 9 0,3-1 11 0,2-2 3 15,4-1 2-15,1-1-14 0,0 0-19 16,2 0-41-16,0-3-30 0,0-2-21 0,0-2-1 16,0-2 15-16,0 0 2 0,0-1 11 0,4 0-7 15,-1 0 4-15,4 1 3 0,4-2-2 0,-1 0 5 16,1 0-7-16,6 0 1 0,-4-2-6 15,4 1 8-15,-3-1 1 0,4-1 8 0,-4-1 8 16,4-1-3-16,0 0 3 0,-1 0 0 0,0-1 6 16,1-1-2-16,-2 0 5 0,0 1 0 15,1-1-4-15,-4 0 6 0,2 1 3 0,-2 0 3 16,-3 3-4-16,-2 1 10 0,-2 4-9 0,0 2 7 0,-3 2 3 16,-2 3-7-16,1 1 7 0,-2 1-16 15,3 0-1-15,-3 0-28 0,0 0-10 0,2 4 8 16,0 3 5-16,6 4 24 0,-4 2 9 15,4 1-4-15,-1 0-6 0,0 2 4 0,2 1-6 16,-1 0 5-16,0 1 0 0,-1 1-5 16,-1 0 6-16,1 2-10 0,-3-1 12 0,2-1-7 15,-5-1 8-15,1 1 2 0,-2-3-2 0,0 0 10 0,0-2 1 16,-4 0 10-16,-3-3-3 0,-2 1 11 16,-2-3-1-16,1 0 3 0,-1-2 1 0,-6-1-11 15,4-1-7-15,-4-2-15 0,4-2 0 0,-1-1-13 16,0 0-4-16,6-3-16 0,0-2-10 15,1 0-4-15,4 1-1 0,-2 0 11 0,4 2-9 16,1-1-3-16,0-1-18 0,0-2 1 0,7 0 10 16,1-2-3-16,1 2 14 0,3-2-4 0,1 1 0 15,1 0 8-15,3 0 10 0,1 0 9 16,-2 0 0-16,2-1 11 0,2 0 2 0,-2 0-2 16,5-1 8-16,-1-2 7 0,3 0 0 0,-1-2 17 15,-2-1 7-15,4 2-4 0,-4-1 5 0,-2-1-9 16,-1 2 0-16,-6 0 1 0,1-1 15 0,-3 2 7 15,-4-1 4-15,0 1 9 0,-5-1-10 0,-1 2-4 16,-1-2-8-16,0 1-2 0,0 1-4 16,-3 0 2-16,-4 2 4 0,0 2-17 15,-1 3-5-15,0 2-22 0,-3 1-16 0,2 0-16 16,-2 1-9-16,-1 6-2 0,1 1-8 0,-2 5 10 16,0 1-4-16,2 5 4 0,0 2 5 0,1 2 9 15,2 1 1-15,5 1-4 0,1 2 7 16,2-3-24-16,0-1-9 0,5-2-2 0,3-3-10 0,2-2 8 15,4-3 14-15,0-3-6 0,0 0 10 16,1-6 14-16,0-1 7 0,2-2 14 0,-2-1 10 16,2 0 15-16,-2-4 3 0,1-3 22 0,1-2 0 15,-3-3-14-15,0 0 5 0,3-6-18 16,2 0-1-16,-2-4-4 0,0-2-7 0,3-1-4 16,-2-1-5-16,0 1 6 0,-4 3-5 0,3 4 3 15,-6 4-6-15,-2 5 0 0,-4 3-3 0,1 2 1 16,-4 2 2-16,-1 2-18 0,0 0-3 15,1 0-5-15,0 6 15 0,-1 2 24 0,0 3 22 0,-1 2 8 16,1 3-3-16,-1 2 8 0,0 1-1 16,0 4 16-16,1-2-3 0,-1 0-7 15,2-2-16-15,3-1-14 0,0-3-10 0,2-4-15 16,0-1-9-16,-1-2-20 0,5-2-8 0,2-2-18 16,-1-2-13-16,3-2-19 0,4 0-45 0,-1-5-104 15,-3-1-101-15,-5 3-432 0</inkml:trace>
  <inkml:trace contextRef="#ctx0" brushRef="#br0" timeOffset="2725.39">3517 1863 1656 0,'0'0'-100'0,"0"0"-2"16,0 0 115-16,0 0 99 0,0 0 18 0,0 0-18 16,0 0-31-16,0 0-20 0,0 0-19 15,0 0-8-15,0 0-7 0,0 0-3 0,109-123 1 16,-96 102-4-16,5 0 2 0,-3 1-14 0,2 1 0 15,0 5-12-15,-4 1-4 0,-3 5-4 0,1 2-16 16,-1 4 1-16,-2 2-12 0,1 0-1 16,-3 0-12-16,2 3-7 0,0 3-7 0,2 3-3 15,-5 3 19-15,3 1 12 0,1 5 17 0,-5 0 6 16,2 3 5-16,-3 1 2 0,1 1 7 0,-1 0 9 16,-2-1-8-16,4-1 5 0,-2-3-6 15,0-1 3-15,4-2-4 0,-5-4 6 0,4-3-7 16,-3-2-5-16,-1-2 7 0,0-2-12 0,2-1 9 15,-2-1 1-15,0 0 10 0,-2 0 15 16,6-3 20-16,-3-3 6 0,3-3-9 0,-1-4-7 16,4-2-22-16,1-3-3 0,0-1-12 0,0-2-4 15,2-1-19-15,-2 0-20 0,1 1-3 16,4 1-14-16,-2 3 7 0,1 2 0 0,2 1 1 0,-1 0-17 16,2 5-19-16,2 0-20 0,-1 2-23 15,-2 4 11-15,3-1 5 0,0 3 18 0,2 1 14 16,0 0 10-16,-1 0 11 0,0 0 16 0,1 0 22 15,-4 1 5-15,-2 1 16 0,0 0 4 0,-2-1 1 16,-3 1 5-16,-3 0 7 0,-3-1 11 0,1 0 38 16,-4 0 82-16,-1 0 65 0,0-1 56 15,0 1-1-15,-1-1-67 0,-5 0-72 0,-2 3-59 16,-1-1-27-16,-2 0-13 0,0 3 6 16,0 0-7-16,-3 1-7 0,-1 2-9 0,1 0-3 15,-2 2-5-15,2 1-9 0,-2 3 6 0,3 2-7 16,1 0 5-16,2 2 0 0,0-1-3 0,3-1-6 15,4-1-12-15,2 0-2 0,1-3-18 0,0 0 3 16,3-2-9-16,4-2-4 0,1-2 2 16,0-1 11-16,2-3 13 0,5-2 6 0,-3 0 16 15,5-2-11-15,-1-4 1 0,3-3-9 0,-3-2-9 16,-1 1 4-16,-3-2 1 0,2 2 19 16,-2-2 5-16,-2-1 9 0,1-1 1 0,-1-1-6 0,0 0-4 15,1 0-11-15,-3 0-15 0,1 2-23 16,-3 0-9-16,4 2-7 0,-1 2 7 0,0 2-9 15,1 4-38-15,-4 0-23 0,-3 3-3 0,-2 3 40 16,0 4 54-16,0 2 47 0,-1 4 9 0,1 1 0 16,-1 1 5-16,3 3 3 0,-2-1 11 0,0-1 3 15,1-2 16-15,5 0 5 0,-2-1 18 16,3-2 19-16,1-3 14 0,0 0 6 0,1-3-3 16,0-3-1-16,-1-1-17 0,4-1 8 0,-1-2 3 15,0-5 11-15,3-4-3 0,-2 0-11 16,-1-2-23-16,3-2-19 0,-2-1 2 0,-2-1-6 15,4-3 2-15,-3-1-6 0,-1-1-11 0,2-1-12 16,1-4-6-16,1-1-12 0,-2-2-11 16,5-4-3-16,-3-3-23 0,2 0-6 0,-2-2-7 15,-3 7 3-15,-5 7 16 0,-1 5 12 0,-2 6 24 16,-1 2-5-16,-1 0 14 0,-2 3-3 0,0 2 7 16,0 2-4-16,0 1-17 0,0 2-11 15,0 2-34-15,-2 7 13 0,-6 6-8 0,-1 9 10 16,-3 6 13-16,1 1 6 0,2 1 14 0,0 3-2 15,0-1 9-15,4 2-10 0,-1-2 4 16,2 0 0-16,-2-1-3 0,5-1-8 0,1-1-5 0,0-1-9 16,1-5-19-16,5 0 2 0,-1-5-15 15,4-3 1-15,1-3-2 0,2-1 4 0,2-3 9 16,0-2 3-16,-3-3 12 0,6-2 0 0,-3-1 5 16,3 0 2-16,-3-6 5 0,5-4-7 0,-1-1 0 15,-1-3 5-15,-1-3-2 0,4 1 8 0,-3-4-2 16,-4 1 7-16,-2 1 3 0,0 0 2 15,-1-1 9-15,-2 3-7 0,0 1 8 16,-4 1-7-16,2 4 2 0,-4 2 1 0,0 2 4 0,-2 3 0 16,1 2-2-16,-1 1-1 0,0 0-18 15,0 0-5-15,0 3-3 0,-2 4-1 0,-1 3 9 16,-2 3 10-16,2 1-1 0,-3 1-2 0,3 2 7 16,0 0-7-16,0 1 3 0,1 0 2 15,2 0-2-15,0-1 3 0,4-2 2 0,1-2 0 16,5 0-8-16,0-3 7 0,0-2-6 0,4 1-2 15,-1-3 1-15,1-1 3 0,2-3 5 0,-1-1 2 16,2-1 15-16,0-2-7 0,0-4 3 0,3-3-1 16,-1 0-3-16,0-3 1 0,0-1 5 0,-4 0-1 15,3-2 1-15,-6-2 6 0,3-2-9 0,-4 1 5 16,0-1-5-16,-1 0-1 0,-1-2 0 16,-1 0-6-16,-1 2 1 0,0-1-14 0,-4 3 2 15,0 1 10-15,-3 5 11 0,0 1 21 16,-3 4 11-16,-4 3-7 0,-3 2-29 0,0 1-11 15,-2 2-18-15,-1 6 0 0,1 2 13 0,-2 4 2 16,0 2 3-16,1 3-4 0,1 1 9 16,-2 2-5-16,3 2 9 0,2 0 4 0,4-1-2 15,-1-1-6-15,5-1-4 0,1-1-13 0,0-4-29 16,7-2-12-16,0-3-28 0,2-1-3 0,6-2 8 16,-2-3 1-16,7-1-6 0,-1-4-31 0,1 0-60 15,-4-2-136-15,-6-1-672 0</inkml:trace>
  <inkml:trace contextRef="#ctx0" brushRef="#br0" timeOffset="2900.95">5224 1314 2565 0,'0'0'-19'0,"0"0"25"0,0 0-4 0,0 0 22 16,0 0 2-16,0 0-29 0,0 0-38 0,0 0-60 15,0 0-50-15,0 0-34 0,0 0-25 16,0 0-96-16,0 0-187 0,0 0-621 0</inkml:trace>
  <inkml:trace contextRef="#ctx0" brushRef="#br0" timeOffset="3102.24">4500 1513 2863 0,'0'0'-170'0,"0"0"19"15,0 0 68-15,0 0 95 0,0 0 25 0,0 0-19 16,0 0-12-16,151-16-20 0,-106 10-29 16,4 1-37-16,2 0-104 0,-1 4-95 0,-2 1-124 15,-14 0-132-15,-12 0-459 0</inkml:trace>
  <inkml:trace contextRef="#ctx0" brushRef="#br0" timeOffset="3261.55">4896 2019 1125 0,'0'0'681'0,"0"0"-633"0,0 0 23 0,0 0 18 15,-78 136 8-15,65-111-33 0,3-1-21 0,0-2-21 16,1-2-23-16,-1-1-24 0,7-2-38 15,-3-2-63-15,5 0-120 0,1-4-186 0,0-4-909 0</inkml:trace>
  <inkml:trace contextRef="#ctx0" brushRef="#br0" timeOffset="3992.56">1415 2235 1166 0,'0'0'9'0,"0"0"9"0,0 0-7 0,0 0-40 0,0 0-25 16,0 0 0-16,0 0 35 0,0 0 45 16,0 0 37-16,0 0 23 0,0 0 3 15,0 0 6-15,140-4-12 0,-89 1-7 0,10 0-26 0,8-3-17 16,5 1-8-16,8 1-1 0,8-2 6 16,1 1-3-16,3 2-6 0,3-1-8 0,-1 2-3 15,4 0-5-15,1-2 3 0,2 1-3 0,0 0 2 16,3 0 5-16,-2 1-1 0,-2 0 8 0,2-2-1 15,3 1 2-15,-2-2-1 0,-2 1 0 16,-2-1 5-16,-1 0-13 0,-6 1 3 0,3 0-4 16,-11 2-7-16,2-1 1 0,-6 2-1 0,-5 0-10 15,-4 0 2-15,-7 1 7 0,-1 0-4 0,-8 0 9 16,1 0-7-16,-7 1 2 0,-1 1-7 0,-5 0 3 16,-3 0 8-16,-5-1-9 0,-2 0 8 15,-8 0-7-15,1 2 3 0,-6 0 5 0,-2 0 1 16,0-1 6-16,-3 0-3 0,-3 1 4 15,2-1-2-15,-4 0 3 0,-1 1-1 0,0 0 3 16,-1-2-2-16,0 2 0 0,1-2 2 0,0 0-3 16,1 0 2-16,2-1-8 0,-2 0 2 0,1 0-5 15,3 0 1-15,1 0-4 0,0-1-2 16,3-1-2-16,1-1-3 0,2 1-1 0,0-2-10 16,0 1-10-16,0-2-23 0,1 1-28 0,-1-3-40 15,0 1-59-15,-1 0-76 0,3 0-122 0,-5 2-32 16,-8 1-312-16</inkml:trace>
  <inkml:trace contextRef="#ctx0" brushRef="#br0" timeOffset="4201.76">6094 1551 2530 0,'0'0'-7'0,"0"0"21"16,0 0 9-16,0 0 14 0,0 0 27 16,0 0-12-16,0 0-10 0,0 0-25 0,0 0-42 15,0 0-23-15,0 0-36 0,0 0-55 16,0 0-92-16,0 0-110 0,-18 4-222 0,18 1-778 0</inkml:trace>
  <inkml:trace contextRef="#ctx0" brushRef="#br0" timeOffset="4367.83">6080 1907 2790 0,'0'0'-43'0,"0"0"6"0,0 0 2 15,0 0 28-15,0 0-11 0,0 0-39 0,0 0-89 16,0 0-112-16,0 0-154 0,0 0-192 0,0 0-569 0</inkml:trace>
  <inkml:trace contextRef="#ctx0" brushRef="#br0" timeOffset="4851.39">5163 1395 677 0,'0'0'196'16,"0"0"-123"-16,0 0 37 0,0 0 40 16,0 0 26-16,0 0-21 0,0 0-46 0,0 0-23 15,0 0-31-15,0 0 3 0,0 0 1 0,0 0-10 16,0 0-18-16,0 0-14 0,-4 0-10 0,5 0-11 16,-1-1 7-16,1 1-5 0,-1 0 8 15,1-2-3-15,0 2 2 0,2-1-3 0,1 0-9 0,-1-1 12 16,5-1-6-16,-2 1 6 0,0-1 1 15,0 0-1-15,-2 2-3 0,0 1 8 0,-2 0 1 16,1 0-10-16,-2 0 10 0,-1 0-12 0,0 0 5 16,0 0-7-16,0 0-2 0,0 1-2 0,0 2-5 15,0-1 16-15,0 1-2 0,0 1 7 16,0 1-5-16,-2-1-6 0,0 1-9 0,0-2-10 16,-2 2-20-16,2-2-38 0,0 0-49 0,-2-1-108 15,2 0-178-15,1 0-718 0</inkml:trace>
  <inkml:trace contextRef="#ctx0" brushRef="#br0" timeOffset="6453.66">6009 1919 308 0,'0'0'57'0,"0"0"14"0,0 0 19 16,0 0 10-16,0 0-1 0,0 0-20 0,0 0-12 15,0 0-16-15,0 0-2 0,0 0-16 0,0 0-8 16,0 0-5-16,-7-4-12 0,9 4 0 16,0-1 0-16,1 0 11 0,3 1-2 0,-4 0 6 15,1 0-8-15,0 0-3 0,-1 0 7 0,-1 1 5 16,-1 0 12-16,0 1 12 0,0 1 24 0,0-2 9 16,0 1 14-16,0 1 14 0,-1-2-7 15,-2 0-4-15,-2-1-12 0,2 1-10 0,-3-1-15 16,2 1-3-16,-2-1-12 0,1 0-7 0,-1 0-9 15,2 0-3-15,-2 0 4 0,2-1-10 0,-1-2 5 16,2-1-9-16,1 2-10 0,1-2-10 16,-2 0-8-16,2 0-14 0,1-1-7 0,0 2-6 15,0-2-34-15,0 2-37 0,0 0-83 0,0 2-99 16,3-2-65-16,-1 2-45 0,0 0-50 16,1 0 64-16</inkml:trace>
  <inkml:trace contextRef="#ctx0" brushRef="#br0" timeOffset="6869.1">6045 1545 971 0,'0'0'-51'0,"0"0"-8"0,0 0 22 15,0 0 35-15,0 0 27 0,0 0-11 0,0 0-22 16,0 0-17-16,0 0-2 0,0 0-5 0,0 0 6 16,0 0 6-16,0 0 7 0,25 10 16 15,-21-8 9-15,-3 1 8 0,0 0 2 0,-1-1 13 16,0-1 22-16,1 0 37 0,-1-1 55 0,0 0 48 15,0 0 28-15,0 0-24 0,0 0-44 0,-2 0-59 16,-3 0-40-16,2-1-8 0,-1-1 2 0,0 1 5 16,0-3-14-16,0 1-5 0,0-1-11 0,3 1-4 15,-1-1 1-15,-2 1-2 0,3 1-9 16,1 0-9-16,-2 1 0 0,2-2-14 16,0 2 2-16,0 0-11 0,0 0-22 0,0 0-23 15,2 1-37-15,3 0-48 0,-2 0-79 0,4 0-63 16,1 0-62-16,-2 2-17 0,3 0 75 0,-3 1-171 0</inkml:trace>
  <inkml:trace contextRef="#ctx0" brushRef="#br0" timeOffset="12944.49">7318 1202 1497 0,'0'0'-13'0,"0"0"28"0,0 0 29 16,0 0 37-16,0 0 2 0,0 0-9 0,0 0 19 15,0 0-10-15,0 0 24 0,0 0-13 16,0 0-20-16,0 0-28 0,40 129-17 0,-28-80 1 15,-3-4-17-15,-5-4 15 0,-2-3-11 0,-2-1-3 16,0 0-1-16,-1-2-5 0,-4 4-10 16,-4-2-13-16,2 0-14 0,-1-2-37 0,1-3-38 15,-1-4-78-15,2-3-94 0,2-3-79 0,2-3-60 16,2-7 42-16,0-5-240 0</inkml:trace>
  <inkml:trace contextRef="#ctx0" brushRef="#br0" timeOffset="13210.94">7263 1388 2157 0,'0'0'48'0,"0"0"34"15,0 0 20-15,0 0 7 0,0 0-17 16,0 0-33-16,0 0-20 0,0 0-6 0,0 0-23 16,0 0 1-16,13-122-22 0,-2 114-12 0,2 3 12 15,5 2-4-15,0 2 3 0,2 1 6 0,3 2 1 16,-1 5-20-16,0 2 10 0,5 7-22 15,1 4-19-15,-1 3-1 0,-6 0-8 0,-9-3 4 16,-6-5-8-16,-4 2 4 0,-2-2-9 0,0 0 12 16,-4 0 32-16,-4-1 14 0,-4-1 21 15,-3-1 9-15,-1-1-1 0,-4-1-15 0,-1-2-13 16,2-1-45-16,-2-1-64 0,0-2-77 0,1-2-65 16,-1-2-84-16,6 0-29 0,5 0-283 0</inkml:trace>
  <inkml:trace contextRef="#ctx0" brushRef="#br0" timeOffset="13584.57">7614 1823 2299 0,'0'0'22'16,"0"0"-1"-16,0 0 28 0,0 0 16 15,0 0-2-15,0 0-24 0,0 0-11 0,28-125-17 16,-14 89-14-16,5-1-2 0,1-3-2 0,2-1-7 16,3-5-2-16,-4 6 6 0,-3 3-9 15,-1 4 11-15,-2 2-12 0,1-2-6 0,1 0 0 16,0 0-6-16,-2 2 25 0,1 1 2 0,-3 3 28 16,-3 8 10-16,-3 4 1 0,-3 7-14 0,-4 3-44 15,0 5-29-15,-3 4-12 0,-5 7 26 0,-2 6 26 16,-8 15 28-16,-3 12 3 0,-5 10-7 15,0 9-2-15,4-7 1 0,6-4 9 0,6-7-5 16,2-4 10-16,3-3-13 0,2-1-5 0,1-3 3 16,2-4-9-16,0-2-7 0,1-5-17 0,3-2-16 15,4-4-34-15,0-3-13 0,-1-2-37 0,2-2-61 16,0-2-65-16,2-2-69 0,-2-3-34 16,-2 0 2-16,-3-2-296 0</inkml:trace>
  <inkml:trace contextRef="#ctx0" brushRef="#br0" timeOffset="13742.6">7498 1676 2441 0,'0'0'59'0,"0"0"-40"16,0 0-8-16,0 0 7 0,0 0 1 0,0 0 9 16,0 0 3-16,0 0 1 0,0 0-25 0,0 0 3 15,150-65-16-15,-102 52-23 0,5 0-38 0,0 2-114 16,-2 2-200-16,-11 2-186 0,-16 4-874 0</inkml:trace>
  <inkml:trace contextRef="#ctx0" brushRef="#br0" timeOffset="13894.22">8054 1752 2338 0,'0'0'55'0,"0"0"-3"0,0 0 10 16,0 0-11-16,0 0-39 0,0 0-39 0,0 0-50 15,0 0-49-15,0 0-96 0,0 0-124 16,0 0-174-16,0 0-732 0</inkml:trace>
  <inkml:trace contextRef="#ctx0" brushRef="#br0" timeOffset="14409.43">8767 1580 1830 0,'0'0'-67'0,"0"0"55"16,0 0 72-16,0 0 63 0,0 0 12 0,0 0-24 15,0 0-6-15,0 0-20 0,0 0-9 16,0 0-10-16,0 0 4 0,0 0-5 0,107-117 4 16,-107 109-8-16,-2-1-15 0,-8 4-16 0,-1-1-22 15,-6 2-13-15,-2 3-20 0,-3 1 5 0,-4 3-14 16,-1 5 4-16,-3 2 11 0,-1 3-2 16,1 2 9-16,1 2-4 0,2 1 3 0,5 1-1 15,3-1 5-15,5 0-2 0,2-1-11 0,4-2-8 16,7-2-17-16,1 1 0 0,0-1-7 0,6-2 9 15,4-4 3-15,1 0 6 0,2-2 14 0,6-4 8 16,-2-1 10-16,8-3 6 0,-2-7 10 0,4 2-7 16,-4-4 6-16,0-1-1 0,-2 0-1 15,-3 2 14-15,-2 0 1 0,-4 1 16 0,-2 1 3 16,-1 3 8-16,-6 2 0 0,0 0-7 0,-2 3-3 16,-1 1-16-16,0 0-16 0,0 0-22 0,0 3-17 15,0 2-10-15,0 1 14 0,2 3 9 16,0 3 17-16,2 1 4 0,1 2-2 15,-1 2 1-15,3-2-17 0,-1-2-16 0,4 0-47 16,3-2-75-16,0-1-156 0,7-3-154 0,-2-4-84 16,-8 0-417-16</inkml:trace>
  <inkml:trace contextRef="#ctx0" brushRef="#br0" timeOffset="15176.75">9301 1430 2203 0,'0'0'19'0,"0"0"-5"0,0 0 19 16,0 0 14-16,0 0-4 0,0 0-9 0,0 0-2 15,0 0-18-15,-131 80-3 0,118-59-10 0,1-1 0 16,3 1 6-16,1-1-8 0,7-2 10 0,1 0-8 16,1 0-4-16,7-2-10 0,1-1-5 15,2-4 3-15,-1 0 2 0,1-3 8 0,1-1 0 0,1-4 2 16,2-1-5-16,-2-2 8 0,5 0-8 15,-2-4 0-15,1-3 1 0,2 0-5 0,1-2 8 16,1 0-11-16,-1-2 9 0,1-2-9 16,0 2-1-16,-2 1 9 0,1-2-9 0,-3 3 2 15,-1-2-12-15,3 4-5 0,-1-1-12 0,1 0-4 16,-3 1 5-16,1 0 1 0,0 1 15 0,-2 1 10 16,2 0 8-16,-1 2 5 0,1-1 6 15,0 2-4-15,-2-1 7 0,1 1 9 0,-5 0 7 16,0-1 22-16,-4 2 14 0,-4 0 20 0,1 1 4 15,0 0 12-15,-4 0-11 0,0 0-14 0,0 0 3 16,0 0-18-16,0-1 5 0,0 0-11 16,0-1-3-16,-3 2-14 0,-1-1-12 0,2 1-1 15,-2-1-15-15,1 1 1 0,1 0-7 0,-1 0 3 16,-2 0-7-16,2 0 2 0,0 1-1 0,-3 3-8 16,3 0 7-16,-3 2-4 0,0-1 2 0,0 1 4 15,-2 0 8-15,1 1-6 0,1 1-1 16,-4 0 6-16,1 2-10 0,0-1 10 0,-1 1 2 15,-1 0-1-15,0 2-3 0,1 1 5 0,-1 1-4 16,2 1 0-16,-1 0 7 0,1 2-6 16,5 0 2-16,-3-2-4 0,6 0 3 0,-1-1-6 15,2-3-1-15,0-1 2 0,2 1-11 16,3-2 5-16,2-1-6 0,4-2 3 0,2 0-8 0,3-3 4 16,3-2-2-16,2-1-6 0,4 0 16 0,0-1-5 15,5-4 8-15,-1-2-1 0,2-2 2 16,-2 1-5-16,1-2 4 0,-1-1 1 0,1-1-5 15,-2-2 6-15,2-2-7 0,-1-2 3 0,1-1-10 16,-4 0 2-16,0-4-7 0,-1 2 3 0,-2 0 7 16,-4 2 2-16,-5 0 9 0,-3 3 0 15,-3 2 9-15,-7 2 0 0,-1 1 17 0,-1 3 2 16,-8 2-1-16,-5 3 1 0,-3 2-14 0,-3 1 5 16,-3 1-6-16,-4 6 10 0,5 4-4 15,-3 2-3-15,1 3 5 0,3 1-8 0,1 3 9 0,1 0-8 16,5 3 8-16,0-1-9 0,4-1 2 15,4-1 0-15,2-2-14 0,4-1-3 0,0-3-16 16,6-2-10-16,4-4-27 0,3-1-18 16,4-2-30-16,3 0-17 0,3-2-16 0,7 0-96 15,7-2-117-15,-8-1-185 0,-9 0-730 0</inkml:trace>
  <inkml:trace contextRef="#ctx0" brushRef="#br0" timeOffset="16342.44">10234 1873 1556 0,'0'0'27'0,"0"0"1"16,0 0 35-16,0 0 56 0,0 0 23 15,0 0-18-15,0 0-19 0,0 0-32 0,0 0-36 16,0 0-9-16,0 0-5 0,-18-126 10 0,29 107-8 16,3 1 1-16,0 0-7 0,6-1-12 0,0 4 2 15,1 1-8-15,1 3 6 0,1 4-7 0,-2 2 7 16,-2 4-8-16,-2 1-6 0,0 3 8 0,-3 2-11 15,-1 5 2-15,-1 1-8 0,-1 4 3 16,-6 2-4-16,1 3 7 0,-4-1 5 0,-1 1-10 16,0-1 10-16,-1-2-5 0,0-1 8 0,0-3 1 15,0-2 2-15,0-1-2 0,-1-4 1 16,1 0 10-16,0-4 3 0,0-2 23 0,0 0 13 16,0 0 25-16,0-2-1 0,0-2-5 0,0-2-15 15,1-2-31-15,4-2-6 0,-1-4-14 0,4-1-3 16,1 0-10-16,2-5 0 0,1 0-8 15,0 0 2-15,6-1 1 0,-2 0-9 0,-1 4 1 16,-2 3-10-16,3 4 7 0,-5 3-6 0,-1 3-4 16,0 3-10-16,-1 1-20 0,-4 2 2 15,2 5-1-15,1 3 15 0,-5 2 12 0,1 4 17 16,-1 3 5-16,-1 0 10 0,-1 3 11 0,-1-1-4 16,1 0 5-16,3-3-7 0,-1-2 4 15,-1-1-6-15,5-1 5 0,-2-4 2 0,3-2-5 0,-1-1 10 16,3-4 3-16,-1-2 17 0,1-1 9 0,2 0 17 15,0-6-3-15,4-3-4 0,0-2-5 16,3-5-16-16,-1 0-1 0,1-2-7 0,-6-2 8 16,6-1-7-16,-7 0 3 0,5-2-2 0,-5-4-12 15,1 2 3-15,-1-3-9 0,3 0 0 0,-3-4-9 16,-1-1-4-16,2-2-14 0,1-2-16 16,-2 5-1-16,-3 3-6 0,-4 8 18 0,0 2 7 15,-2 3 23-15,-2 3 5 0,-1 0 7 0,0 2-3 16,0 3-35-16,0 5-25 0,-1 2-14 15,-6 1 3-15,-4 14 18 0,-4 8 31 0,-5 7-3 16,-2 8 13-16,2 1 5 0,4 0-2 0,2-1 12 16,0 0-5-16,7-3 5 0,0 0-10 15,6-3-9-15,1-3-17 0,1-2-25 0,11-3-13 16,-1-4-29-16,6-1-10 0,-3-5-9 0,4-4 11 16,-1-5 25-16,-1-2 25 0,2-2 28 0,1 0 12 15,0-5 11-15,0-4 1 0,1-3 3 0,-3-2 2 16,1-1 13-16,-3-2 8 0,0-1 8 0,-3-3 4 15,3 1-7-15,-3-1 0 0,0 2-13 16,-2 0 10-16,-2 1 4 0,-2 4 16 0,1 3 16 16,-6 3 4-16,1 2 6 0,-2 4-4 0,0 2-17 15,0 0-37-15,0 0-41 0,-2 4-26 0,-1 5 0 16,-5 2 21-16,3 3 23 0,-4 3 11 16,1 2-9-16,-1 1 0 0,0 1-2 0,4 0 3 15,-1 3 7-15,4-3-2 0,2-3-4 0,0-1-11 16,1-3-8-16,3-2-14 0,4-4 1 0,1-1-6 15,1-2 9-15,0-3 18 0,0-1 10 16,3-1 23-16,2-1 2 0,-1-6 7 0,3-1-10 16,-2-2-6-16,2-1 2 0,0-3-7 0,-3-1 10 15,-1-1-3-15,1-2 5 0,-1 1-10 16,-1-4 0-16,0 0-8 0,3-1-8 0,-4 0 2 16,1 2-5-16,-2 2 7 0,-2 4 5 0,-5 3 21 15,1 4 9-15,-2 3 16 0,-2 4-1 0,0 0-22 16,0 0-25-16,-5 6-8 0,2 2 12 0,-4 4 6 15,2 1 25-15,-5 5-8 0,1-1-9 0,0 2-2 16,0 1-4-16,-2 0 6 0,4 0-9 16,3 0 3-16,-2 0-15 0,5-5-15 0,1 0-9 15,0-1-19-15,8-3-14 0,2-2-8 0,3 0-10 16,5-2-22-16,3 0-34 0,6-3-66 0,-1-1-80 16,-2-3-122-16,-10 0-662 0</inkml:trace>
  <inkml:trace contextRef="#ctx0" brushRef="#br0" timeOffset="16542.9">10417 1351 1854 0,'0'0'770'16,"0"0"-860"-16,0 0-2 0,0 0 72 0,0 0 45 15,129 36-4-15,-77-35-8 0,10 0-14 0,10-1-22 16,5 0-8-16,7 0-47 0,0 1-79 16,4 1-110-16,-5 1-107 0,-20 0-94 0,-17 0-472 0</inkml:trace>
  <inkml:trace contextRef="#ctx0" brushRef="#br0" timeOffset="17711.77">12060 1639 2280 0,'0'0'-14'0,"0"0"18"16,0 0 54-16,0 0 13 0,0 0-14 16,0 0-15-16,0 0-18 0,0 0-12 0,0 0-29 15,0 0 0-15,0 0-13 0,0 0-2 0,0 0 7 16,-138-87-1-16,113 87 1 0,-4 1 3 0,-1 5 9 15,0 4 0-15,1 1 14 0,1 3-1 16,5 1 0-16,2 2 2 0,3 3-1 0,2-1 8 16,5 2-8-16,2-1 3 0,1-2-9 0,5-1-4 15,3-2-4-15,0-2-3 0,4-2 1 16,6-3 0-16,-1-1 15 0,1-2 2 0,3-2 13 0,3 0 1 16,3-3 1-16,3 0-1 0,0-3-5 0,2-4 1 15,4-2-11-15,-2-1 4 0,-2 0-8 16,-3-2 3-16,1-1-1 0,-1-2 0 0,-4 1-2 15,4-1-10-15,-4-2 0 0,-4 2-20 0,-1 2-7 16,-2 2-13-16,-3 3 8 0,-4 2 6 16,-2 4 7-16,-1 1-3 0,0 1-56 0,0 0-49 15,-1 2-6-15,-1 5 31 0,-5 3 66 0,3 1 65 16,-5 4 16-16,1 1-8 0,0 1 5 0,4 1 7 16,-3 1 14-16,4-1 7 0,3-3 2 15,0-2-5-15,0 0-13 0,2-3-2 0,6-2-14 16,0-1 6-16,-1-2 7 0,5-3 15 0,-2-1 12 15,1-1 13-15,3 0 2 0,-2-3-7 0,7-4-5 16,-2-1-24-16,0-1-8 0,0-2-15 0,1 1 7 16,-3-1-1-16,0 0 6 0,-3 0 2 15,1-3-15-15,2-3-2 0,-1 0-15 0,3-2-2 16,-2-2-10-16,2 0-3 0,1 3-6 0,-5 2-6 16,-1 3 12-16,-2 4-2 0,-2 2 5 0,-6 5 1 15,2 1-2-15,-4 1-11 0,0 0-9 0,0 2-17 16,0 1-16-16,-5 2 22 0,3 2 13 15,-3 2 23-15,1 3 13 0,-3 2-3 16,3 2-8-16,-4 0 3 0,5 3 5 0,1-3-4 16,2 1 5-16,0-3-10 0,3-1 4 0,4-1-9 15,4-2-1-15,0-2-6 0,2-1-10 0,-1 0 11 16,3-4-1-16,-1 0 17 0,1-1 2 16,0-2 13-16,1 0-4 0,2-3 0 0,-1-2 6 0,2-4-8 15,-1 3 7-15,-4-3 2 0,4-2 6 16,-6 0-2-16,4-2 4 0,-4-1-4 0,1-2-15 15,2-1 1-15,-1-4-13 0,1 0 1 0,1-2-9 16,1-1-5-16,-4-1-11 0,-1 0-9 16,-3 0 7-16,-3 3 3 0,-3 4 21 0,-3 4 19 15,0 4 13-15,-5 3-6 0,-2 3-7 0,-2 3-16 16,-3 1-18-16,-4 2 7 0,1 8-1 0,-4 3 9 16,-2 4 1-16,0 2 6 0,1 4-4 0,0 1-2 15,1 1 5-15,5-1-15 0,4-1-11 0,6-1-36 16,4-1-34-16,1 3-53 0,9-3-58 15,8-3-20-15,4-1 7 0,6-1 55 16,5-3 33-16,3-3 24 0,3-2-3 0,3-3-9 16,0-2 19-16,2 0 17 0,-3-3 22 0,-2 0 8 15,3 0 22-15,-5-3 15 0,-3-3 13 0,-2-2 15 16,0 0 12-16,-4-6 16 0,0-3 8 0,-5-2 20 16,-3-3 15-16,-1-1 26 0,-7 0 43 15,-1 2 68-15,-4 1 52 0,-6 5 33 0,-1 1-8 16,-6 2-68-16,-6 3-70 0,0 0-67 0,-7 2-38 15,1 3-30-15,-6 0-3 0,0 4-6 0,-3 0-5 16,0 4 5-16,2 5-3 0,-3 3 7 0,5 1-7 16,1 2 7-16,3 0-8 0,2 1-6 15,6 0-8-15,5-1-17 0,2 1-1 0,4-1-15 16,0-1 15-16,7-1-4 0,-1-2 4 0,1-1 1 16,3-2-11-16,-1-1 8 0,0-2 2 0,1-1 9 15,1-1 7-15,-1-2 13 0,1-1 2 16,0 0 9-16,-1 0 4 0,0 0-2 0,1 0 1 15,-2 0-6-15,-1 0 2 0,1 0-10 16,-2 0 3-16,0 0-4 0,2 0-9 0,1 4 6 16,0-1-2-16,1 2 0 0,1 2 0 0,1-1 3 15,3 0-10-15,-2 1 2 0,3-1-6 0,-1 0-13 16,-1 1-10-16,3-2-19 0,0 2-20 0,1 0-90 16,0-1-110-16,-2-1-120 0,-7-2-667 0</inkml:trace>
  <inkml:trace contextRef="#ctx0" brushRef="#br0" timeOffset="19142.99">14410 1406 2974 0,'0'0'-80'0,"0"0"49"16,0 0 1-16,0 0 22 0,0 0 11 0,0 0-6 15,0 0 3-15,0 0-6 0,-123 20 0 0,106 0-5 16,-2 4 6-16,6 1 5 0,2 3-8 15,4-2 14-15,4 2-10 0,3 0 4 0,0 0 2 16,9 2-2-16,3 0-3 0,5-4 0 0,3-1 6 16,3-5-9-16,3-1 9 0,1-4-5 0,3-3 1 15,1-2-2-15,0-4 3 0,1-3 2 16,2-3-2-16,1 0 3 0,-3-3-7 0,-1-4-3 16,-2-3-1-16,-3-1 11 0,-4-2 0 0,0-2 10 15,-4-1-1-15,-1 0-12 0,-2-2 3 0,-1 1-6 16,-2 1 4-16,-2 2-3 0,-3 3 6 15,-1 3-3-15,-3 2-9 0,-1 4 4 0,1 1-22 16,-2 1-23-16,-1 0-8 0,3 1-1 0,-2 6 5 16,4 2 31-16,-2 2 13 0,1 3 1 15,0 1 13-15,0 0-1 0,-2 0 7 0,3-1-2 16,1-1 3-16,0-1-9 0,1 0-4 0,0-2 12 16,3-2-8-16,-1-1 10 0,0-2 0 15,0-3-1-15,-1-1 4 0,-2-1 18 0,-1 0 11 0,0-1 4 16,0-4 2-16,-1-2-14 0,1-1-4 0,-1-1-16 15,-1-3-1-15,-1 0-14 0,-2-3-8 16,0 0 1-16,-3-3-16 0,-3-3-4 16,-4-2-23-16,0-3-3 0,-2 0-15 0,-3 0 1 0,0-1 0 15,0 2-14-15,-1-2 11 0,-1 3 5 16,-1 2 27-16,4 4 14 0,2 3 20 0,-1 6 4 16,3 2-4-16,4 5 4 0,-1 0-27 0,2 2-3 15,1 3-8-15,1 4 10 0,2 3 5 0,1 1 5 16,1 2 2-16,6 1-7 0,4-1 15 15,1-2 3-15,1-1 20 0,5 0 4 0,2-2 13 16,-1-2-3-16,1-1-7 0,0-2 8 0,0-1-10 16,-2-2 5-16,0 0 1 0,2 0 3 15,-3 0-7-15,-1-1 5 0,2-3-9 0,-3 2-12 16,1-1 4-16,-4-2-12 0,3 3 7 0,-1-2-10 16,0 3 2-16,-2 1-8 0,-1 0-11 0,-1 0 3 15,-2 3-12-15,-2 2 3 0,0 2-6 0,-1 0 4 16,1 2-8-16,-2 1 5 0,1 3 1 0,-1 0-4 15,-3 1 13-15,2-2 1 0,-2 2 16 0,0 0 0 16,0-1 7-16,-1 0-2 0,2 0-2 16,-2-3 9-16,1-2-1 0,1-2 10 0,2-2 0 15,-2-1 17-15,1-3 8 0,-1 0 20 0,2 0 13 16,0 0-2-16,4-1-8 0,0-4-19 16,1-2-13-16,3-1-25 0,1-1 3 0,2-1-11 15,0-1-4-15,-2 0 9 0,2 1-8 0,-1-1 3 16,3 1-5-16,-2-2 1 0,3 1-10 15,1-1 4-15,-2 2-6 0,-3 1 1 0,1 2 1 16,-4 3-3-16,-3 2 10 0,0 2-20 0,-2 0-6 16,-3 0-26-16,-3 4-11 0,0 2 15 0,0 1 17 15,0 3 28-15,0 1 12 0,-4 3 7 16,-1 1-5-16,0 2 3 0,0 1-4 0,3 1 2 16,-1-2 1-16,3-1 3 0,0 0 13 0,0-2-7 15,4-2 12-15,6-3-1 0,-2-1 1 0,3-2 6 16,1-4 5-16,0 1 2 0,2-3 1 0,1 0 9 15,4-3-13-15,-2-1 1 0,3-3-9 0,-1-1-8 16,3-2-4-16,-2-1-2 0,1-2 2 16,-2-1-11-16,1-2 11 0,-3 0-7 0,2-2 4 15,0-2 0-15,-2-1-4 0,2-3-9 0,-2-1-11 16,3-4 1-16,0-3-17 0,1-3-2 0,0-2-14 16,-3 3-4-16,-2 4 0 0,-3 3 20 15,-4 7 23-15,-1-2 1 0,-3 2 24 0,1 1-2 16,-2 2 8-16,-2 2 9 0,1 3-7 0,-3 4-35 15,0 4-29-15,-5 4 5 0,-4 1-12 16,-3 13 39-16,-9 11 17 0,-6 8-17 0,0 6 2 16,2 3-4-16,6-3-5 0,7-3 5 0,4 2 3 15,6-4-9-15,2 0 1 0,0-4-6 16,8-1 3-16,1-1-3 0,3-4 0 0,-1-1 14 16,2-3-6-16,1-4 9 0,0-4-6 0,1-3 0 15,0-2 0-15,-2-3 8 0,1-2 5 0,0-2 2 16,1 0 9-16,-1-4-4 0,-1-3 7 0,3-3-3 15,-2-2 1-15,2-3-7 0,-1-2-9 16,3-3 0-16,-1-1-7 0,0 2 3 0,1 1-3 16,-2 1 5-16,-1 3-8 0,-3 5 9 0,-4 2-2 15,2 4-7-15,-8 3 13 0,1 0-13 0,-2 1 10 16,1 3-7-16,-2 3 4 0,0 2-3 0,0 2-2 16,-2 2 10-16,-2 2-7 0,2 0 3 15,-1 2-1-15,0 2 1 0,3 0-9 0,0-2-2 16,2 2-14-16,5-3-21 0,4 0-16 15,5-1-32-15,0 0-39 0,4-4-92 0,2 0-104 16,-6-6-144-16,-4-1-829 0</inkml:trace>
  <inkml:trace contextRef="#ctx0" brushRef="#br0" timeOffset="19376.78">15409 1253 2666 0,'0'0'-159'0,"0"0"42"0,0 0 12 15,0 0 96-15,0 0 18 0,0 0 7 0,146 51-6 16,-95-39-16-16,6 1-11 0,9 1-16 0,3 2-24 16,4-1-52-16,1 1-55 0,-1 0-81 0,2-1-54 15,-4 0-33-15,-4 0-11 16,-2 1 75-16,-7-2-100 0,-14-3 298 0,-18-4 70 0</inkml:trace>
  <inkml:trace contextRef="#ctx0" brushRef="#br0" timeOffset="20526.41">16651 1534 364 0,'0'0'223'0,"0"0"23"15,0 0 10-15,0 0-5 0,0 0 3 16,0 0-38-16,0 0-55 0,-122-21-53 0,93 21-42 0,3 1-19 16,0 5-8-16,2 1 3 0,1 3-9 15,0 1-3-15,1 3-14 0,0 2-1 0,1 0 0 16,4 1 5-16,2 0 1 0,5 2-11 0,4-1-6 15,4 1-21-15,2-2 2 0,4-2-8 16,3-1-9-16,4-3 0 0,0-3-6 0,3 1 2 16,1-5 6-16,2 0 17 0,2-3 4 0,0-1 15 15,2 0 5-15,1-3 4 0,-2-2 5 0,2-2 6 16,-1-3 11-16,-2-1-7 0,2-1 7 0,-1-4-12 16,-1-1-9-16,-2-4-6 0,-1 0-9 0,2 0-7 15,-6 0-8-15,2 4 1 0,-4 3-3 16,-4 3 6-16,0 4 5 0,-4 4 2 0,-2 2-13 15,0 1-20-15,0 0-9 0,-4 2-8 0,-1 5 18 16,-3 2 18-16,-1 3 16 0,0 3 2 16,0 2 3-16,2 0-2 0,-1 2-4 0,3-1 7 15,3 0-10-15,2-3 1 0,0-3 0 0,6-1-2 16,-1 0 1-16,2-3 6 0,1-2 6 0,1-3 7 16,2 0 21-16,-1-3 14 0,2 0 9 15,0-1-5-15,4-5-9 0,1-2-15 0,3-3-11 16,-2-1 6-16,2-2-3 0,0-1 0 0,-1-1-4 15,1-2-1-15,0 0-12 0,1 1-1 0,4-1-5 16,1 0-11-16,1 2 2 0,-3 1-2 0,3 5 2 16,-4 2-4-16,-2 2 8 0,-4 5-10 15,-3 1-1-15,-1 0 6 0,-2 3-9 0,-4 5 2 16,0 3-5-16,-5 2 7 0,0 4 1 0,0 0 18 16,-2 2 3-16,2 3 2 0,-2 0 10 0,0 0-8 15,0 0 11-15,0-4-12 0,0-1 4 0,0 0-5 16,0-3-2-16,0-3 8 0,0-1-2 15,-2-3 7-15,-1-1-1 0,1-3 9 16,-1 0-2-16,-2-3 12 0,3 0-3 0,1 0-4 16,-2 0-1-16,-1-4-6 0,1 0 8 0,3-1-13 15,0 0 6-15,0-2-18 0,0 0-9 0,0 0 3 16,2-2-14-16,5-2 3 0,-3-1-6 0,4 0 2 16,1-2-5-16,3-3 10 0,-1-2-3 0,7-3-8 15,0-4 6-15,3 0-8 0,2-3 7 16,6-2-6-16,-3-3 3 0,2-1-7 0,2-4 2 15,-1 5-1-15,-6 1 0 0,-2 3 8 0,-2 4-1 16,4-5 21-16,2 0-11 0,-1-2 13 16,4-2-7-16,-4 2-4 0,0 3 16 0,-4 2 8 15,-7 4 22-15,-2 6-19 0,-5 4-5 0,-6 5-41 16,-2 6-11-16,-8 3 6 0,-3 3 13 0,-3 9 21 16,-3 7-2-16,-2 4 19 0,-4 7-21 0,1 13 3 15,-5 13 4-15,1 7-7 0,6 0 7 0,11-7 3 16,1-8 1-16,9-4-14 0,0-3 7 15,1-2-8-15,0 0-1 0,2-5 7 16,4-2-2-16,0-3 3 0,2-7-2 0,2-4 10 16,1-4-7-16,1-5 10 0,-1-3 0 0,4-2 10 15,-3-4 8-15,5 0 8 0,-3-6 12 0,3-5-16 16,-3-1 0-16,5-4-15 0,-1-2-13 0,0-4 1 16,2-3-6-16,-2-1-6 0,4-2-2 0,-1 2 2 15,-3 0-10-15,0 3 12 0,-2 4-4 0,-4 3 2 16,-5 4 5-16,-2 4 2 0,-4 2 8 15,-1 4-15-15,0 2-1 0,-2 0-21 0,-6 5-1 16,-3 4 8-16,0 3 13 0,-6 4 14 0,2 2 1 16,-2 2 9-16,4 0-10 0,0 0 7 15,4 0-6-15,2 1 0 0,2-1-5 0,3-1-1 16,2 0 4-16,0-4-10 0,2-4 8 0,3-2-7 16,0-2 7-16,2-2 5 0,1-2 6 0,1-3 3 15,1 0 0-15,2 0 4 0,-1-5-9 0,6-3 1 16,-4 0-11-16,5-4 2 0,-3-1-8 15,3-3 4-15,2-1 2 0,0-2-13 0,0 2 7 16,0-1-13-16,0-1-5 0,0 1-1 16,-2 0-2-16,-3 4 4 0,0 2 6 0,-3 3 14 15,-7 3 2-15,0 3 10 0,-5 1 1 0,0 2-1 0,0 0-6 16,-6 6 1-16,-2 1 0 0,0 2-1 16,-6 4 8-16,2 2-6 0,0 2 1 0,1 1-9 15,1 1 7-15,3-1-8 0,5 2 0 0,0-2-1 16,2 1-15-16,0-3-3 0,2-1-23 15,6-3-16-15,3 1-39 0,1-2-49 0,6-3-104 16,-3-1-131-16,2-4-158 0,-8 0-719 0</inkml:trace>
  <inkml:trace contextRef="#ctx0" brushRef="#br0" timeOffset="20725.58">17142 1122 2736 0,'0'0'-30'0,"0"0"3"0,0 0-13 15,0 0 36-15,0 0 23 0,0 0 17 0,0 0 1 16,0 0-10-16,0 0-16 0,0 0-16 0,162 51-5 16,-108-41-24-16,9 2-9 0,6-2-40 0,17 2-67 15,12 4-153-15,-16-5-187 0,-16-2-940 0</inkml:trace>
  <inkml:trace contextRef="#ctx0" brushRef="#br0" timeOffset="21975.83">17813 1612 1044 0,'0'0'-157'0,"0"0"23"0,0 0 87 0,0 0 90 15,0 0 40-15,0 0 25 0,0 0 3 0,0 0 14 16,0 0 4-16,126 46 34 0,-100-52 25 0,-3-4 1 15,4 1-9-15,-2-4-31 0,3-1-32 16,-2-1-29-16,1-4-14 0,1-2-30 0,1-2-9 16,2-4-11-16,0-3-14 0,1-4-6 0,-1-2-9 15,-3 4-2-15,-6 0-8 0,-1 6 17 0,-5 2-10 16,0-3 9-16,2 1-4 0,-4-3-4 16,2-1 9-16,-4 1-15 0,-2 3 25 0,-3 1-15 15,-3 6 4-15,-4 3-3 0,-1 4-30 0,-9 5-7 16,-1 4-7-16,-8 3 12 0,-2 1 6 15,-7 8 22-15,-2 5 6 0,-2 4-5 0,-1 3 10 16,-9 13-4-16,-2 8 11 0,-1 9-18 0,10 2 7 16,10-7-16-16,12-4-9 0,5-6 17 0,7-2-5 15,1-1-6-15,1-3 1 0,9-1-5 16,1-3-12-16,6 0 11 0,2-4-5 0,1 0 0 16,3-2 4-16,1-4 2 0,3-3 10 0,-3-5 10 15,1-4 21-15,-2-4 5 0,-1 0 7 0,2-2 6 16,-2-6-7-16,0-4 5 0,0-1 2 0,-2-3-5 15,1-3-4-15,0-1 1 0,0-2-13 16,0-2 4-16,-1 0-6 0,-1 0-4 0,0 0-2 16,-7 3-6-16,0 3 14 0,-5 3-3 0,-1 3 13 15,-5 6 12-15,-1 2 4 0,0 2-8 0,0 2-11 16,-5 0-27-16,0 1-23 0,-5 6 3 0,-2 1 2 16,-4 4 18-16,-4 3 2 0,1 4 7 15,4 0-3-15,-2 0-10 0,6 2 8 0,2-3-10 16,0 1 1-16,8-1-3 0,0-1 5 0,1 0-2 15,1-1 7-15,6 0 2 0,-1-4-7 16,2-3 7-16,1 0 1 0,1-4 12 0,1-1 4 16,-1-3 7-16,6-1-3 0,-2 0-4 0,4 0 5 15,1-6-12-15,-3-1 4 0,3-2-8 16,0 0 5-16,1-2-6 0,0 0 5 0,2-2-3 16,-1 0-6-16,4 0 0 0,-4-1-7 0,2-1 6 15,-3 1-9-15,-3 3 8 0,-3 1-3 0,-5 3 3 16,-5 4 9-16,0-1-2 0,-4 3 4 0,0 1-8 15,0 0-3-15,-4 0-14 0,0 3-5 0,-3 1-1 16,-2 3 2-16,-3 3 11 0,-1 1 8 0,-4 1 9 16,4 2-7-16,-3 0 6 0,5 0-9 15,2 1-1-15,4 0 3 0,-2-2-9 0,6 1-6 16,1-2-4-16,0-2 5 0,1 0-2 0,7-3 11 16,1 0 0-16,0-4 5 0,3 1 8 15,1-3 9-15,3-1 9 0,3 0-11 0,-1-1 3 16,1-4-12-16,2-1-3 0,3 0 1 0,-3-2 2 15,0-1-1-15,1-3-4 0,-1 1 6 0,-1-2-11 16,1-1 7-16,0-1-5 0,-1 0-1 16,0-2-4-16,-2 1 1 0,0 1 3 0,-4 2-5 15,-3 2 9-15,-2 3 1 0,-6 3 12 0,0 3 4 16,-3 2 6-16,0 0-8 0,-4 0-15 16,3 0-7-16,-2 1-14 0,-3 3 6 0,1 0-2 15,-5 2 17-15,0 3-3 0,-5 1 7 0,3 2 6 16,1 1-11-16,-1 0 8 0,3 0-8 0,1 1 0 15,3-1-8-15,0-1-2 0,3 0-15 16,2-1-6-16,0 1 6 0,2-3-8 0,5-1 12 0,-3-2-8 16,5 0 11-16,-1-2 7 0,2-1 13 15,1-2 15-15,0-1-10 0,5 0 5 0,-2 0-8 16,4-4-1-16,1 1-2 0,-3-3 1 0,4 0-3 16,-1-2 5-16,1-2 2 0,0-2 1 0,-2-1 2 15,2 0-12-15,-1-1 9 0,-3-1-13 16,3 0 8-16,-3 1 5 0,-2 2-4 0,-5 2 10 15,-5 4 6-15,1 4 14 0,-5 2 1 16,0 0 9-16,-1 0-16 0,-5 0-14 16,2 1-9-16,-4 4-10 0,-3 1 1 0,-4 1 1 0,1 2 17 15,0 0-11-15,-2 1 6 0,4-1-12 0,2-1-24 16,1 1-26-16,5-2-42 0,1 1-36 0,3-1-74 16,4 0-62-16,5 0-60 0,-2-2-154 15,1-3-705-15</inkml:trace>
  <inkml:trace contextRef="#ctx0" brushRef="#br0" timeOffset="22123.64">19571 1269 2513 0,'0'0'101'0,"0"0"-6"0,0 0-7 16,0 0-8-16,0 0-47 0,0 0 5 0,0 0-32 15,0 0-16-15,0 0-42 0,0 0-72 0,0 0-116 16,0 0-171-16,0 0-114 15,-60-61-80-15,60 62-382 0</inkml:trace>
  <inkml:trace contextRef="#ctx0" brushRef="#br0" timeOffset="23159.25">19105 1583 666 0,'0'0'74'15,"0"0"50"-15,0 0 62 0,0 0 31 0,0 0-37 16,0 0-83-16,0 0-58 0,0 0-33 15,0 0-15-15,0 0-12 0,0 0 7 0,0 0 15 16,0 0 28-16,0 0 28 0,3-12 16 0,11 6 7 16,0 0-4-16,-3-1 3 0,1 0-10 15,1 1-1-15,-7 0-1 0,2 0-5 0,-5 3-2 16,2 0-3-16,-4 2-9 0,-1 0-15 0,0 1-2 16,0 0-10-16,0 0-2 0,0 0-12 0,-6 1-19 15,4 4-17-15,-3 1-12 0,-3 2 12 0,-2 1 7 16,-1 3 15-16,0 1 2 0,-3 1 2 0,7-1-5 15,-2-2-1-15,1-1 3 0,-1 0-12 16,7-2 4-16,0-2-8 0,-1 0-2 16,3-4-4-16,0-1 3 0,0-1-3 0,3 0 3 15,-1 0 18-15,0-2 17 0,0-2 28 0,5 1 23 16,-3-3 10-16,4-1-15 0,1-2-10 0,1-3-14 16,0 1-16-16,0-1 7 0,2 0-5 15,-2-1-1-15,0-1-9 0,0 0 4 0,-1 0-13 0,-1 1 0 16,-2-1 6-16,2 1-8 0,-3 2 6 15,-2 1-4-15,-1 3 14 0,-2 4 2 0,0 1 15 16,0 2-3-16,-1 0-6 0,-2 0-8 0,-3 0-20 16,2 4-5-16,-4 3-17 0,-2 4 11 0,-1 2 0 15,-1 1 11-15,-2 3 14 0,1 0-1 16,4 0 0-16,0-1-5 0,4 0 8 0,-2 0-11 16,5-1 11-16,1 0-4 0,1-1-3 0,0 0 0 15,0-2-4-15,3 2 1 0,8-1-15 0,-1-1 0 16,7-2-13-16,1-2-4 0,5 0-9 15,1-2-5-15,6-3-19 0,6-2-28 0,-1 0-30 16,6-1-94-16,5-1-96 0,-12-2-161 16,-11 0-651-16</inkml:trace>
  <inkml:trace contextRef="#ctx0" brushRef="#br0" timeOffset="23635.91">19482 1238 1727 0,'0'0'-39'0,"0"0"3"0,0 0 45 16,0 0 62-16,0 0 0 0,0 0-29 16,0 0-63-16,0 0-36 0,0 0-16 0,0 0 29 15,0 0 33-15,0 0 15 0,0 0 13 0,-11 21-12 16,10-17 24-16,-1 1 1 0,1 0 17 0,-2-2 10 15,2-1 1-15,1 0 21 0,0-2 14 16,0 1 19-16,0-1-5 0,0 0-2 0,0 0-24 16,0 0-4-16,0 0-26 0,4-3-12 0,-1 0-24 15,-1-2-29-15,4-1 13 0,-2 0-17 0,4-1 14 16,0-1-5-16,-1 0 6 0,2 1-5 16,0 0-1-16,1 1 14 0,-3 0-17 0,-4 3 7 15,3 0-8-15,-4 1-12 0,0 2-25 0,-2 0-21 16,0 0-61-16,0 0-110 0,0 0-96 15,0 0-87-15,0 0-28 0,0 2 31 0,0 1 26 16</inkml:trace>
  <inkml:trace contextRef="#ctx0" brushRef="#br0" timeOffset="24209.37">19093 1555 2058 0,'0'0'-122'0,"0"0"31"16,0 0 103-16,0 0 65 0,0 0-16 16,0 0-87-16,0 0-54 0,0 0-9 0,0 0 20 15,0 0 56-15,0 0 17 0,0 0 3 0,0 0-9 16,0 0 1-16,25 63-2 0,-17-54-3 0,1-1 7 15,-2-2-6-15,-2 0 9 0,3-1-2 16,0-3-3-16,-4-1 5 0,1-1 2 0,-2 0 18 16,0 0 20-16,2 0 18 0,-2-2 19 0,0-3 7 15,1 1-5-15,-1-2-5 0,-1-1-20 16,4-1-17-16,-3-2-2 0,-1 1-15 0,3-1 2 16,-2 1-11-16,-2 0-2 0,5 0-5 0,-3 2-2 15,-2 2 5-15,0 1-5 0,-1 2 3 0,1 1-2 16,-1 1 0-16,0 0-9 0,0 0 2 0,0 0-19 15,-1 0-10-15,0 1-10 0,-1 1-17 16,-4 3 14-16,3-1-3 0,-1 2 24 0,-2 1 4 0,-2 0 4 16,5 0 8-16,-4-1-9 0,5 0 0 15,0-3-5-15,1-2 0 0,1 0-2 0,0-1 11 16,0 0-1-16,0 0 10 0,0 0 17 0,1-1 12 16,1-1 26-16,0-3-6 0,2 0 2 15,-1-3-20-15,-1-1-14 0,3 0-1 0,-1-1-4 16,-2-1 0-16,3 2-5 0,-3 1 6 0,-1 0-9 15,0 2 11-15,-1 2-4 0,2 1 0 16,-2 2-5-16,0 1-10 0,0 0-16 0,0 0-29 16,0 1-26-16,0 3-27 0,-2 0 17 0,2 3 19 15,0 4 31-15,0-1 16 0,0 3-17 0,0 1-34 16,0 0-82-16,-1 1-114 0,1-1-108 16,0-2-9-16,0-4-265 0</inkml:trace>
  <inkml:trace contextRef="#ctx0" brushRef="#br0" timeOffset="25559.29">20079 1687 2403 0,'0'0'-203'0,"0"0"59"0,0 0 108 0,0 0 95 15,0 0 10-15,0 0-54 0,0 0-33 0,0 0-16 16,0 0 9-16,0 0-3 0,131-121 14 16,-110 107 11-16,-1 1 2 0,-4 0 12 0,1-2 0 15,-5 1 13-15,1 2 0 0,-6 0 11 0,1 3 13 16,-7 1 4-16,0 3 2 0,-1 3 3 0,0 1-22 15,-2 1-26-15,-2 0-24 0,-2 0-41 16,-3 0 1-16,-1 4-3 0,-2 4 18 0,-4 4 17 16,1 3 7-16,-3 3 13 0,4 3-4 0,-3 1 10 15,7 0-5-15,0-1 3 0,0-1-2 0,6 1-4 16,-1-2-6-16,5-4-2 0,0 2 1 0,6-4-5 16,5-1 7-16,0-3-2 0,3-2 11 0,3-1 9 15,2-4 15-15,1-2 10 0,2 0 0 16,1-5 2-16,3-3-9 0,-3-2 0 0,4-1-9 15,-2-2 6-15,2 0-5 0,-4-1 2 16,-3-2 8-16,0 0-8 0,-1 0-1 0,-1-2-10 16,0-2-2-16,1-2-16 0,2-2-1 15,1 1-11-15,-4 0-7 0,0 5 0 0,-2 4-3 0,-6 4 5 16,-5 5-20-16,1 2-19 0,-5 3-55 0,0 0-40 16,-1 1 6-16,0 7 26 0,0 3 61 15,-3 4 47-15,-3 3 26 0,1 1 1 0,-4 2 2 16,1-2-2-16,0 2-1 0,1-1 0 0,1-2-1 15,-1-1 7-15,5-1-11 0,-1-2 9 0,2-3-7 16,1 1-1-16,0-4 8 0,1-2 5 16,3-2 17-16,1-1 18 0,2-3 36 0,2 0 9 15,1-1 2-15,5-4-14 0,-2-2-23 0,1-2-12 16,3-2-5-16,0 0-1 0,-2 0-6 0,1-2-5 16,-2-1-8-16,4-2 0 0,-2 0-19 0,2-2-3 15,1 2-13-15,2 2-12 0,-1 2 7 0,-2 2-9 16,-4 5-5-16,1 3-14 0,-4 2-6 15,-4 0-11-15,0 7-2 0,0 1 5 16,-5 3 4-16,4 3 12 0,-5 2 10 0,-1 1 17 16,0 2 4-16,-7 0 15 0,1 2 9 0,1-1 2 15,-3 1 4-15,3-1-3 0,-3-2-4 0,2-2-5 16,2-2 10-16,1-2-5 0,1-2 11 0,2-3 6 16,0-4 1-16,0 1 18 0,0-4 18 0,3 0 26 15,-1 0 13-15,0-1 8 0,3-3-24 16,0-3-24-16,5-4-31 0,0-2-18 0,6-3-9 15,-2-1-10-15,3-1 11 0,-2-2-8 0,5-2 4 16,-1-1-10-16,5-1-7 0,3-1-19 0,1-1-17 16,2 1-9-16,0 3-17 0,-3 5 12 15,-2 4 1-15,-6 5 12 0,-4 4-1 0,-2 2 3 16,-3 2-13-16,-3 0-16 0,-3 7-4 0,-2 0-11 16,-2 4 19-16,0 1 15 0,-4 2 28 0,-5 3 16 15,-1 0 15-15,0 2 11 0,-1 1 2 16,1-2 1-16,3 1-8 0,0 0 0 0,-1-1-12 15,6-2 6-15,1-1-5 0,1 1-4 16,0-3 5-16,2-1-10 0,6-4 7 0,0-1 6 16,0-4 17-16,5 0 14 0,-1-2 17 0,3-1 5 15,2 0-10-15,2-4-5 0,0-2-16 0,2-1-5 16,0-2-8-16,-2-1 5 0,2 0 0 0,-2-2 3 16,0 1 7-16,-1-2-2 0,-2-2 1 0,-1 0-8 15,0-1 1-15,-1-2-17 0,-1 1 2 16,-2-1-4-16,1 2-3 0,-6 0 12 0,-1 2 14 15,-2 2 20-15,-3 3 3 0,-2 3 6 0,-4 3-26 16,0 0-20-16,-2 3-17 0,-4 0-6 0,2 0-1 16,-4 3 1-16,0 5 18 0,-3 2-7 15,1 4 8-15,-1 1 0 0,3 1-1 0,-1 2-2 16,2 0 3-16,3 1-3 0,2 1-11 0,3-1 3 16,1 0-13-16,4-2 2 0,0 0-5 0,5-2-3 15,3-1-7-15,3-2-2 0,1-2 9 16,3-2-1-16,3-1 18 0,3-2 10 0,3-3 10 15,0-1-2-15,0-1 8 0,5 0-4 0,-2 0-9 16,1-2 13-16,-1-2-6 0,0-3 8 16,-2-1-1-16,0-4 1 0,-1-2-9 0,1-2-9 15,1-4-4-15,-1 0-18 0,-2-2 2 0,0 1 1 16,-3 2 16-16,-4 5 22 0,-4 1 46 0,-5 4 36 16,-4 2 32-16,-3 3 22 0,0 2-21 0,0 1-25 15,-6 1-51-15,-3 0-32 0,-2 0-25 0,-1 6-8 16,-2 2 14-16,-1 1 1 0,1 4 11 15,0 0-6-15,-2 2 5 0,5 2-6 0,1-2 1 16,0 3-9-16,3-2-22 0,4 0-18 0,2-1-31 16,1-1-35-16,3 0-60 0,3-3-61 15,9 1-108-15,-5-4-145 0,-2-4-584 0</inkml:trace>
  <inkml:trace contextRef="#ctx0" brushRef="#br0" timeOffset="25718.86">22109 1175 2972 0,'0'0'-13'0,"0"0"9"0,0 0 13 16,0 0 4-16,0 0-10 0,0 0-72 0,0 0-125 16,0 0-95-16,0 0-106 0,0 0-58 0,0 0-31 15,0 0-612-15</inkml:trace>
  <inkml:trace contextRef="#ctx0" brushRef="#br0" timeOffset="26626">6416 3239 2671 0,'0'0'-46'16,"0"0"27"-16,0 0-12 0,0 0 24 16,0 0 17-16,0 0 4 0,0 0-6 0,0 0-4 15,0 0-7-15,0 0-3 0,34-137 2 0,-10 104 1 16,-1-1-1-16,2 1 0 0,-2 0 3 16,0 1-3-16,-2 4 1 0,-4 3 1 0,-1 5-3 15,-5 7 2-15,-5 6 1 0,-2 4-4 0,-3 3-16 16,-1 0-24-16,0 5-21 0,0 6 1 0,0 3 13 15,-4 9 32-15,0 4 15 0,0 4 1 16,-3 4 8-16,1-2-5 0,4-2 3 0,-2-2 1 16,3-3-2-16,1-2 0 0,0-4-1 0,0-1 0 15,5-4-7-15,-1-4-1 0,3-3-8 0,0-2-1 16,1-3 0-16,1-3 6 0,2 0 12 16,0-3 11-16,1-5 11 0,5-6 0 0,0-2-3 15,2-4-9-15,0 0-3 0,2-2-4 0,-3-1 0 16,-2 1 1-16,-2 1-1 0,-1 1 3 0,-1 0-1 15,-1 1-2-15,2 5-4 0,-5 2-1 0,0 4-6 16,-1 3-3-16,-3 3-6 0,1 2-13 16,-1 0-8-16,-2 6-2 0,2 2 12 0,-2 4 15 15,4 2 20-15,-3 5 9 0,1 2 0 0,2 0 1 16,-4 2-6-16,2-1-1 0,0 0-5 0,-1-1 0 16,2-3-3-16,-2 1 0 0,1-3-2 15,2-1-6-15,-2-3-7 0,2-1-28 0,1-2-92 16,1-2-148-16,1-4-116 0,-3-1-713 0</inkml:trace>
  <inkml:trace contextRef="#ctx0" brushRef="#br0" timeOffset="26840.4">6770 2526 2913 0,'0'0'-41'0,"0"0"34"15,0 0-17-15,0 0 5 0,0 0-6 0,0 0-25 16,0 0-52-16,0 0-55 0,0 0-48 0,0 0-36 16,0 0-54-16,0 0-75 0,0 0-47 0,0 0-543 0</inkml:trace>
  <inkml:trace contextRef="#ctx0" brushRef="#br0" timeOffset="27243.18">7075 3192 1144 0,'0'0'19'0,"0"0"-34"0,0 0 28 0,0 0 45 16,0 0 26-16,0 0-4 0,0 0-8 0,0 0 1 16,0 0 6-16,0 0 13 0,0 0 7 0,65-130 0 15,-52 113-9-15,-2 4-18 16,1 0-13-16,0 3-16 0,0-1-12 0,-3 3-10 0,-1 1-6 15,-1 2-6-15,-2 3-7 0,-1 2-5 16,-1 0-11-16,-2 0 1 0,0 1-1 0,3 4 5 16,-1 1 9-16,-1 2 8 0,1 1 5 0,1 3 5 15,-1 1 1-15,-2 1-2 0,2 2 1 0,-2 1-3 16,0 0 3-16,0 0-3 0,-1-1-4 0,0 1-5 16,0-2-8-16,0 0-6 0,0 0-13 15,1-2-22-15,-1-1-55 0,2 0-88 0,-1 1-119 16,2-3-101-16,-2 0-40 0,0-6-383 0</inkml:trace>
  <inkml:trace contextRef="#ctx0" brushRef="#br0" timeOffset="27826.24">7421 3187 733 0,'0'0'111'0,"0"0"23"16,0 0 34-16,0 0 13 0,0 0-29 16,0 0-37-16,0 0-28 0,0 0-27 0,0 0-16 15,0 0-4-15,0 0-2 0,0 0 3 0,0 0-5 16,-21-87-3-16,28 76-11 0,1 2-3 0,-1 0-5 16,3 1-3-16,-2 1 1 0,2 2-2 0,-4 3 4 15,0 1-6-15,-1 1 3 0,-2 0-8 16,0 0-5-16,0 2 1 0,-1 4 1 0,0 2 7 15,0 1 7-15,2 3 4 0,-4 2-4 0,2 4 0 16,1-1-4-16,-3 2-2 0,0 2-4 0,0 0-6 16,0 0-8-16,1-2-13 0,1 1-20 15,3-2-39-15,1-2-53 0,1-3-67 0,4-1-55 16,3-5-23-16,1-1 5 0,-3-3 24 0,-4-2-372 0</inkml:trace>
  <inkml:trace contextRef="#ctx0" brushRef="#br0" timeOffset="28709.46">8008 2934 2147 0,'0'0'5'16,"0"0"5"-16,0 0 31 0,0 0 24 0,0 0-5 16,0 0-35-16,-131 14-19 0,108 0-2 0,1 1-4 15,1 5 1-15,1 0-4 0,2 2 3 0,0 1 0 16,4-1 0-16,0-1 1 0,6-1-3 15,3-4-10-15,2-1-15 0,3-4-13 0,3-1-10 16,7-3 0-16,0-3 6 0,3-1 13 0,1-2 9 16,0-1 12-16,1-3 9 0,1-4 3 15,1-2 7-15,1-1 1 0,-3-3 2 0,2 1 3 16,-2-1 3-16,1-1 3 0,-3-2 1 0,0 0-1 16,-1-3-7-16,1 1-5 0,-3-1-8 0,0 1-2 15,-1 3-3-15,-4 3 4 0,0 4 0 16,-3 2 0-16,1 1-1 0,-3 3-9 0,0 1-9 15,1 1-16-15,-1 0-15 0,0 0-17 0,0 2-7 16,0 3 14-16,0 1 14 0,0 1 20 16,0 5 17-16,-1 0 3 0,1 2 2 0,0 3 3 15,0-2-1-15,0 2 1 0,1-2-2 0,5-3-5 16,2 2-3-16,0-4-11 0,2 0 1 0,3-3 3 16,2 0 12-16,0-4 20 0,1-2-1 0,4-1-3 15,0 0-6-15,1-5-6 0,0-2 8 0,-1-2 12 16,4 0 1-16,0-3-1 0,-2 0-1 0,-2-2 4 15,2 2 3-15,-1-2 9 0,-1 0 10 16,-1-1 1-16,0 1 2 0,-5-1-4 0,-1-1-5 16,-2-1-4-16,-3 1-3 0,-3-1-2 0,-3 2-6 15,-2 0-2-15,0-1-12 0,-6 2-2 16,-1 3-6-16,-2 2 2 0,-4 3-10 0,1 4-19 16,-2 2-20-16,1 5-15 0,-5 6 9 0,4 4 14 15,-3 5 20-15,5 3 6 0,-2 4 3 16,2 3-5-16,5 3 1 0,1 2 6 0,5 2-1 15,1 2 11-15,0 1 0 0,3 2 5 0,6 2 5 16,0-1 0-16,4 1 9 0,0-1 1 0,1-3-1 16,-2-1 3-16,0-2-1 0,0 0-3 15,-4-3 8-15,-1 1-4 0,-2-6 2 0,-3-1 5 16,-2-3 3-16,0-3 13 0,-6-1 5 0,-4-3 3 16,-1-2-7-16,-7-2-12 0,-2-4-10 0,0-2-8 15,-3-3-5-15,-5-3-6 0,1-2 0 0,0-2-2 16,-2-6 0-16,8-3-3 0,1-3-9 0,5-3-14 15,4-2-14-15,6-6-6 0,4-2-5 16,1-2 5-16,10-3 4 0,4-5-1 0,8 1 0 16,5 0 0-16,4 2-1 0,6 1 4 0,1-1 2 15,2 2-1-15,-1-1 5 0,5 1-1 0,0 0 4 16,-1 0-2-16,2 0-2 0,0-1 2 16,-2 4 0-16,-1 0 6 0,-3 0 10 0,-5 5 8 15,-6 2 7-15,-4 4 10 0,-3 4 7 0,-9 3 14 16,-1 5 9-16,-5 4 5 0,-3 2 2 15,-3 1-20-15,0 5-5 0,0 2-7 0,-1 5-2 16,-5 3 8-16,2 3 1 0,-5 2-7 0,1 1-7 16,2-1-5-16,0-3-5 0,1-1-2 15,1-4-8-15,3 1-15 0,1-2-28 0,0-3-51 16,1-2-80-16,7-2-94 0,-1-3-56 0,-2 1-53 16,0-3-495-16</inkml:trace>
  <inkml:trace contextRef="#ctx0" brushRef="#br0" timeOffset="29443.08">8881 2742 1046 0,'0'0'209'15,"0"0"-211"-15,0 0-67 0,0 0-118 0,0 0-33 16,0 0 3-16,0 0 50 0,0 0 112 16,0 0 32-16,0 0 3 0,0 0 1 0,12 140 8 15,-2-111 6-15,1-2 2 0,-2 0 6 0,0-1 3 16,2-3 0-16,-5-1 3 0,0-1 2 0,1-4 16 15,-4-2 24-15,4-2 52 0,-5-4 56 16,0-3 42-16,1-3 29 0,0-2 9 0,-2-1-7 16,0 0-11-16,2 0-10 0,2-3-31 0,0-4-37 15,4-4-41-15,1-3-43 0,4-3-32 16,1-4-15-16,4-2-6 0,1-2-8 0,1 0-2 16,1 1-5-16,0 3 0 0,-1 3-6 0,1 3-1 15,-5 5-7-15,2 1-13 0,-7 6-15 0,2 2-22 16,-5 1-14-16,-3 4-12 0,2 6 5 0,-6 2 8 15,-1 5 23-15,-1 2 24 0,0 3 17 0,0 0 17 16,-1 0 3-16,0 0 7 0,0-2 0 16,1-1 4-16,0-2 3 0,0-2-1 0,0 0 14 15,0-5 3-15,2-2 6 0,0-1 2 0,4-2-1 16,-2-3 2-16,3 0 6 0,-1-2 9 0,1 0 7 16,2-4 4-16,0-3-11 0,3-2-8 15,2-2-22-15,2-2-10 0,-1-1-5 0,1 0-5 16,0 0-1-16,-2-1 1 0,0-1-2 15,1-1-4-15,-2-1-8 0,3 0-19 0,-3 3-14 16,1 2-21-16,0 4-4 0,-5 2-3 0,-2 4-3 16,0 3-12-16,-2 0-32 0,-1 0-20 0,-3 4-8 15,-1 3 33-15,0 3 42 0,0 2 43 0,0 2 29 16,-5 1 2-16,0 2 7 0,-1 1 3 16,1 0 8-16,2-1 0 0,-1-1 4 0,4-2-4 15,0 0-4-15,0-3 1 0,6-1-1 0,-1-2 2 16,3-1 6-16,1-2 8 0,1-3 9 0,3-2 12 15,1 0 3-15,0-2-3 0,1-5-6 0,1-2-15 16,2-1-14-16,1-1-12 0,-4-2 0 0,3 0-4 16,-3 1 5-16,1-2 0 0,-4 0 3 15,3-1 1-15,-3 0 1 0,-1-1 3 0,4-3-6 16,-2 2-1-16,0-1-5 0,-2 2-2 0,-1 3-2 16,-1 4 4-16,-4 2 9 0,-2 5 15 15,-2 2 26-15,-1 0 13 0,0 0-5 0,-1 4-9 16,-4 3-6-16,1 2-6 0,-5 4 9 0,0 1-1 15,1 2-11-15,0 1-4 0,0 0-8 16,0 1 1-16,1-1-11 0,4-1-4 0,-1-1-10 16,3-2-19-16,1-1-23 0,3-2-34 0,4 0-51 15,5-5-68-15,2 0-82 0,-3-3-123 0,-2-2-797 16</inkml:trace>
  <inkml:trace contextRef="#ctx0" brushRef="#br0" timeOffset="29585.19">9974 2561 2525 0,'0'0'143'0,"0"0"-215"0,0 0-18 0,0 0 16 16,0 0-17-16,0 0-39 0,0 0-156 0,0 0-149 16,0 0-115-16,0 0-390 0</inkml:trace>
  <inkml:trace contextRef="#ctx0" brushRef="#br0" timeOffset="31047.96">10801 2791 2697 0,'0'0'30'0,"0"0"-24"0,0 0 4 0,0 0 5 16,0 0-14-16,0 0-11 0,0 0-8 0,0 0 0 15,0 0-1-15,0 0 9 0,0 0-1 0,0 0 6 16,0 0-3-16,-105 119-3 0,100-100 0 0,5 1-7 16,0-2 1-16,3-1-9 0,5-2 3 15,2 0 1-15,3-2 2 0,3-3-3 0,3-1-8 16,-1-2-3-16,4-2-2 0,1-3 1 0,1-2 6 16,1 0 3-16,0 0 1 0,2-5 4 0,-5-1-1 15,-1-2 3-15,0-1 4 0,-1-2 4 0,-2 0 8 16,-1-2 1-16,-3 0 3 15,-2 0-1-15,-2-1 0 0,-1 2-1 0,-1 2 2 16,-5 2 4-16,2 2 6 0,-3 2 12 0,-2 4 3 16,0 0 1-16,0 0-16 0,0 0-25 0,0 0-36 15,-1 3-22-15,0 1 7 0,-3 3 16 0,3 3 31 16,0 2 23-16,-1 1 5 0,1 2-5 0,1-1 3 16,0 0-2-16,0 0 1 0,1-1 7 15,2 0-1-15,4-2 2 0,0 0 5 0,0-3 4 16,2-1 0-16,0-3 5 0,1 0 4 0,2-1 4 15,2-3 10-15,0 0 9 0,-2 0 5 0,6-3-3 16,-5-3 2-16,4-1-6 0,-4-2 0 0,0 1 2 16,0-3-2-16,-3 2 1 0,-1-3-6 15,-2 1-5-15,1-1-14 0,-5-2-7 0,3-3-5 16,-5 2-6-16,0-4-2 0,-1 0-2 0,0 1-8 16,-1-2-4-16,-3 0-5 0,-4-1-11 0,-1 2-4 15,-3 0-17-15,-3 2-5 0,1 2-7 0,-4 3-8 16,-2 2 7-16,-1 4-6 0,1 3 4 15,-3 3 7-15,1 0 7 0,2 8 4 16,0 1 4-16,2 4-5 0,6 0-12 0,1 2-1 16,2 1-10-16,6 0-5 0,0 0-13 0,3-1-9 15,8-1-2-15,3-3 7 0,5 0 24 0,-1-3 27 16,4-4 24-16,2-1 20 0,5-3 13 0,-1 0 6 16,2-3 6-16,1-5 1 0,-1-1-4 0,2-1 0 15,1-3 5-15,0-1 19 0,-3 0 16 16,-2-2 17-16,3 0 4 0,-5-1-8 0,-1-2-13 15,4 0-17-15,-3-3-17 0,0-1-15 0,1-2-6 16,-1-1-10-16,-1-3 1 0,0-2-5 0,-4 1-2 16,0-2-2-16,-6 0-2 0,-3 3 9 15,-2 4 5-15,-6 4 15 0,-1 6 9 0,-1 6 5 16,-6 4-13-16,-2 3-21 0,-1 2-25 0,-1 2-23 16,-3 7 0-16,-6 7 2 0,2 6 14 15,-4 4 5-15,2 5 4 0,-1 4 3 0,1 0 5 0,4 3 8 16,2 1 2-16,4-1 7 0,1-1-3 15,5-1-2-15,2-1-4 0,2-2-5 16,0-4-5-16,9-1-1 0,-1-3 3 0,2-1 6 16,2-2 2-16,4-4-2 0,1-1-3 0,1-3-9 15,3-2 5-15,0-4 4 0,-2-3 7 0,1-3 7 16,-1-2 3-16,-1 0 6 0,-3-2-1 0,2-3 5 16,-3-3 1-16,2-2 2 0,-4-2 0 0,4-3-6 15,-2-3-6-15,0-2-11 0,1 0-3 0,-2 0-9 16,-3 0 3-16,0 1-4 0,0 4 7 15,-4 1 4-15,-2 2 2 0,-2 4 8 0,-1 2-4 16,-1 4 2-16,0-1-2 0,0 3-6 0,0 0-14 16,0 0-24-16,-1 5-11 0,-1 1-1 15,0 3 12-15,-3 3 21 0,2 2 15 0,1 1-2 16,0 1 4-16,-1 0-2 0,1-2 2 0,2 0 5 16,0 1-4-16,7-1 2 0,-4-1-3 0,5-2 3 15,-1 0-1-15,3-1 8 0,0-2 5 0,1-1 0 16,2 0 8-16,-1-2 2 0,3-2 5 15,-2-2 5-15,-2-1 6 0,2 0 0 0,-1-1 1 16,1-3-2-16,-2-2 2 0,-1-1-1 16,0-2-7-16,-1-2-1 0,-1 0-13 0,0-3-3 15,0-1-6-15,-1-1 0 0,-3-2-7 0,1-1-2 16,-3-1-7-16,-1-2-11 0,-1 1 0 0,0-4-10 16,-2 4-6-16,-6-2-10 0,-3 2-11 0,-6 3-6 15,2 1-2-15,-4 3 7 0,-1 4 7 0,1 4 3 16,-2 1 1-16,1 4 0 0,1 1-4 15,-1 3 7-15,1 5 4 0,5 2-4 0,-3 2 2 16,6 2-7-16,3 0-2 0,5 0 3 0,1 1 10 16,2 1 5-16,0-3 14 0,1 0 8 0,3-2 6 15,4-1 12-15,2-2 9 0,2-1 15 16,2-3 4-16,1 0 10 0,2-3 2 0,-1-1 3 16,0 0 3-16,5 0-1 0,-3-5-6 0,-3 0-13 15,4-1-2-15,0-2-10 0,0-1 0 0,0 1-6 16,-3-1-3-16,4-1-4 0,-1-1-3 15,3-1-1-15,3-2-10 0,-1 0 2 0,1 1-6 16,0-1 0-16,2 1-2 0,-3 1 1 16,-2 5-1-16,-2 2-1 0,-1 2 5 0,-3 1-2 15,-3 2 2-15,-3 0-2 0,-1 0 3 0,-2 4-4 16,-2 2 10-16,-3-1 12 0,2 3 7 0,-3 1 16 16,-1 3 10-16,0 1 4 0,0-1 0 0,-1 3 0 15,-3 0-11-15,3 2-6 0,-2-2-7 0,2 1-4 16,-3 0-1-16,4 0-13 0,0-2 9 0,0 0-12 15,6-1 3-15,-2 0-1 0,3-2-11 16,1 1-5-16,3-2-9 0,0 1-17 0,2-2-33 16,3-1-49-16,3 0-92 0,2-1-168 0,-5-3-204 15,-3 0-886-15</inkml:trace>
  <inkml:trace contextRef="#ctx0" brushRef="#br0" timeOffset="31241.56">13038 2922 2803 0,'0'0'-30'0,"0"0"8"0,0 0 78 15,0 0 52-15,0 0-3 0,0 0-19 0,0 0-17 16,0 0-17-16,0 0-7 0,-33 117-10 0,22-94-13 16,0 0-13-16,0 2-9 0,-3-1-7 0,2 0-19 15,-4 3-23-15,-1-2-37 0,-3 0-63 0,-4 0-102 16,0-1-203-16,5-7-184 0,7-5-867 0</inkml:trace>
  <inkml:trace contextRef="#ctx0" brushRef="#br0" timeOffset="32025.92">13932 3163 2530 0,'0'0'-44'0,"0"0"3"16,0 0 54-16,0 0 41 0,0 0 14 15,0 0-10-15,0 0-20 0,0 0-15 0,0 0-6 16,0 0-2-16,0 0 1 0,0 0-8 0,85-118-3 15,-58 90-4-15,2-1-1 0,1 0-2 16,-1 1 4-16,-3 2-6 0,-1 4 0 0,-4 2 1 16,-5 5-5-16,-1 4 6 0,-3 3-10 0,-2 4-5 15,0 4-17-15,-2 0-22 0,1 3-7 16,-1 5-6-16,2 2 10 0,0 4 12 0,1 1 9 16,-1 1-1-16,-1 2 2 0,-2 0 1 0,0-1 6 15,-2 1 6-15,-5-3 8 0,0 0 8 0,0-1-1 16,-3-1 1-16,-6-2 0 0,2-3 1 0,-2 0 11 15,0-1 5-15,-3-2 3 0,2-1-7 0,0-2-2 16,-1 0-2-16,5-2 6 0,1 0 2 16,1 0-8-16,2 0-20 0,2 0-32 0,0 0-28 15,0-2-12-15,4 0 11 0,2-1 26 0,1 0 32 16,4-2 16-16,5 0 12 0,1 1 4 0,4-1-1 16,1 0 2-16,2 1-4 0,0 0 1 15,2-1 2-15,2-1 6 0,2 0 9 0,1-1 5 16,2 1 11-16,-2-1 2 0,1-3 4 15,-2 2 3-15,-1-3 0 0,-1-1-5 0,-3 2 0 16,-2-2-5-16,-6 1 3 0,-2 0 5 0,-5 0 5 16,-5 0 8-16,-1-1-6 0,-4 2-5 0,0-2-22 15,-8 2-15-15,-2 1-15 0,-4 2-17 0,-3 1-9 16,-3 4-7-16,-3 2 6 0,-3 0 10 16,2 4 15-16,-2 5 8 0,3 3 5 0,1 2-4 15,6 2-4-15,0 1-7 0,3 2-6 0,6 1 4 16,0 2-5-16,6 0 4 0,1 0-7 0,4 0-19 15,8-1-18-15,7-3-26 0,6-1-45 0,6 0-75 16,5-4-131-16,-6-4-126 0,-9-3-703 0</inkml:trace>
  <inkml:trace contextRef="#ctx0" brushRef="#br0" timeOffset="32301.89">15786 2856 1934 0,'0'0'679'15,"0"0"-789"-15,0 0 22 0,-31 127 89 0,25-83 31 16,-5 1 2-16,4 2-10 0,-5 1-8 0,0 2-12 15,-1-1-1-15,1 0-2 0,-6-2-6 0,0-3-7 16,2-3-18-16,-4-1-29 0,1-4-47 0,-2-2-54 16,1-1-110-16,2-6-83 0,1-3-65 15,5-8 15-15,3-7-311 0</inkml:trace>
  <inkml:trace contextRef="#ctx0" brushRef="#br0" timeOffset="32893.25">15469 2999 1462 0,'0'0'48'16,"0"0"30"-16,0 0 31 0,0 0 19 15,0 0-3-15,131-76-33 0,-103 70-28 0,1 5-13 16,0 1-5-16,-2 0-3 0,-5 4-6 0,1 4-6 16,-5 1-4-16,-4 2-7 0,-2 0-15 15,-5 1-5-15,-5 0-7 0,-2 0 2 0,0-1 8 16,-8 1 7-16,-3 1 6 0,-3-1-1 0,-4 0 2 15,0-1-6-15,1 0-2 0,2-3-4 0,2-2 3 16,3 1-6-16,3-3 0 0,1-3-6 16,4 0-31-16,2-1-26 0,0 0-25 0,1 0-8 15,4-2 31-15,4-3 39 0,2-3 25 0,5 0 17 16,5-3-6-16,6-3-10 0,1-1-4 0,2-1-2 16,0-3 4-16,0 2 0 0,0-1 3 0,-2 0 0 15,1 3-3-15,-3 2 4 0,-2 5 1 0,-5 1 10 16,-6 3-2-16,0 2 2 0,-7 1-5 15,-1 1-9-15,-4 0-1 0,-1 0-4 16,0 0-7-16,0 3 2 0,-4 3 10 0,1 3 5 16,-5 2 16-16,1 3 1 0,-5 2-5 0,2 0-3 15,-1 2-2-15,1-1-2 0,3 1-4 0,1-1 1 16,1 0-2-16,0 0 1 0,5-1-4 16,0-1-1-16,1-2-7 0,8-2-6 0,1-2 1 0,1-3-3 15,4-2 6-15,-1-2 7 0,6-2 11 16,-3 0 10-16,0-1 7 0,2-6 0 0,0-2-2 15,-2-1-4-15,-1-3-1 0,-1-1 1 0,-2-3-4 16,-2 1 1-16,-3-3-7 0,-2-1-6 0,-2-1-9 16,-2-3-10-16,-2-3-14 0,0-1-17 15,-6 1-8-15,-3-1-7 0,-6 2 4 0,4 2 9 16,-7 2 14-16,-2 4 14 0,-1 2 20 0,-1 6 21 16,-1 3 6-16,0 5-3 0,-1 2-17 0,3 2-15 15,1 6-18-15,4 4-9 0,2 1-13 0,6 2-20 16,3 0-18-16,5 3-33 0,2-1-30 15,11 0-24-15,6-1-39 0,10 1-29 16,-8-7-42-16,-2-2-522 0</inkml:trace>
  <inkml:trace contextRef="#ctx0" brushRef="#br0" timeOffset="33733.55">16679 2831 1354 0,'0'0'105'0,"0"0"1"15,0 0 31-15,0 0 11 0,-123-8-50 0,92 12-22 16,-1 3-16-16,3 4-17 0,1 2-13 0,5 2 3 16,3 1 2-16,0 1 4 0,3-1 3 15,3 3-5-15,4-3-8 0,1 1-13 0,7-2-17 16,2-1-24-16,5-1-8 0,7-3-8 0,2-2 1 16,6-3 16-16,1-1 3 0,-1-4 10 0,5 0 9 15,1-2 0-15,-3-5 4 0,2-2-2 16,-2 0 1-16,-2-2 18 0,-4 0 20 0,-4-2 23 15,-3 1 10-15,1-2-6 0,-3-3-15 0,-1 0-21 16,-1-1-13-16,3-2-12 0,-3 1-3 16,0 1-3-16,0 3-1 0,-4 4 5 0,0 3-5 15,0 3 2-15,-2 3-6 0,0 2-16 0,0 0-29 16,0 0-32-16,0 4-12 0,-3 3 15 0,2 2 35 16,-3 5 29-16,-1 3 18 0,3 2-3 0,-4 1-5 15,4-1 1-15,1-1-1 0,-1 1 1 0,2 0-3 16,0-4 3-16,3 0-5 0,5-2-5 15,-2-1-5-15,4-3-1 0,3-2 1 0,-1-2 10 16,2-2 13-16,3-3 8 0,3 0 11 0,0-3 1 16,5-5 1-16,-1 0-2 0,-1-4 4 0,2-1 2 15,-4-2 2-15,3-1 2 0,-2-1-1 16,-1-2 0-16,3-2-6 0,0-2-3 0,-1-4-7 16,4-2-8-16,-4-3-5 0,4-1-4 0,-3-3-12 15,3-1-8-15,-4-1-5 0,3-1-19 0,-3-2-8 16,-1 4-5-16,-3 1 10 0,-6 6 21 15,-3 6 31-15,-3 8 34 0,-5 4 16 0,-2 6 10 16,-1 4-19-16,-7 2-47 0,1 0-42 16,-5 8-18-16,-2 6 8 0,-5 7 30 0,-3 4 31 15,-2 5 9-15,-1 2 6 0,5 1 0 0,0 1 5 16,1 2-2-16,5-1 1 0,-3-2 2 0,7 1-6 16,3 0-4-16,3-3-7 0,4-1-10 0,0-4-14 15,7-2-5-15,4-1-7 0,2-3-6 0,4-3-1 16,2-2 0-16,0-1 0 0,1-4 3 0,3-2 8 15,0-3 1-15,4-4 4 0,-3-1-4 16,6 0-2-16,0-1-1 0,0-5 3 0,-1-1 12 16,-2-2 5-16,-1-3 13 0,-4 1 6 0,-1-4 6 15,0 0-3-15,1-4-7 0,-5-1-16 16,1-2-20-16,-6-1-3 0,-1 1 3 0,-3 2 23 16,-7 5 34-16,-1 1 25 0,0 4 12 0,-6 3 2 15,-5 3-22-15,-1 3-11 0,-1 1-8 0,-6 0-11 16,-2 7 0-16,1 2-11 0,-1 4-1 15,1 2-3-15,0 4 1 0,2 1 1 0,5 1 2 16,-2 1 4-16,3-1-7 0,6 0 0 0,-1-3-11 16,6 1-9-16,1-3-11 0,1 0-6 15,9-2-8-15,0 0-8 0,8-3 1 0,-1 0-8 16,7 0-28-16,3-2-11 0,1-2-41 0,5-3-67 16,0-2-32-16,-2-2-83 0,-8 0-424 0,-9 0 466 15</inkml:trace>
  <inkml:trace contextRef="#ctx0" brushRef="#br0" timeOffset="33976.87">16637 2653 2386 0,'0'0'-169'0,"0"0"49"0,0 0 169 16,0 0 65-16,152-11 0 0,-102 6-43 0,2 0-27 16,4 0-18-16,1 0-7 0,4 0-8 0,-2 2-4 15,4 1-5-15,-4-1-7 0,0 2 1 16,-1 0-5-16,-3 1-15 0,-5 0-28 0,-7 0-30 16,-3 0-69-16,-9 2-107 0,-3 3-82 0,-9-3-115 15,-9 1-719-15</inkml:trace>
  <inkml:trace contextRef="#ctx0" brushRef="#br0" timeOffset="35843.33">18563 2773 1728 0,'0'0'-128'0,"0"0"47"15,0 0 87-15,0 0 80 0,0 0 58 0,0 0-58 16,0 0-45-16,0 0-22 0,134-56 0 15,-99 38-1-15,4-3-2 0,1-1 2 0,-1-2-6 16,1-1-1-16,-5 0-2 0,1 0 8 0,-6 0 7 16,-6-1 9-16,-4-3 1 0,-2 0 0 15,-5 0-8-15,-6-1-11 0,-4-1-9 0,-3 3-22 16,-4 0-9-16,-11 3-15 0,-1 4-6 0,-5 4 3 16,-5 6 0-16,-2 6 4 0,1 5 3 0,-3 3-1 15,-1 12 1-15,-3 8 11 0,1 8 13 0,2 8 16 16,-1 9 10-16,2 8 3 0,2 6-6 0,5 5-16 15,3 3-12-15,2 1-1 0,6 1-13 16,1-2 2-16,2-3 10 0,0-2-11 0,5-5 20 16,-1-3 8-16,3-5 6 0,-2-3 7 0,0-4 3 15,2-4-1-15,0-4-6 0,-3-5-1 0,2-5-4 16,0-3-4-16,-3-5-9 0,2-3-22 16,-3-3-38-16,-1-3-48 0,3-3-57 0,-2-2-108 15,3-3-624-15</inkml:trace>
  <inkml:trace contextRef="#ctx0" brushRef="#br0" timeOffset="37327.83">18388 3110 1288 0,'0'0'-123'0,"0"0"43"16,0 0 91-16,0 0 86 0,0 0 18 0,0 0-21 15,0 0-13-15,0 0 4 0,135-83 14 0,-104 70 5 16,1-1-12-16,2 1-20 0,4-2-24 0,0-1-25 15,-1 1-9-15,2-2-6 0,0 2-7 0,-2 0 1 16,-2-1-4-16,2 1 0 0,-4 3-4 16,-2 0-1-16,-4 3-2 0,-6 2-1 0,-6 3-6 15,0 1-7-15,-10 2-12 0,2 1-18 0,-6 0-8 16,-1 0-10-16,0 5 28 0,-1 0 26 16,-2 5 22-16,-2 1 22 0,1 3-8 0,-2 1-7 15,2 1 1-15,-2 2-4 0,4-2-2 16,-1 1 2-16,-1-1-4 0,4 0 0 0,0-2-1 0,0-2 0 15,4-1-1-15,0-3-4 0,-1-1 2 16,5-2-2-16,2-2 4 0,0-2 12 0,2-1 11 16,4 0 17-16,-3-1 14 0,5-6 3 0,-1-3-8 15,-1-2-6-15,2-2-17 0,-1-1 0 16,-3 2 5-16,-3-2 14 0,-3-1 12 0,-5 3 4 16,1-3-8-16,-4-2-25 0,-3-1-28 0,-2-3-26 15,-4 0-15-15,-3 0-14 0,-4 2 6 0,0 1-8 16,-2 3 2-16,-3 3 13 0,0 3 0 0,1 2 13 15,0 4 2-15,1 3-6 0,1 1-7 0,3 0-8 16,1 6-2-16,2 1-2 0,2 1-1 16,3 1-11-16,4 0-6 0,3 2-7 0,0-1 7 15,6 1 14-15,3-1 19 0,5 0 15 0,3-2 14 16,4-2 17-16,3-3 8 0,3 0 14 0,-1-3 7 16,5-1 3-16,4-6-2 0,-1-2 1 15,3-2-5-15,-2-1 1 0,2-2-1 0,-3 0-1 16,4-1 8-16,-5 0 1 0,-1-1 10 15,2-2-3-15,-3 0-6 0,-1-3-5 0,-4-1-10 16,3-6-9-16,-2-1-9 0,-3-3-8 0,-2-4-10 16,-1 0-2-16,-4 2-5 0,-5 0 0 0,-4 3 1 15,-7 5 8-15,-1 3 10 0,0 6 3 0,-7 2 1 16,-4 6-26-16,0 3-37 0,-5 5-14 16,-1 1-12-16,-4 8 13 0,-1 5 30 0,-4 6 14 15,3 4 10-15,0 3 13 0,3 4 1 0,2 2 9 16,0 6 12-16,6 1 1 0,0 0 4 0,3 1-7 15,2-2-16-15,6-2-13 0,1-3-13 0,1-2-16 16,8-3-8-16,4-2-12 0,3-3-3 16,4-2-4-16,2-3 11 0,0-1 13 0,7-5 3 15,1-3 13-15,1-3-5 0,5-4 1 0,-3-2-8 16,-1 0-11-16,-1-3-4 0,-1-5-2 0,-3-1 12 16,-4-3 18-16,-1-1 20 0,-3-2 15 0,-6 0 15 15,2-4 3-15,-4-1-2 0,-3 0 0 16,-3-1 0-16,1 1 16 0,-4 2 17 15,-2 3 17-15,0 3 0 0,0 3-4 0,-2 3-18 16,-4 3-14-16,2 3-20 0,-2 0-24 0,1 0-14 16,-1 6-14-16,-3 2 7 0,2 3 5 0,0 3 5 15,-1 3 0-15,2 2 5 0,1 1 6 0,2 0 6 16,0 1 6-16,3-1-2 0,0-1 2 16,0 1-6-16,7-2 0 0,1-1-5 0,2-1-4 15,2-1 6-15,1-1 2 0,6-3 7 0,1 0 1 16,-1-4 11-16,3-1 9 0,0-3 16 0,-2-3 12 15,2 0 1-15,-3 0-2 0,-1-3-7 0,1-3 1 16,-4-1-5-16,0-1 6 0,-4-1 1 16,-1-1-3-16,-3-3-2 0,-3-1-8 0,-3-4-14 15,0 0-21-15,-1-3-20 0,-1 1-24 0,-8-1-22 16,-2 0-14-16,-1 1-7 0,-7 1-12 0,4 3 0 16,-6 2-5-16,2 4 1 0,-2 1 6 0,-3 3 13 15,3 4 14-15,3 1 7 0,-1 1 9 16,2 1-1-16,0 3-2 0,4 5-4 15,0-1-9-15,1 2-7 0,4 1-8 0,1 1-1 16,3-1-11-16,2 1-3 0,2-2 0 0,3-1 10 16,2 1 18-16,5-5 26 0,0 1 31 0,5-2 29 15,-3-3 43-15,1-1 45 0,3 0 33 0,-3-2 7 16,7-4-9-16,-1-1-30 0,-1-1-24 0,1-2-1 16,-1 1-3-16,1-1 3 0,0 0-4 15,0-2-15-15,3 0-25 0,0 2-17 0,4-1-22 16,-2 2-10-16,0-1-9 0,0 4-2 0,-2 2 0 15,-3 0-7-15,0 4 2 0,-5 0-12 0,3 3-2 16,-5 4 0-16,0 1 9 0,-2 3 12 0,-1 2 13 16,-2 1 20-16,-2 3 0 0,1 0 7 15,-4 1-5-15,-2 2-8 0,0-1-3 0,-1-1-5 16,-6 0-4-16,2 0-5 0,-3-2 5 0,0-1 4 16,-1-2 15-16,-1-3 10 0,4-1 13 0,-3-2 15 15,0 0 11-15,-1-3 17 0,2 0 5 0,2-2-3 16,2-2-12-16,2 0-8 0,1 0-6 15,1 0 7-15,0 0 1 0,2-3-11 16,-1-2-23-16,5-2-21 0,-2-2-10 0,2-2-12 16,3-2 6-16,0-3-5 0,4-1 1 0,1-3 0 15,3-1 0-15,2 0-1 0,-2 1-9 0,1 0 8 16,1 4-5-16,-4 2 8 0,1 4 3 0,-4 3-2 16,3 2-4-16,-3 2-6 0,0 2-3 0,-1 1-10 15,0 0-6-15,-1 1-4 0,0 5 13 16,-1 2 6-16,-2 1 21 0,-1 1 4 0,-1 3 1 15,-1-1 11-15,1 2-3 0,-3 0 3 0,0 0-3 16,-2 0-2-16,0-2-6 0,0 1 4 16,0-2-4-16,0-1 0 0,0 0 0 0,-2-2-1 0,-1 0 2 15,-2-1-14-15,1-2-12 0,-2 0-42 16,4-2-59-16,0-2-94 0,-1-1-175 0,0 0-151 16,3 0-756-16</inkml:trace>
  <inkml:trace contextRef="#ctx0" brushRef="#br0" timeOffset="37469.94">20782 2332 2524 0,'0'0'-66'0,"0"0"-14"0,0 0 21 0,0 0-33 16,0 0-125-16,0 0-61 0,0 0-111 0,0 0-66 15,0 0-433-15</inkml:trace>
  <inkml:trace contextRef="#ctx0" brushRef="#br0" timeOffset="37942.41">21243 2721 2947 0,'0'0'-18'0,"0"0"11"0,0 0 28 16,0 0 6-16,0 0-10 0,0 0-17 0,121-135-6 16,-93 120-11-16,2 5-1 0,0 3-8 0,-1 5-5 15,-2 2 3-15,0 2-3 0,-5 7 10 0,-1 2 3 16,-1 4 4-16,-5 2-3 0,-2 1-7 0,-3-1-8 16,-3 1-13-16,-4-1-7 0,-3-1-3 0,0-1-3 15,-1 0-6-15,-6-1 3 0,-3-2-2 0,-1 0 11 16,-4-1 12-16,-3-1 14 0,1-2 16 15,-3-1 9-15,1-3 16 0,3-1 4 0,0 0 10 16,6-3 16-16,4 0 20 0,2 0 6 0,4-3-6 16,0-1-29-16,0-4-37 0,5 0-19 15,3-4-14-15,4 0 3 0,4-3-6 0,5 0 1 16,3-2-7-16,2-1 0 0,4 2 6 0,0 0 2 16,0 3 13-16,-2 4 10 0,-3 1 16 0,-1 5 9 15,-5 1 12-15,-3 2 2 0,-2 0-8 16,-3 2-10-16,-4 4-7 0,1 3 4 0,-4 1 12 15,-2 4 16-15,2 1 5 0,-2 1 2 0,-2 2-7 16,0 0-4-16,0 0-5 0,0-1-7 16,0 0-3-16,-2-2-6 0,-2-3-3 0,2-1-12 15,-2-2-12-15,2-5-30 0,0 0-47 0,1-3-80 16,1-1-158-16,0 0-194 0,0 0-816 0</inkml:trace>
  <inkml:trace contextRef="#ctx0" brushRef="#br0" timeOffset="38088.01">21937 2224 2361 0,'0'0'259'0,"0"0"-282"16,0 0 6-16,0 0-4 0,0 0-34 0,0 0-101 16,0 0-79-16,0 0-146 0,0 0-159 0,0 0-652 0</inkml:trace>
  <inkml:trace contextRef="#ctx0" brushRef="#br0" timeOffset="38253.3">21331 3120 2851 0,'0'0'-1'0,"0"0"0"0,0 0 15 15,0 0 0-15,0 0-14 0,0 0-25 0,-122 130-40 16,105-110-59-16,1-1-86 0,-2 1-146 0,6-5-219 15,4-6-858-15</inkml:trace>
  <inkml:trace contextRef="#ctx0" brushRef="#br0" timeOffset="39063.6">6711 4324 2115 0,'0'0'-131'16,"0"0"-3"-16,0 0 26 0,0 0 73 15,0 0 71-15,0 0 31 0,0 0 15 0,0 0 10 16,0 0-3-16,0 0-11 0,0 0-15 0,142-29-14 15,-113 14-8-15,1-5-8 0,1-1-8 16,0-2-7-16,-1 0-6 0,-2 0-3 0,-4 0-4 16,-1 0-1-16,-3 1 2 0,-5 1-1 0,-4 1 6 15,-1-1 4-15,-6 0-4 0,-3 1-4 0,-1-1-6 16,-1 2-8-16,-6 2-12 0,-4 2-6 16,-4 5-4-16,-1 4-3 0,-3 4 0 0,-2 2-3 15,0 7-7-15,-4 8 2 0,1 6 9 0,-3 6 14 16,3 6 20-16,2 3 14 0,2 3 5 0,4 0-3 15,7-1-10-15,5 1-10 0,4-1-10 0,0-1-11 16,8-2-10-16,6-3-13 0,7-6-11 0,5-2-6 16,7-9-18-16,7-3-45 0,5-6-75 15,6-6-74-15,5-1-60 0,2-11 22 0,-13 2 37 16,-16 2-123-16</inkml:trace>
  <inkml:trace contextRef="#ctx0" brushRef="#br0" timeOffset="39543.39">7677 4106 294 0,'0'0'127'0,"0"0"30"0,0 0 36 15,0 0 15-15,0 0-7 0,-68-119 0 16,43 112-7-16,1 5-20 0,-2 2-38 0,2 4-41 16,-3 7-37-16,5 2-29 0,-1 4-14 0,2 2-13 15,4 3-7-15,0 1-3 0,4 2-4 0,2-2 0 16,3 1-4-16,5-3-3 0,1 0-3 16,2-1-4-16,2-5-2 0,6 1 1 0,3-5 2 15,1 0 4-15,0-2 9 0,3-3 4 0,-1-2 6 16,1-1-1-16,0-1 0 0,-2-2-2 0,2 0 2 15,-1 0 3-15,0 0-2 0,1-2 1 16,-4 2-3-16,1 0-3 0,2 2-1 0,-1 2 2 0,0 4 3 16,0 3 5-16,-1 3 5 0,1 1 3 15,-2 5 3-15,0 2-5 0,0 3 2 0,0 3 1 16,2 2 7-16,-2 4 9 0,-1 2 2 0,4 2 3 16,-3 0 4-16,-1 2 2 0,2 2-1 15,-2-2-4-15,0 1-8 0,-2-4-1 0,-2 1 0 16,-2-3 2-16,-3-1 0 0,-1 0-5 0,-3-1 3 15,-5 0-3-15,-6-2-1 0,-2-4-5 16,-4 0 1-16,-2-5-2 0,-5-3 2 0,-1-3 5 16,-4-3 0-16,0-5 5 0,1-4-4 0,1-4-1 15,3-6-12-15,2-7-11 0,4-4-11 0,1-6-10 16,4-5 1-16,4-6 0 0,4-6 1 0,4-5-6 16,4-3 2-16,10-5-4 0,7-2 1 15,6-4 0-15,5-2 0 0,6 3-3 0,5-1 0 16,7 4 4-16,2 0-5 0,8 6 3 0,5 2-9 15,3 3-34-15,4 3-58 0,1 2-69 0,-1 2-61 16,1 1-37-16,-7 5-12 0,-3 3 67 16,-8 7 67-16,-9 1-48 0,-11 7 87 0,-11 6 136 0</inkml:trace>
  <inkml:trace contextRef="#ctx0" brushRef="#br0" timeOffset="40226.56">8388 4028 296 0,'0'0'111'0,"0"0"22"0,0 0 33 15,0 0 2-15,-116 22-2 0,91-11-4 16,0 0-6-16,1 2 0 0,0 1-12 0,3 1-17 15,3 1-26-15,4 1-29 0,1 0-16 0,1 1-17 16,3 2-8-16,2-1-5 0,-1-1 2 16,5-1-8-16,2-2-5 0,1-2-8 0,0-3-9 15,8-2-3-15,2-3-2 0,1-3 4 0,4-2-1 16,0 0 7-16,2-6 1 0,1-3 0 0,2-3-4 16,0-1-6-16,-3-2-4 0,1-1-2 15,-3 1 11-15,2-2 0 0,-3 0 7 0,-1 1 3 16,0-1-3-16,-2 0 2 0,0 2 0 0,-3 0 2 15,-3 4 0-15,0 1 3 0,-1 4-2 0,-3 3-1 16,0 2-11-16,-1 1-6 0,0 0-5 0,0 3 4 16,0 5 13-16,0 4 2 0,0 2 4 15,0 3-8-15,0 3-3 0,1-1-1 0,2 1 0 16,2-1 0-16,1 1-1 0,1-3-1 0,4 0-1 16,2-1 1-16,2-4-5 0,0-3 6 0,2-4-1 15,2-3 3-15,3-2 8 0,3-3-1 0,1-7 3 16,2-2 0-16,3-4 0 0,-3-4-1 15,-1 1 5-15,-1-3 0 0,-1-2 7 16,-1 2-1-16,-3-4 3 0,1 1 0 0,-1-3-4 16,-2-3 3-16,1-3-5 0,-3-2 0 0,-3-2-6 15,1-2-4-15,-1-3-10 0,-3 2-9 0,0-2-8 16,-2 2-10-16,-4 4 6 0,-2 4 13 0,-3 7 20 16,0 8 15-16,-7 5 6 0,1 6-14 0,-3 4-35 15,-3 3-42-15,-2 5-22 0,-4 7 2 16,1 6 18-16,-4 7 40 0,-2 5 16 0,1 4 9 15,1 5 3-15,2 1 1 0,2 4 2 0,2 1 2 16,3 3 5-16,-1-1-4 0,7-1 4 0,-1-3-2 16,7-6-5-16,0-5-10 0,7-5-14 15,3-7-15-15,7-2-17 0,2-4 0 0,-1-5-4 16,5-3 4-16,1-3 6 0,-3-3 5 0,2 0 2 16,1-6 8-16,0-3 14 0,-2-4 6 0,2 1 12 15,-3-2 5-15,-1 0 5 0,-4-1 3 0,0 0 11 16,-3 0 5-16,-3 1 7 0,0 0 8 15,-4 2 7-15,-1 4 12 0,-3 1 11 16,-1 4 6-16,-1 1-3 0,0 2-16 0,0 0-26 16,0 0-28-16,0 6-16 0,-2 2-4 0,-1 4 4 15,-3 2 8-15,3 1 5 0,-4 3-5 0,3-2-1 16,-2 2-6-16,3-2-6 0,-1 3-14 0,1-3-19 16,2 0-24-16,1-1-39 0,4-3-40 0,5-2-85 15,3-3-97-15,-2-2-108 0,-3-3-665 0</inkml:trace>
  <inkml:trace contextRef="#ctx0" brushRef="#br0" timeOffset="40370.17">9213 3710 2450 0,'0'0'21'0,"0"0"-111"15,0 0-55-15,0 0-20 0,0 0-19 16,0 0-4-16,0 0-69 0,0 0-120 0,0 0-622 15</inkml:trace>
  <inkml:trace contextRef="#ctx0" brushRef="#br0" timeOffset="40676.44">9200 3959 1641 0,'0'0'442'0,"0"0"-335"15,0 0-6-15,0 0-12 0,0 0-50 0,0 0-35 16,0 0 3-16,0 0 2 0,0 0-1 15,0 0 1-15,0 0-2 0,121-43-3 0,-91 43 0 16,0 0-2-16,0 2-1 0,-4 5 1 0,-1 2-2 16,-4 3 0-16,-1 1-7 0,-3 3-7 0,-5 2-3 15,-4 1-4-15,-5 2 8 0,-3 3 5 16,0-1 3-16,-8 4 5 0,-3 0 4 0,-3 2 3 16,-3 0 2-16,-3 1 6 0,0-2 2 0,1 0 3 15,-1 0 7-15,4-3 2 0,-1-1-4 16,3-2-5-16,3-3-10 0,5-4-9 0,2-1-11 15,4-4-14-15,0-2-18 0,4-2-16 0,6-4-6 16,1-2 0-16,4 0-9 0,0-3-24 0,3-6-90 16,0-3-123-16,-2-2-95 0,-1 3-22 15,-8 2-387-15</inkml:trace>
  <inkml:trace contextRef="#ctx0" brushRef="#br0" timeOffset="41844.21">9227 4113 664 0,'0'0'-136'16,"0"0"19"-16,0 0 91 0,0 0 35 0,0 0-1 16,0 0-2-16,125 35 0 0,-94-33-6 0,4 1 1 15,-3-2-1-15,-1-1 1 0,0 0 2 16,0 0 2-16,-1 0 30 0,3 0 32 0,3-2 24 16,-3-3 25-16,3-1 0 0,-1 0-3 0,-4 1 11 15,0-1 2-15,-4-1-18 0,-6 2-21 0,-1-2-24 16,-8 1-8-16,-1 0 22 0,-3 0 38 0,-6 3 25 15,-2-2 4-15,0 1-18 0,-9 2-46 16,-3 1-47-16,-3 1-26 0,-3 0-15 0,-6 1-3 16,1 6 3-16,-3 4-1 0,1 0-2 15,2 2 0-15,0 2 5 0,2 2 6 0,1 2 7 16,4 0 14-16,-1 1 14 0,5 0 11 0,2 1 13 16,4-1-6-16,3-3-11 0,3-2-17 0,5-3-19 15,6-1-5-15,1-3-6 0,7-3 6 0,-1-4 5 16,6-1 4-16,-1-4 0 0,6-6 2 0,-1-2-1 15,-3-3 0-15,2-1 1 0,-1-2 1 0,-2 0 5 16,-3 0 3-16,-5 1 6 0,0-1 0 16,-5 0-2-16,0 1-5 0,-2 1-9 0,0 1-6 15,-4 2-4-15,-1 3-2 0,-1 3-5 0,2 3-8 16,-5 3-19-16,0 1-22 0,0 0-17 16,0 7 2-16,-5 3 16 0,2 2 17 0,-1 3 24 15,-1 3 3-15,0 2 5 0,0 1 5 0,3 1 2 16,-4-2 0-16,5 1 4 0,1-1 5 15,0-2 2-15,0-1 1 0,8-2 1 0,-2-2 0 16,1-2-3-16,3-4 8 0,5 0 2 0,-2-3 4 16,3-3 6-16,0-1 0 0,2-1 0 0,1-6-4 15,-2-2-1-15,2-2-7 0,-1 0-1 16,0-3-4-16,-5 1 3 0,3-2 1 0,-4 2-1 16,0-3 3-16,-2-1-8 0,1-1 0 0,1-2-10 15,0-2-3-15,1-1-6 0,-1 1-8 0,-1 1-6 16,0 1-7-16,-1 5 2 0,-1 3 2 0,-3 5 8 15,-2 2-3-15,-3 4-3 0,-1 1-16 16,0 0-19-16,0 0-4 0,0 3 6 0,-1 3 20 16,-3 3 18-16,-2 1 12 0,1 4 0 0,0 2 1 15,0-2-1-15,0 3 4 0,4 1-2 0,-2 0 1 16,3 1 3-16,0-1-3 0,3-1 10 0,1-1-2 16,5 1 2-16,1-3-5 0,5-2-1 15,-1-1 0-15,3-3 6 0,-1-1 4 0,6-2 1 16,1-4 2-16,0-1-5 0,-2 0 8 0,5-3-4 15,-2-3 1-15,-1-1 3 0,2-1-5 16,-1-2 7-16,-2-2 1 0,1 1 2 0,-2-3-3 16,-3-1 1-16,1-1-2 0,-1-3-1 0,-1-2-2 15,-3-1-8-15,3-3-6 0,-4 0-11 16,-3-1 1-16,0-1-7 0,-7 2 5 0,-3 3 3 16,0 3 6-16,-5 2-1 0,-5 6-6 0,-2 3-13 15,-4 4-15-15,2 4-4 0,-3 0-2 0,-1 5 11 16,2 5 4-16,-1 5 10 0,-1 3 2 0,5 0 0 15,-3 3 7-15,4 1-4 0,0-1 7 0,3 3 4 16,-1-2 2-16,6 0-1 0,-1 0-2 16,5-1-7-16,0-2-5 0,6-1-4 0,4-4-3 15,1 0 3-15,2-1-1 0,4-2 14 0,3-3 3 16,2-3 6-16,1 0 3 0,4-4 0 0,-2-1 2 16,4 0 0-16,1-6 3 0,1 0-5 15,2-2 2-15,0-3-1 0,-2 1-2 0,-1-2 3 16,-1 0 3-16,-3 0 3 0,1-3 3 15,-3 0-1-15,-4-2-2 0,0 1-2 0,-2-1-3 16,-6 5 6-16,-4 0 8 0,-5 3 11 0,-1 1 11 16,-2 1-6-16,-4 3-17 0,-6-1-26 0,-3 1-21 15,-5 4-13-15,-3 0 8 0,-1 0 11 0,-3 6 12 16,3 2 8-16,1 2-2 0,2 0 0 16,-1 1 1-16,6 2 6 0,-2 0 0 0,5-2 4 15,2 2-1-15,6-3-6 0,1 1-4 0,2-2-5 16,0-2-1-16,1 0-2 0,3 0 8 0,4-2 6 15,0 0 6-15,2-2 5 0,2 1-1 0,0-2-4 16,0 0-4-16,5-1-2 0,-4 1-3 0,5 0-2 16,-1 0-1-16,-3 2 2 0,4-2-3 15,-3 2 4-15,3-2 0 0,2 1-4 0,0 1 0 16,3-1-8-16,3 0-7 0,2 0-27 0,4 1-39 16,1-1-61-16,4 0-97 0,-1 2-164 0,-7-2-131 15,-8 0-748-15</inkml:trace>
  <inkml:trace contextRef="#ctx0" brushRef="#br0" timeOffset="42592.52">12715 4126 2764 0,'0'0'9'0,"0"0"8"16,0 0 1-16,0 0 1 0,0 0-9 0,0 0-12 15,0 0-8-15,0 0-12 0,0 0-6 16,-102-123-3-16,80 115-1 0,-7 2 8 0,1 3 8 16,0 2 10-16,-7 1 2 0,5 3 7 0,1 5-3 15,1 2 0-15,1 3 1 0,-1 2-4 16,4 4 0-16,2-2 2 0,3 1-3 0,2 1 3 15,7-1 0-15,6 0-2 0,0 0 2 16,4 0-3-16,6-2-1 0,3-1 1 0,3-1-6 16,7-2 2-16,3-1 0 0,-1-3 2 0,7-2 10 15,-1-4 4-15,0-1 3 0,2-1 8 0,2-3 1 16,-2-5 4-16,-1-3 3 0,-4-1 2 0,-3-2 3 16,-1-2 1-16,-2-3 3 0,0-1-7 15,-3-3-7-15,0-2-7 0,-2-4-6 0,0-3-5 16,-1-6-1-16,-1 1-6 0,-1-5-7 0,-3-1-6 15,2 2-3-15,-2 3 2 0,-4 5 7 0,-2 4 7 16,-1 7 1-16,0 5 3 0,0 5-1 0,0 7-9 16,0 2-19-16,-3 3-24 0,0 1-9 0,-2 9 1 15,1 4 20-15,-3 5 24 0,0 5 7 16,3 3 7-16,-4 2 2 0,6 1-1 0,-3 4 1 16,2-1 0-16,3 1-3 0,0-2 1 0,1-1 0 15,6-2 0-15,-1-1 1 0,1-3 1 16,2-2-2-16,2-1-1 0,5-3-3 0,-2 0-2 15,2-5 0-15,-2 0-2 0,3-3 2 0,-3-2 4 16,4-3 3-16,-2-2 6 0,0-2 6 16,2-2 3-16,-2 0 4 0,2-2 3 0,0-4-4 15,1-3-1-15,-3-1-3 0,2 0 0 0,1-4 2 16,-2 0-1-16,-2-2 1 0,1 0-4 0,-2-3-1 16,-4 1-3-16,0-2-4 0,-2 2 1 0,-5 0 3 15,-2 1 6-15,-1 5 5 0,0 0 6 16,-4 6 0-16,-4 0-10 0,-1 3-13 0,-1 3-9 15,-2 0-5-15,-2 5 3 0,-3 5 7 0,-1 3 2 16,2 3 1-16,0 4 0 0,0 0 1 0,3 1 0 16,2-1 2-16,2-1-1 0,4 1-5 15,2-3-10-15,3-2-16 0,0 0-16 0,6-1-21 16,5-3-16-16,7-1-26 0,4 0-40 0,8-2-87 16,-6-4-208-16,-5-1-944 0</inkml:trace>
  <inkml:trace contextRef="#ctx0" brushRef="#br0" timeOffset="43610.5">14020 4184 1265 0,'0'0'603'16,"0"0"-563"-16,0 0 49 0,0 0 40 0,0 0-1 16,0 0-33-16,0 0-37 0,0 0-26 0,0 0-11 15,0 0-6-15,33-138 1 0,-16 110 1 0,1-2-2 16,-1 0-2-16,4 0-6 0,-2-1 1 15,0-1-5-15,-1-1 1 0,-2 0-2 0,0-1-2 16,-3 0 5-16,0 0-2 0,-3 0 2 16,-1 5-7-16,-4 1 2 0,-1 5 0 0,-2 4 7 15,-2 9 5-15,0 3-20 0,-6 6-38 0,1 1-47 16,-4 2-19-16,0 9 5 0,-5 7 38 0,-3 7 43 16,-3 4 27-16,-1 7 4 0,2 4 0 0,2 3 0 15,3 0-11-15,3 2 9 0,4-1-1 0,1-1 1 16,4-4 7-16,2-2-1 0,0-5 0 15,2-2-1-15,6-5 0 0,1-3-8 0,1-4 2 16,-1-3 1-16,2-4 5 0,-1-2 2 0,0-3 5 16,1-2 7-16,-2-3-1 0,-1-1 17 0,2-1 8 15,0-5 9-15,-1-2 1 0,1-3-6 16,1-2-13-16,-1-1-11 0,0-1-9 0,2-4-2 16,-2-1-7-16,4-4-5 0,-3 1-1 0,0 1-10 15,2-1 3-15,-5 6-3 0,1 4 1 0,-2 3-4 16,-3 5-9-16,-2 2-16 0,-1 3-24 0,-1 0-13 15,0 0-7-15,0 6 12 0,0 2 25 16,0 3 26-16,-1 5 20 0,-1 4 6 16,-2 2 2-16,0 0-4 0,2 1-2 0,1-1-2 15,0-3 2-15,1-1-4 0,0-1 3 0,2-1-2 16,3-2 1-16,2-1 5 0,-1-3 0 0,2-2 6 16,-2-2 0-16,3-3 12 0,-1-2 12 0,1-1 7 15,0 0 5-15,2-3-2 0,0-4-5 0,2-3-6 16,1-1-2-16,0 0-9 0,1-3-2 0,-1 0-3 15,0-1-3-15,0-1-5 0,2-3-2 16,0 0-7-16,0-3-6 0,1-1-3 0,-1-1-7 16,-1 0 0-16,0 3-3 0,-2 2 3 0,-2 5 1 15,-5 3 2-15,0 4 2 0,-3 4-9 16,-2 1-17-16,-1 2-15 0,0 0-22 0,0 3-3 16,-1 4 24-16,-2 4 20 0,0 6 31 0,-3 3 14 15,-1 3-3-15,0 3-5 0,2-2-4 0,0 0 0 16,1 0-1-16,3-3 1 0,1-1-2 15,0-3-1-15,5-2-2 0,1-3-1 0,4-1 0 16,-2-3 3-16,1-3 13 0,1-1 11 0,0-3 9 16,0-1 4-16,1 0 1 0,2-2-5 15,-1-5 3-15,3-2-1 0,-1-2-4 0,0 0-2 16,-1-2-8-16,-1-1 2 0,1 1-7 0,-1-4-3 16,0 1-5-16,2-3-8 0,-1-1-3 0,1 0-5 15,0 1-5-15,1 3-5 0,-2 2 0 0,0 2-8 16,-3 6-7-16,0 2-10 0,1 4-13 0,-4 0 0 15,1 4 8-15,-2 2 9 0,1 4 9 0,-3 2 11 16,1 2 5-16,-1 1 11 0,0 2 8 16,-1 2 0-16,0 1 2 0,1-3-2 0,-3 1 0 15,-1 0 1-15,0-3 5 0,0 2 2 0,-1-2 7 16,-5-1 5-16,-1-3 5 0,0 0 8 16,-3-1 0-16,-1-3-3 0,-2-2-8 0,1 0-15 15,-1-3-29-15,-1 0-38 0,1-2-125 0,3 0-224 16,4 0-1042-16</inkml:trace>
  <inkml:trace contextRef="#ctx0" brushRef="#br0" timeOffset="43775.57">14546 3608 2682 0,'0'0'-181'0,"0"0"-11"0,0 0 28 0,0 0 89 15,0 0 80-15,0 0 3 0,0 0-79 0,0 0-191 16,120 29-169-16,-96-18-256 0,-6-4 55 0</inkml:trace>
  <inkml:trace contextRef="#ctx0" brushRef="#br0" timeOffset="44160.53">14909 4126 2422 0,'0'0'58'0,"0"0"5"0,0 0 30 16,0 0 14-16,0 0-30 0,0 0-29 0,0 0-20 15,0 0-14-15,108-122 4 0,-83 98 0 16,-4-1 1-16,4-2-1 0,-1-1-1 0,-1-1-8 16,1-3-1-16,-3 2-4 0,2-4-3 0,-4 0-3 15,0-2-3-15,-2 0-3 0,0-1-4 0,-2 3-2 16,-4-2-3-16,-2 6 3 0,-3 4 1 0,-1 4 4 15,-1 7-1-15,-4 5-4 0,0 5-22 0,0 5-37 16,0 0-32-16,-6 6-13 0,-2 8 27 0,-2 6 44 16,-4 8 42-16,-2 7 19 0,0 7-2 15,2 1-1-15,3 2-4 0,1-2 0 0,0 1-1 16,1 0 3-16,2-3-3 0,-3-1 1 0,6-2-1 16,0-3-5-16,3-4-4 0,1-3-6 15,0-2-8-15,0-4-11 0,5-1-13 0,-1-5-12 16,3-1-13-16,-3-3-16 0,1-2-12 15,-1-4-17-15,-2-3-31 0,0-3-10 0,-2 0 9 16,0-1-33-16,0-5-55 0,-5-3-62 0,1 2-77 16,0 1-134-16</inkml:trace>
  <inkml:trace contextRef="#ctx0" brushRef="#br0" timeOffset="45194.24">14990 3902 502 0,'0'0'184'0,"0"0"-32"0,0 0-109 15,0 0-88-15,0 0-18 0,0 0 28 0,0 0 63 16,0 0 50-16,0 0-7 0,0 0-27 0,0 0-22 15,132-12-9-15,-101 15-7 0,0 0 3 0,1-1 7 16,-1 0-2-16,1 0 5 0,-4-1 2 0,1 0 5 16,-3 0 9-16,-2 0 14 0,-2-1 11 15,-4 1 7-15,-4-1 1 0,0 0-3 0,-5 0-4 16,-1 0-8-16,-1 0 0 0,-6 0 3 0,1 0 13 16,-2 0 16-16,0 0 22 0,0 2 8 0,0-1-10 15,-3 1-34-15,1 0-45 0,0 2-37 16,-2-1-23-16,-1 4 5 0,0 2 8 0,2 0 12 15,-2 3 2-15,1 1 1 0,0 1-1 16,2 1 2-16,0-2 6 0,2 1 4 0,0-1 3 16,0 1 1-16,2-3-1 0,3-1-4 0,-2-1 2 15,4-1 3-15,-1-1 6 0,2-3 7 0,0 0 3 16,2-2 11-16,1-2 8 0,0 0 12 0,2 0 10 16,2-2 9-16,-4-3 2 0,4-2-2 15,-4-1-4-15,-1-1-7 0,1-2-8 0,-3-1-11 16,-2-2-9-16,4-1-15 0,-5-2 0 0,0-1-7 15,0-5-4-15,-1 1-1 0,-3-3-9 0,-1 1-5 16,-1-1-6-16,-6-1-2 0,-1 3-7 0,-5-2-1 16,1 2-7-16,-6 4 0 0,3 1-3 0,-3 4-4 15,3 6-5-15,0 1-17 0,0 4-12 16,1 3-5-16,2 0-3 0,2 8 1 0,-3 3 13 16,5 3 4-16,0 4-3 0,6 0 1 0,2 0-3 15,0 2 4-15,6-1 13 0,4-2 18 16,2 0 10-16,2-1 9 0,5-2 13 15,-2-3 5-15,3-1 14 0,0-3 9 0,2-3 6 16,2-1 6-16,2-3 2 0,0 0-3 0,3 0-1 16,-2-5-6-16,-2 0 0 0,0 0-1 0,-2-2 0 15,-3-2 9-15,-2 0-5 0,-1-1 2 0,-1 0-8 16,-4-2-9-16,2-1-6 0,-4-1-8 0,-1 0-11 16,-1-2-12-16,-2-2-13 0,-2 1-8 15,-2 0 0-15,-2-1-3 0,0 4 3 0,-3 1-1 16,-5 3-5-16,-1 2-11 0,-2 2-11 0,0 5-1 15,-1 1 0-15,-2 0 14 0,0 8 6 0,1 2 1 16,-1 4 0-16,0 3 6 0,5 2 5 0,1 3 7 16,1 1 10-16,1 3 3 0,3 3 15 15,0 2 16-15,3 3 14 0,0 4 7 0,5 3 0 16,4 0 0-16,2 3 3 0,0-2 7 0,2 1 2 16,1 0 1-16,-3-2-1 0,1 1-3 0,-3-3-10 15,1-3-7-15,-3 0-11 0,-2-3-8 16,-1-2 4-16,-1-3 0 0,-3-2 3 15,0-4 6-15,0-3 8 0,-3-4 5 0,-2-4 10 16,-1-3 8-16,-2-1 4 0,0-2 0 0,-1-3-7 16,-5-2-17-16,2 0-10 0,-3-1-5 0,4-5-4 15,-1-2 8-15,3-1 0 0,1-2-7 0,2-3-9 16,2-1-20-16,0-5-14 0,3-2-15 0,1-3-16 16,0-2-6-16,6-5-14 0,4 0-3 0,5-3 7 15,1 0 5-15,4-1 14 0,4 0 5 16,0 2 3-16,0 0 9 0,4 0 7 0,-2 2 11 15,0-1 7-15,2 3 3 0,-5 2 5 0,2 2-1 16,-1 0 0-16,-3 3 2 0,-1 2 2 16,2 3 5-16,-1 1 6 0,-1 3 4 0,-1 2 2 15,1 3 4-15,-4 3 4 0,0 2 5 0,-1 1 2 16,-2 2 2-16,-3 1-5 0,-3 0-7 0,1 1-4 16,-1 4-4-16,-1 3 6 0,-2 1 9 0,1 4 1 15,-1 3-1-15,-3 1-6 0,0 3-10 0,1 1-5 16,-2 0-4-16,0 0-1 0,0 0-3 15,0-3-1-15,0 1-4 0,0-1-6 16,5-2-13-16,-2 1-18 0,5-3-26 0,2-2-36 16,3-1-39-16,5-1-47 0,3-3-82 0,2-3-70 15,5 0-37-15,4-4 16 0,3 0 102 0,-9 0 46 16,-8 0-63-16</inkml:trace>
  <inkml:trace contextRef="#ctx0" brushRef="#br0" timeOffset="46501.52">16754 4045 0 0,'0'0'241'0,"0"0"-138"0,0 0 25 16,0 0 47-16,0 0 68 0,35-134 46 0,-35 113 17 15,-8 4-8-15,0 2-49 0,-4 2-71 0,-1 2-71 16,1 3-49-16,-5 2-43 0,1 2-23 0,-2 2-9 16,-1 2 0-16,-1 0 9 0,-1 6 5 0,0 5 1 15,1 1 2-15,-1 4 0 0,3 2 0 16,2 1-3-16,4 2-3 0,1 0-5 0,7 0-4 16,1 0-4-16,3-1 1 0,1-2-3 0,4-2 1 15,5 0 1-15,1-3 7 0,2-3 8 16,3-2 11-16,0-1 8 0,3-3 5 0,-1-2 10 15,1-2 4-15,2 0 5 0,-1-3 1 0,-1-3-2 16,1-2 1-16,-2-3 0 0,-2 0-3 16,1-4-6-16,2 0-9 0,-5-1-12 0,2-2-7 15,-4-2-11-15,-1 0-14 0,-1 2-8 0,-1 3-2 16,-2 3-1-16,-3 4 3 0,-3 5-10 0,0 1-42 16,-1 2-67-16,0 0-48 0,0 5 21 0,-1 3 53 15,-2 4 77-15,-2 3 61 0,2 2-2 0,0 0-2 16,-2 1 1-16,3-2 0 0,2-1 1 15,0-1 3-15,0-2 1 0,0 0 6 0,4-3 6 16,1-2 9-16,1-3 14 0,0 0 15 0,-1-3 25 16,0-1 27-16,3 0 11 0,-2-1-2 0,1-5-19 15,2-2-32-15,0-2-21 0,1-3-18 16,-1 2-8-16,-1-3-5 0,1 0-6 0,-1-1-4 16,1-1-6-16,1-2-5 0,2 0-4 0,3 0-3 15,0-3-5-15,3 2-11 0,3-3-13 0,3 1-20 16,1-1-13-16,-4 2-2 0,2 2-1 15,-3 4 6-15,-2 4 1 0,-3 4-13 0,-4 5-11 16,-2 1-12-16,-2 1 4 0,-1 6 22 16,-3 2 29-16,-3 4 33 0,0 3 15 0,0 2 10 15,-2 3 0-15,-4 1-2 0,2 1 0 0,-4 1-1 16,3 0 2-16,0 0-1 0,3-3 0 0,-1 0-1 16,2-3 0-16,1-3 7 0,0-2 3 0,0-4 11 15,0-3 8-15,3 0 13 0,-2-5 19 0,0 0 23 16,0-1 19-16,-1 0 7 0,2 0-1 0,0-2-15 15,2-2-27-15,-2-3-24 0,5 1-24 16,-3-3-21-16,5-1-5 0,-1-2-3 0,3 0-1 16,-1-2-7-16,2-1-3 0,1-2-6 0,4 0-14 15,2-2-12-15,1 0-16 0,0 1-15 16,1 1-6-16,0 1 1 0,-3 4 5 0,-3 2 9 16,1 3-2-16,-4 4-16 0,-4 3-23 0,-4 0-20 15,-2 1 12-15,-2 5 34 0,0 2 40 16,-1 4 40-16,-2 3 13 0,-6 4 2 0,1 2-1 15,0 1 1-15,2 1 4 0,-2-2 9 0,0 0 3 16,5-2 4-16,0-1-1 0,-1-3 1 0,4-1 3 16,0-2 5-16,0-3 9 0,4-2 6 15,-2-3 9-15,-1-3 12 0,1-1 9 0,-1 0 10 16,3 0-2-16,-1 0-6 0,0-3-15 0,4-2-23 16,1-2-17-16,3-2-15 0,1-3-15 0,0 1-2 15,4 0-2-15,-3 0-5 0,4-2 1 0,-4-2-4 16,6-1-8-16,-1-2-7 0,3-2-12 0,1-1-18 15,0 1-13-15,2-1-12 0,0 0-4 16,-3 3 10-16,-5 3 15 0,-1 2 23 0,-5 3 18 16,-6 4 10-16,2 1 6 0,-5 4 1 0,-1 1-19 15,0 0-27-15,-1 0-46 0,-1 1-23 0,-4 5 19 16,2 2 24-16,-3 4 47 0,-3 2 15 16,1 1-4-16,4 3-1 0,-1 2 3 0,1-1 4 15,3 2 8-15,2 1 4 0,0 1-3 0,4-1-4 16,1-1-4-16,4-2 3 0,5-1 0 15,1 0 5-15,3-4 7 0,1-2 2 0,2-2 11 16,3-1 3-16,1-4 4 0,0 0 0 0,4-1 4 16,0-4-1-16,-3 0 4 0,2 0 4 0,-1-6 3 15,-3-1 1-15,-4-1-2 0,2-3-1 16,-1-2-10-16,-1-1 0 0,-1-5-9 0,0 1-9 16,0-4-6-16,0-1-12 0,-4-2-5 0,3-2-10 15,-7 0-13-15,0 2-13 0,-7 1-2 0,-2 2-3 16,-2 3 9-16,-9 1-3 0,-7 5 6 0,1 2 4 15,-6 3-3-15,-4 4 11 0,3 4-2 0,-1 0 5 16,-3 5 7-16,3 6 6 0,-4 2 5 16,3 3 7-16,5 2 4 0,-2 1 6 0,3-1 4 15,5 1-9-15,2-1-10 0,2-1-19 0,5-2-7 16,1-2 0-16,3-2 6 0,0-2 15 16,7-1 8-16,0-2 15 0,-1-3 11 0,2 0 10 15,2-2 6-15,1-1-1 0,1 0-5 0,3 0-8 16,-3-5-12-16,0 2-8 0,3-2-3 0,-4 0-5 15,1 1 4-15,-2 0-2 0,-1 0-3 16,-1 2 1-16,-2 1-2 0,0 1-5 0,-3 0-4 16,3 0-5-16,-2 0-4 0,-1 2 3 0,3 3 6 15,-3 0 8-15,2 2 5 0,-2 1 9 16,0 1 3-16,2 2-2 0,-2-2-1 0,-1 1-3 16,5 2-5-16,-4-2 0 0,4 1-2 0,0-2-4 15,-2 1-2-15,6-1-12 0,-1-1-13 0,0-1-26 16,7-1-52-16,2-1-144 0,-6-2-213 0,-2-2-920 0</inkml:trace>
  <inkml:trace contextRef="#ctx0" brushRef="#br0" timeOffset="46720.33">18204 3386 2757 0,'0'0'-36'0,"0"0"11"16,0 0 24-16,0 0 16 0,0 0-6 0,0 0-3 0,0 0-7 15,0 0-4-15,28 137-2 0,3-112 0 0,7 3-8 16,3-1-2-16,1-2-9 0,7-2-14 16,0 0-26-16,1-2-69 0,2-2-102 0,-3-2-166 15,-12-5-128-15,-13-4-704 0</inkml:trace>
  <inkml:trace contextRef="#ctx0" brushRef="#br0" timeOffset="47595.46">7507 3948 855 0,'0'0'-98'0,"0"0"18"16,0 0 42-16,0 0 98 0,0 0 56 0,0 0 27 16,0 0 6-16,0 0 0 0,0 0-24 15,0 0-38-15,0 0-24 0,22 145-29 0,-23-117-10 16,-5 0-4-16,-1-1-7 0,-1-1-11 0,0 1-26 16,0-2-35-16,-2-2-70 0,5-1-89 0,0-6-90 15,4-6-578-15</inkml:trace>
  <inkml:trace contextRef="#ctx0" brushRef="#br0" timeOffset="48747.77">6362 4888 1280 0,'0'0'-3'0,"0"0"0"15,0 0 7-15,0 0-53 0,0 0-9 16,0 0 16-16,0 0 48 0,0 0 76 0,0 0 28 16,0 0-5-16,0 0-14 0,122-33-13 0,-80 24-15 15,5-1-13-15,2 1-9 0,5 1 0 0,3-1-7 16,2 1 3-16,6 1-3 0,1 0-8 15,5 0 1-15,5 0-1 0,0-1 6 0,7 1 3 16,2-1 3-16,2 0-5 0,4 0-7 0,5 1-6 16,2 2 3-16,6-1 3 0,3-1 2 15,-1 0-1-15,4 0-3 0,0 0-6 0,2 0-2 16,1 0-1-16,1 2-6 0,0 0-2 0,0-1-5 16,-3 2-2-16,3-1-3 0,-2 0 2 0,-1 1 0 15,2-1 1-15,-1 2 1 0,-1 0 1 0,1-2-2 16,-1 1-1-16,1 1 1 0,0-1-2 15,-2 2 0-15,-2 0 1 0,-2 1-2 0,-3-1 3 16,-1 1 2-16,0-1-2 0,-2 1 1 16,0-2-1-16,-6 1 2 0,0 0-2 0,-3-1-2 15,-1 0 2-15,0 1-5 0,-3-1 2 0,-1 0 4 0,-2 1-3 16,0-2 2-16,-6 1 1 0,2 0-2 16,0-1 3-16,-2-1-2 0,-2 2 3 0,2-2-2 15,-5 1 0-15,4 0 4 0,-4 2-7 0,-2 0 0 16,-1-1-2-16,-5 2-4 0,2 0 1 0,-3 0-1 15,-2 1 2-15,0 0 0 0,1 0-3 16,0 0 3-16,-2 0-6 0,1 0 1 0,-1 0 4 16,1 0-2-16,-2 0 3 0,1-1 2 0,0-1-4 15,0 0 0-15,0 1 2 0,1-1 1 16,-1-2 1-16,0 3 2 0,0-1 0 0,0 1 0 16,-2-1 3-16,-1 1 0 0,0-1 1 0,1 2-2 15,-3-1 1-15,4 1 2 0,-3-1-3 16,2 1 1-16,1 0 1 0,-1 0-1 0,1 0 1 15,1 0 0-15,1 0-1 0,1 0-1 0,-1 0 1 16,0 0 3-16,0 0-3 0,2 0-3 0,1 1-1 16,-2 2-3-16,2-1 1 0,-3 1 4 15,4-1 0-15,-1 3 0 0,-1-1-1 0,1 1-1 16,0 0 1-16,1-1-1 0,-1 1 2 0,1 0-2 16,3-1 1-16,0 2 4 0,1-1-2 0,-2-1 0 15,3-1 0-15,-1 2 0 0,1-2 1 0,-1 1 1 16,0-1 0-16,2 1 0 0,-3-2 0 0,3 2 1 15,-1-3-1-15,-1 1-2 0,-1-1 4 16,-1 1 0-16,-3-1 0 0,-4-1 3 0,0 1 0 16,-3 0 0-16,-4 0 1 0,-2 0-1 0,0-1 5 15,-2 0 3-15,-1 0 5 0,1 0 3 0,-2 0-2 16,-1 0-1-16,1-1-4 0,1 0-1 16,-5 0-2-16,4-1-1 0,-5 0 0 0,4 0 3 15,-4 1-2-15,0-1-1 0,2 0 0 0,-4 1 1 16,3 0 0-16,-4 0-1 0,1 0-3 15,0 0-2-15,-3-1-2 0,-4 1-2 0,1 0 2 16,-3 0-3-16,-3-1-1 0,-4 0 1 0,-4 0-2 16,-3 1 1-16,-6 0 0 0,-2-1 1 15,-3-1 2-15,-4 2 4 0,-2-1 2 0,1 1-4 16,-2-1-3-16,0-1-9 0,0 1-20 0,0 0-29 16,-2-2-35-16,0 0-50 0,-3 0-62 0,0 0-60 15,-3-1-52-15,-1 1-42 0,5 2-5 0,-2 1-427 0</inkml:trace>
  <inkml:trace contextRef="#ctx0" brushRef="#br0" timeOffset="50865.5">19154 4135 2006 0,'0'0'-63'0,"0"0"-67"16,0 0 41-16,0 0 113 0,0 0 86 0,0 0 3 16,0 0-31-16,0 0-28 0,0 0-15 15,0 0-8-15,0 0 4 0,1 134-6 0,-3-113-7 16,-3-1-7-16,4 1-4 0,-3 0-1 0,-2-2 2 16,2 0 0-16,-5-2-5 0,0-1-8 0,-2-1-24 15,-6 0-44-15,-3 0-70 0,-4 0-138 16,3-3-208-16,4-5-849 0</inkml:trace>
  <inkml:trace contextRef="#ctx0" brushRef="#br0" timeOffset="52051.52">8396 6488 1170 0,'0'0'12'0,"0"0"-13"16,0 0 13-16,0 0 21 0,0 0 23 15,0 0 19-15,0 0 1 0,0 0-4 0,0 0 0 16,0 0 6-16,0 0 2 0,0 0-2 0,92-125-2 16,-67 103-1-16,1-2-9 0,4-2-7 0,2-2-12 15,1-3-7-15,2-2-9 0,-3 1-7 16,3-3-5-16,0 2-4 0,1-2-6 0,-1 1-3 15,2 0-3-15,-3 0-8 0,-3 0-6 0,-2 3-12 16,-6 3-10-16,0 1-16 0,-5 3-23 0,-1 3-26 16,-5 4-49-16,-2 3-69 0,-2 2-79 15,-6 4-73-15,0 3-598 0</inkml:trace>
  <inkml:trace contextRef="#ctx0" brushRef="#br0" timeOffset="52360.68">8804 5734 1942 0,'0'0'-58'0,"0"0"58"0,0 0 9 16,0 0 13-16,0 0 29 0,0 0 2 0,0 0-7 15,0 0-9-15,0 0-4 0,142-89-3 0,-106 79-3 16,1 0-6-16,2 1-1 0,1 0-1 15,-1 3-6-15,-1 1-4 0,-6 3-5 0,-6 2-4 16,-2 4 0-16,-8 4 3 0,-2 3 3 0,-7 4 7 16,-2 2 7-16,-5 4 2 0,0 3-1 15,-8 2-6-15,-3 3-4 0,-3 2-4 0,-3 2-5 16,-3-1-5-16,-1 2-10 0,1 0-10 0,-1-1-9 16,0 2-12-16,2-2-10 0,0-1-20 0,6-2-28 15,1 0-37-15,3-2-74 0,3-3-89 0,4-6-86 16,2-8-623-16</inkml:trace>
  <inkml:trace contextRef="#ctx0" brushRef="#br0" timeOffset="55026.88">8527 7042 394 0,'0'0'130'16,"0"0"16"-16,0 0 16 0,0 0-3 0,0 0-11 15,0 0-5-15,0 0-22 0,0 0-21 0,0 0-19 16,0 0-21-16,0 0-22 0,0 0-16 15,0 0-2-15,0 0 2 0,-18 5 12 0,23 2 12 16,0 2 5-16,3 1 1 0,2 2 2 16,0 2 2-16,0 2 0 0,3 3-4 0,0 0-9 15,3 2-6-15,-2 2-10 0,1 0-5 0,2 0-5 16,0 2-6-16,0 0-4 0,2-1-6 0,-3-1 1 16,2 0-5-16,0 0 0 0,3-3 0 0,-1-1-5 15,-2-1 0-15,4 0-2 0,-1-1-5 0,-1-2-7 16,0-2-9-16,0-1-15 0,-4-1-20 15,0-2-23-15,-1-1-37 0,-2-1-60 0,-3-3-89 16,-3 1-84-16,-1-3 5 0,-5 1-356 0</inkml:trace>
  <inkml:trace contextRef="#ctx0" brushRef="#br0" timeOffset="55443.67">9013 7201 1069 0,'0'0'117'0,"0"0"35"0,0 0 15 15,0 0 6-15,0 0-12 0,0 0-51 16,0 0-47-16,0 0-28 0,0 0-16 0,0 0 0 16,0 0 1-16,0 0 4 0,0 0-2 0,-29 40 1 15,38-28-3-15,1 0-5 0,0 1-4 0,1 1-4 16,2-2-1-16,1 2 1 0,1 0-3 15,-1-1-2-15,2 2-2 0,-4 0-2 0,2 0 2 16,-3 3 0-16,0-2 0 0,-2 1 1 0,-2 0-1 16,0 1-1-16,-2-2 1 0,-1 1 0 0,-3-2 0 15,-1 1 3-15,0-1-2 0,0 0 2 16,-5-1 1-16,-1 0-1 0,-3 1 2 0,1-3 1 16,-3 2 3-16,2-1 2 0,-3-1 2 0,1-1-3 15,-1 0 0-15,-4 0 0 0,3-2 0 0,-4 0 0 16,4-2-1-16,-3 0 1 0,1 0-3 15,-3-1-1-15,4-1-3 0,-4 0-6 0,0 0-3 16,4-1-2-16,-4 0-4 0,3-1-6 0,0 0-11 16,3 0-14-16,1-2-16 0,-2 2-23 15,5-1-22-15,-1 0-37 0,-1 1-45 0,3 0-49 16,3 0-71-16,0-1-30 0,1 0-483 0</inkml:trace>
  <inkml:trace contextRef="#ctx0" brushRef="#br0" timeOffset="59927.01">10093 5519 1780 0,'0'0'5'0,"0"0"-10"16,0 0-3-16,0 0 17 0,0 0 27 16,0 0 21-16,0 0 10 0,13 145-5 0,-2-100-16 15,-1 2-12-15,0 0-12 0,0 0-10 0,-4 0-3 16,1 0-2-16,-4 0-6 0,-3-2-3 15,0-2-6-15,0 0-7 0,0-1-11 0,-6-3-15 16,1-4-24-16,-4 0-25 0,-1-6-24 0,0-4-21 16,0-3-26-16,1-6-28 0,3-4-42 15,0-4-26-15,3-5-113 0,0-2-60 0</inkml:trace>
  <inkml:trace contextRef="#ctx0" brushRef="#br0" timeOffset="60359.99">10052 5701 920 0,'0'0'198'0,"0"0"26"0,0 0-17 16,-2-127-23-16,5 105-35 0,5 4-47 16,1 2-29-16,2 1-24 0,1 3-11 0,6 1-10 15,-4 4-6-15,4 5-7 0,1 2-4 0,-1 6-2 16,-2 5 1-16,2 3 0 0,-1 2-2 16,-4 1-1-16,-1 0-5 0,-1 2-7 0,-2-2-3 15,-2 1-3-15,-5-1-4 0,0 0-1 0,-2 0-3 16,0-1 0-16,-2-1-2 0,-2 0-1 0,-2-2 1 15,0-2-5-15,2-2 0 0,-1 0-6 16,0-4-11-16,4-1-9 0,1-2-7 0,0-2-9 16,0 0 4-16,0-1 9 0,6-6 10 0,1-1 11 15,5-4-9-15,4-1-20 0,2-3-26 16,3-3-17-16,0 2 2 0,0-1 16 0,1-1 30 16,0 0 24-16,-2 3 21 0,0-3 11 0,-2 0 7 15,-2 1 5-15,-2 1 9 0,-4 1 12 16,-3 0 12-16,-3 1 23 0,-4 4 19 0,0 3 13 0,-3 2-1 15,-6 4-13-15,-7 2-14 0,2 1-9 0,-6 7 2 16,-2 5 6-16,-1 7 5 0,-1 0 5 16,2 3 5-16,2 1-1 0,0 2-4 0,8-1-12 15,0 0-16-15,5 0-15 0,4-2-15 0,3-1-8 16,0-1-8-16,5-2-5 0,6-1-7 0,7-1-6 16,2-4-9-16,6-1-12 0,4-4-18 15,5-2-31-15,3-3-47 0,3-3-63 0,-9 0-133 16,-10 0-651-16</inkml:trace>
  <inkml:trace contextRef="#ctx0" brushRef="#br0" timeOffset="64078.9">11553 5443 1755 0,'0'0'235'0,"0"0"-246"16,0 0 14-16,0 0 27 0,0 0 7 0,0 0-10 15,0 0-20-15,0 0-7 0,-130-2-1 16,116 15 3-16,-1 5 4 0,3 1 1 0,3-1-1 15,4 0 1-15,0 1-1 0,4 0 1 0,1 0-1 16,1 0-1-16,9-1-1 0,-1 1-3 16,4-3 1-16,5-1-1 0,3-2 2 0,0-3 0 15,5-2 2-15,-1-2 1 0,4-4-1 0,2-2 1 16,1 0 1-16,2-4-1 0,-2-4-1 16,-3-3 0-16,-3-1-4 0,0-1 3 0,-4-1 1 15,-3 0 1-15,-3-1 3 0,-2 0 0 0,-4 0 4 16,-5 0 0-16,2-1 2 0,-5 1-2 0,-1 1 1 15,-1 2-2-15,0 1 6 0,0 3-2 0,0 2 0 16,-1 2-1-16,0 3-10 0,0 0-6 0,1 1-19 16,0 0-8-16,0 3 0 0,0 4 5 15,0 2 11-15,0 4 8 0,2 1 0 0,-1 1 3 16,5 2 1-16,-2 0-1 0,3 2 6 0,2-3-6 16,-3 1 1-16,4-2 0 0,4 0-6 0,-2-3 5 15,0-1 0-15,4-3 0 16,-3-2 4-16,1-4 1 0,1-2 3 0,-2 0 5 0,-1-3-1 15,4-4 7-15,-4-3-1 0,-2-1-2 16,1 0 3-16,-2-1-2 0,-4-1 3 0,-1-1 1 16,-3 0 0-16,-1-1-5 0,0-2-2 0,0-1-6 15,-5-1-1-15,-1-2-5 0,-2-3-4 0,-3-1-4 16,0-1-10-16,-1 1-2 0,-4 1-3 0,4 3 1 16,-2 1 3-16,-1 3 2 0,1 2 0 15,0 2 2-15,1 4-1 0,3 3-2 0,2 3-4 16,2 3-9-16,-1 0-4 0,-1 3-5 0,5 4 5 15,-3 3 5-15,3 1 8 0,2 0 6 0,0 1-2 16,1 1-2-16,0-2-1 0,5 0 0 16,4 1 3-16,1-2 7 0,6-1 3 0,-3-4 7 15,4-1 4-15,-3-3 5 0,3-1 6 0,-5 0 2 16,5-5 1-16,-2-2-1 0,-3 0-2 0,2-2 0 16,0 0-4-16,-3 0-2 0,4-1-3 0,-2-1-2 15,-2 1-2-15,4 0-1 0,-1 2-1 0,-1 1-2 16,-1 1-1-16,3 1-3 0,-4 3 1 15,0 2-3-15,0 0-1 0,-1 2-3 16,0 5 2-16,0 2 2 0,0 3 3 0,-2 0 3 16,0 3 1-16,-2 1 2 0,1 2 0 0,-4 0 1 15,3 1 0-15,-4-1-1 0,-1-1-1 0,-1 2 3 16,1-5 0-16,-1-1 2 0,1-3 0 0,0-4-2 16,2 0 2-16,0-3-1 0,-1-2 8 0,2-1 10 15,2 0 5-15,0-4 4 0,0-3-3 16,5-4-8-16,0-2-7 0,1-3-6 0,0-4-4 15,-1 1 0-15,1-1-5 0,-1 1 1 0,0-1-4 16,4 0-2-16,-2 0 1 0,-1 0-4 0,1 4 1 16,-1 2-3-16,-1 3-4 0,-2 4-1 15,-2 2-3-15,2 4-6 0,-2 1-1 0,-3 2 2 16,2 5 4-16,-4 4 10 0,0 3 5 16,-2 1 9-16,0 4 1 0,0 2 1 0,-2 0 4 15,-1 2-5-15,-3 0 0 0,4-2-1 0,0 0-1 0,1-2 1 16,1-3 0-16,0-4 0 0,1-1 3 15,3-4 1-15,3-4 7 0,-1 0 7 16,2-3 8-16,1 0 7 0,1-5-3 0,1-4-6 16,2-3-8-16,2-2-8 0,-2-3-6 0,3-3-1 15,-2 1-1-15,-1-1 0 0,1 2 2 0,-4-1-1 16,1 1-2-16,-2 1-3 0,0-1 0 0,-4 3-1 16,3 1-4-16,0 2 4 0,-4 3 0 0,1 2-1 15,-2 3-1-15,-1 2-11 0,-1 2-11 16,1 0-2-16,0 2-1 0,-2 4 12 0,1 2 11 15,-1 3 8-15,0 2 5 0,0 1-3 0,0 2 0 16,-1 2-2-16,-1-3-6 0,0 2 5 0,2-2 0 16,0-1-1-16,4-2 3 0,1-3-5 15,4-1-1-15,1-2 0 0,1-1 1 0,3-4 5 16,2-1 0-16,1 0 3 0,-2-1 0 0,5-5-4 16,-1-1-1-16,-1-1-1 0,1-1-4 0,-3 0 2 15,2 0 0-15,-4-2-3 0,1 1 3 0,-4-1-3 16,0 1 1-16,-2 1-3 0,-3 0-2 0,0 1 0 15,2 1 1-15,-5 2 2 16,0 3 3-16,-1 1 1 0,-2 1-8 0,0 0-11 16,0 0-10-16,0 4 0 0,-4 6 8 0,1 1 14 15,-3 4 7-15,1 3 2 0,-3 6 0 0,2 2-3 16,0 4 3-16,-3 4-3 0,3 1 0 0,1 2 1 16,2 1 1-16,-1 1 1 0,3 0 0 0,0 2 0 15,0 0 2-15,0-2 3 0,-2 0 0 16,1-3 3-16,0-1 1 0,2-1-3 0,-2-4 4 15,1-4-3-15,1-3-1 0,0-4-1 0,0-5-1 16,0-4 0-16,0-5 1 0,0-1 17 0,0-4 16 16,0 0 3-16,0-8-2 0,0-3-14 0,-2-3-19 15,-4-6-2-15,3-2-1 0,-3-2-1 16,2-5-1-16,-3-3 0 0,4-3-1 0,-1-3-5 16,2-4-1-16,2-3-5 0,0-3-3 0,7 0-5 15,2 3 0-15,1 2 2 0,1 5 2 0,2 6 4 16,0 5 0-16,3 4-2 0,1 7 0 0,1 4-4 15,2 6 0-15,1 3 1 0,-1 3 1 16,-1 0 0-16,-1 8 4 0,-1 4 1 16,-4 3 5-16,-2 2 3 0,2 0 2 0,-3-1 2 0,-2 1 2 15,0-2 0-15,-5-3 4 0,1 1 7 16,-4-3 8-16,0 1 10 0,-5-2 3 0,-6-1 1 16,0 0-4-16,-3-2-5 0,-2-1-4 0,-1-1-4 15,2-2-6-15,-3-1-5 0,8-1 0 0,0 0-1 16,5 0-1-16,-1 0-5 0,5-1-9 0,1-4-10 15,0 0-5-15,7-1-3 0,-1-1 6 16,6-1 5-16,4-1 1 0,1-1-1 0,1-1-2 16,-1-1 2-16,4 1-1 0,-1 0 4 0,0-2 1 15,0 0 3-15,0-1 3 0,-2 1 1 16,1-2 4-16,-5 1 0 0,3 2 2 0,-4 1 1 16,-2 3 3-16,-2 1 4 0,-1 1 2 0,-4 2 2 15,1 0 1-15,-1 2 0 0,-3 1 0 0,-1-1-1 16,0 2-9-16,0 0-11 0,0 0-9 15,0 4-3-15,-1 2 6 0,-2 2 7 0,1 2 5 16,-2 3-2-16,3 0 2 0,1 4-1 0,0-1 2 16,0 0 0-16,0 0 1 0,3-1 3 15,4 0-1-15,1-3 1 0,0 1-3 0,2-2 1 16,1-2 0-16,0-3 4 0,2-2 1 0,0-2 2 16,3-2 5-16,3 0 4 0,1 0 1 0,0-5-6 15,0-2 0-15,0-2-6 0,-3-2 6 0,0 0 6 16,-3-2 1-16,0-2 2 0,-4-2-5 0,-3-3-3 15,-1-3-3-15,-2 0-3 0,-1 0-6 16,-3-1-4-16,0 0-6 0,-7 0-5 0,-3-1-12 16,-1 3-6-16,-6 1 1 0,-2 1-9 0,-4 3 8 15,-2 3 3-15,-1 3 2 0,2 5 8 0,3 2 5 16,1 4 0-16,4 1-6 0,2 6-5 16,3 3-8-16,1 1-2 0,3 2-2 0,4 1 4 15,2 1-1-15,1-1 2 0,0 0 5 0,5-2 1 16,4-1 9-16,-1-1 4 0,1-2 5 15,1-2 7-15,2-2 8 0,1-1 4 0,4-3 4 16,-2 0 1-16,4-3-1 0,-1-3 1 0,0-1-3 16,0-2 3-16,-1 0-6 0,2-2 0 15,-2 0-3-15,0 0-2 0,-1-1-2 0,2 0-2 16,-4 3-1-16,3 2-3 0,-4 1 1 0,0 1-3 16,-3 4 1-16,-2 1-5 0,3 0 1 0,-4 3-3 15,-1 6-1-15,2-1 5 0,-1 5 0 0,-1 1 6 16,-1 2 1-16,-1 0 5 0,-1 2-3 0,-1-1 3 15,0-1-2-15,1 1-2 0,0-2-1 0,-1 0-1 16,0 0 1-16,1-1-2 0,2-1 4 16,-3-2 3-16,2-1 4 0,0-5 5 15,-2-2 4-15,0-2 7 0,0 1 14 0,-1-2 19 0,2 0 11 16,-1-4 3-16,1-2-12 0,2-2-17 16,-2-5-17-16,4 0-9 0,0-1-5 0,0-1-7 15,2-2-1-15,0 0-7 0,5-1-3 0,-1-3-4 16,1 1-3-16,0 1-4 0,2 0-1 0,-4 3 1 15,1 3 1-15,0 3 1 0,-5 3-1 16,1 3-3-16,-1 0-9 0,1 3-6 0,-2 1-3 16,-3 0-3-16,4 2 3 0,-4 4 5 0,1 2 6 15,-3 2 7-15,-1 3 9 0,-1 2 3 16,2 0 8-16,-2 1 0 0,1 1-1 0,2 1-2 16,-1-2-2-16,0 2-1 0,5-1 1 0,-3 1 1 15,3-2-1-15,1 0 2 0,0 0-1 0,5-4 1 16,-1-1 0-16,3-2 0 0,0-1 2 0,1-2 3 15,1-1 5-15,1-3 2 0,0-1 4 0,0-1 1 16,0 0 2-16,0-2-1 0,0-3 2 16,-4-2 1-16,4-1-1 0,-4-1 3 0,-1-2-1 15,-1-3-2-15,-1 0-3 0,-1-2-6 0,-1 0-4 16,-2-2-2-16,1 1-1 0,-1-2-3 0,-4 1-2 16,3-1-6-16,-4-1-5 0,1 2-10 15,-3-1-4-15,0 4-3 0,-2 2 2 0,-3 3 5 16,1 2-2-16,-2 5-7 0,-1 0-15 0,1 3-11 15,-3 0-5-15,0 6 9 0,-1 4 11 16,0 2 12-16,2 3 8 0,-2 2 4 0,2 3 7 16,1 0 7-16,2 1 3 0,1 0 2 0,3 0-5 15,1-2-1-15,0 0-6 0,6-3 1 0,-1 0 2 16,2-3 3-16,1-2 10 0,1-4 9 16,-2-1 11-16,3-3 13 0,1-2 9 0,2-1-2 15,1 0-6-15,2-1-15 0,0-4-5 0,0 0-6 16,1-3 0-16,1-2 4 0,2-1-9 0,-4-1-2 15,3 1-3-15,-2-1-5 0,0 0 0 0,0 0-3 16,-2 2-3-16,0 1-2 0,-2 2-3 0,-3 1-3 16,0 4-5-16,-2 1-10 0,-2 1 3 15,-1 0-3-15,0 1 2 0,-3 4 8 0,1 2 3 16,-1 3 8-16,-1 0 8 0,1 3 4 16,-2 1 1-16,0 0 1 0,0 3-1 0,0 0 2 15,0-2-2-15,0 0 0 0,2-1-1 0,3-3-4 16,0 1 3-16,4-3 3 0,0-1 4 0,-1-2 5 15,2-2 5-15,1-1 8 0,-2-3 8 16,2 0 10-16,1-2 5 0,-2-2-5 0,0-3-4 16,1 0-10-16,-1-2-5 0,-1 0-2 0,0-2-3 15,0 0-2-15,0-1-6 0,0-1-4 0,-2-2-6 16,2-1-2-16,0 3-2 0,0-2-3 16,0 2-3-16,0 2-2 0,0 0-3 0,-3 4-2 15,0 1-4-15,-1 3-3 0,-1 0-9 0,-2 3-14 16,-1 0-4-16,-1 0-3 0,0 3 10 0,2 3 15 15,-2-1 12-15,0 4 9 0,0 0 3 16,0 0 4-16,0 3 0 0,0-1-1 0,1 0 0 0,3 2 1 16,-1 0 0-16,4-2 7 0,2 0 3 0,4-2 2 15,1 0 7-15,6-2 0 0,1-1 2 16,0-1 2-16,4-2-1 0,0-1-2 0,1 0-1 16,0-2 0-16,2 0-2 0,-2-3-2 0,0-1 2 15,-1-3 5-15,-2-1 2 0,-3-2 3 16,-1-1 1-16,-3-2-1 0,0-3-4 0,-4 0-5 15,1-2-3-15,-1-2-8 0,-3-2-4 16,3-2-7-16,-2-3-10 0,-2 0-12 0,2-4-16 16,-1-3-18-16,0-2-14 0,1 0-3 0,-4-1-7 15,-1 0 2-15,0-1-1 0,-2 2 3 0,-2-3 17 16,-1 7 23-16,0 3 21 0,0 6 23 0,-4 7 14 16,-1 6 8-16,3 5-4 0,-5 3-20 15,1 2-19-15,-1 7-11 0,-3 7 8 0,-3 5 18 16,1 8 24-16,-2 4 12 0,0 6-1 0,2 2 3 15,-2 1-5-15,3 2-4 0,1-2 4 0,0 1-10 16,5-2-7-16,3-2-8 0,2-4-12 16,0 0-2-16,6-5 0 0,5-1-3 0,-2-2 2 0,3-2-4 15,4-2 0-15,-2-5 1 0,3-2 0 16,-2-5 0-16,2-3-5 0,-5-3-2 0,0-3-5 16,-4 0 1-16,0-4-6 0,-7-4-19 0,-1-5-23 15,0-2-36-15,-7-6-32 0,-5 1-15 16,-5-3 0-16,-6 0 9 0,-3-2 28 15,-1-1 33-15,-3-1 35 0,-1 2 31 0,1 1 31 16,0 1 15-16,4 2 3 0,2 4 2 0,5 3-13 16,4 4-9-16,4 3-8 0,4 2-3 0,4 3-24 15,3 2-29-15,0 0 1 0,9 3 4 0,3 3 29 16,7 2 28-16,5 1 5 0,4 0-11 0,5 1-9 16,2 0-6-16,2 0-8 0,-3 0 7 15,0-2 5-15,-1 0 7 0,-2-1 6 0,-1-2 7 16,0 0 12-16,-4 0 18 0,-1-3 16 0,-4 0 21 15,0 0 12-15,-1-1 4 0,-1-1-2 0,-2 0-12 16,1 1-14-16,-1-1-23 0,-1 1-14 16,-2-1-18-16,-4 1-11 0,-1-1 0 0,-5 0-1 15,-1 0 4-15,-3 1-1 0,0 1 1 0,-1-1-6 16,-4 2 0-16,-3 2-5 0,-2 2 2 0,-1-1 2 16,-2 4 2-16,0-1-1 0,-2 0 1 0,3 2 4 15,-2 0-5-15,3-1 4 0,-1 2 2 16,1-2-1-16,1 1 4 0,3-1-1 0,2 0 2 15,-1-1-1-15,2 1 1 0,3-2-7 0,0-1-2 16,1-3-10-16,0 2 4 0,0-3 1 16,0-2 3-16,1-1 14 0,2 0 5 0,1 0 11 15,2-1 2-15,2-5 1 0,-1-1-6 0,3 0-6 16,-1-3-3-16,0 2-3 0,-1-1-2 0,2 0-3 16,-1 0-1-16,0 0-5 0,0 1 0 0,1-1-2 15,-3 4 3-15,0 0 1 0,0 1 3 16,3 3 3-16,-4 0-1 0,0 1 6 0,2 0 4 15,-1 2 7-15,-1 4 5 0,2 1 6 0,1 1-1 16,-1 2-1-16,1-1-6 0,0 1-7 16,2 2-4-16,-1-1-8 0,1 0-2 0,3-1-10 15,-3 1-3-15,-1-3-16 0,2-2-27 0,-1 0-24 16,3 0-20-16,1-2-46 0,4 2-110 0,-3-2-193 16,-3-2-892-16</inkml:trace>
  <inkml:trace contextRef="#ctx0" brushRef="#br0" timeOffset="64924.07">17281 5451 1731 0,'0'0'-168'0,"0"0"30"0,0 0 81 16,0 0 93-16,0 0 46 0,0 0 6 15,0 0-14-15,0 0-8 0,0 0 3 0,0 0 6 16,0 0 5-16,0 0-4 0,0 0-13 16,19-51-13-16,-17 40-14 0,0-1-8 0,-2-1-10 15,0-1-9-15,-2 1-10 0,-3 0-5 0,-4 2-3 16,-1 0-3-16,-1 0 5 0,0 3-6 0,-2 1-1 16,-2 1 0-16,3 4-5 0,-3 1 0 0,1 1 1 15,2 1-2-15,-2 5 4 0,0 1 1 16,3 1 3-16,-1 2 1 0,1 2-7 0,1 0-1 15,-1 2-5-15,3 0 0 0,0 0 3 0,4-2-4 16,0 2-1-16,4-1-3 0,0-1-2 0,0-2 6 16,6-2 10-16,3-3 12 0,1-1 20 0,6-4 14 15,-1 0 11-15,5-1 0 0,1-7-12 16,1-3-5-16,4-3-10 0,-1-3-2 0,3 0 5 16,-5-1 1-16,-3-1 4 0,0 0 5 15,-2-2 1-15,-5 0 0 0,-1-2-5 0,0-1-4 16,-3-2-9-16,1-3-5 0,-1-1-5 0,-1-2-7 15,1 0-4-15,0-2-4 0,-5 2-2 0,1-1 3 16,-4 6 6-16,-1 4 10 0,0 5 10 16,-3 5 7-16,-2 5-3 0,1 3-18 0,-3 5-24 15,-1 0-15-15,1 8-3 0,-6 7 11 0,1 5 16 16,0 5 12-16,-4 5-1 0,4 6 3 0,1 1-1 16,5 2-2-16,2 0 3 0,4 1-3 0,0-2-3 15,8-2 1-15,4-3 1 0,6-1 0 0,4-5 0 16,4-2 2-16,4-2 3 0,4-3 3 15,-1-4 6-15,4-5 2 0,-4-3-2 0,-1-4 3 16,-1-3-1-16,-2-1 3 0,-2-3 5 0,-3-4 6 16,-5-3 6-16,-1-3 7 0,-5-2 0 0,-2-2 3 15,-2-1-5-15,-2-1-5 0,-3-2-2 16,-4-2-8-16,0 0-4 0,0 0-3 0,-2 1-1 16,-6 1 8-16,0 5 2 0,1 2 6 0,-2 5 0 15,3 3-9-15,-2 3-8 0,3 3-15 0,-3 0-13 16,2 6-5-16,0 3 0 0,-2 5 2 15,1 3 0-15,2 3-4 0,-1-1-11 0,5 3-12 16,1-1-18-16,0 0-34 0,8-1-48 0,3 1-77 16,1-2-111-16,3-3-72 0,-7-6-576 0</inkml:trace>
  <inkml:trace contextRef="#ctx0" brushRef="#br0" timeOffset="66510.57">18414 5389 2302 0,'0'0'-87'0,"0"0"31"0,0 0 61 15,0 0 71-15,0 0 10 0,0 0-31 0,0 0-31 16,0 0-14-16,0 0-3 0,0 0 6 0,123-89 2 16,-104 73 4-16,-2 0-1 0,-4-1-1 0,-1-2-4 15,-1 1-1-15,-2-1-2 0,-2-1-3 16,-2-1-2-16,2 1-2 0,-3-3-2 0,1 2-5 16,-3-1-2-16,-1 1-7 0,-1 1-4 0,0 1-1 15,-2 2-1-15,-4 3-1 0,1 4-1 0,-2 3-1 16,3 3-10-16,-3 3-7 0,-1 1-7 15,2 1 1-15,-4 6 5 0,-1 4 4 0,1 2 9 0,-4 4 2 16,3 3 2-16,0 3 1 0,2 3 2 16,4 1 1-16,-1 2 5 0,5 1 1 0,1 1 2 15,0-1 1-15,7 0 0 0,3-4 1 0,3 0-1 16,0-4 6-16,5-2 1 0,-1-1 2 0,-2-5 3 16,3-1 1-16,1-3 2 0,-1-3 1 15,0-1 6-15,2-3 4 0,-1-3 3 0,0 0 2 16,0-3 1-16,-2-3 0 0,-3-2 3 15,0-2 4-15,0-2-1 0,-2-2 3 0,-2-1-5 16,0-2-5-16,-1-1-2 0,-4-2-6 0,3 0-6 16,-3-3-3-16,0 1-6 0,-2-1-1 0,3 2-1 15,-4 1 0-15,-1 4 3 0,0 2-3 16,-1 3 4-16,0 4-1 0,0 2-7 0,0 4-15 16,0 1-21-16,0 3-6 0,-2 5 2 0,-1 3 21 15,-4 6 18-15,5 4 10 0,-5 2 3 0,5 2 2 16,2 2-1-16,0-2-1 0,0 0 3 15,5-2-4-15,1-3 1 0,4-1-1 16,0-2 4-16,-1-2-1 0,3-4 5 0,-2-1 5 0,1-3 3 16,3-3 13-16,-3-1 8 0,1-3 5 0,0 0 0 15,-2-4-1-15,1-3-5 0,-1-1-4 0,0-2-5 16,-1-2-4-16,-1 0-7 0,1-1-6 0,1-2-2 16,-4-1-5-16,3-1 1 0,0-2-5 15,2-1 0-15,-1-1-5 0,0-1-6 0,1 0-2 16,-2 1-5-16,0 3 1 0,-1 3 2 0,-4 4 5 15,-2 2 0-15,2 5 1 0,-4 3-9 16,0 1-19-16,0 0-14 0,0 2-5 0,-1 5 13 16,-4 3 19-16,1 5 22 0,-3 2 2 0,0 4 1 15,4 0-3-15,0 0-3 0,-1-1 3 0,3 0-2 16,1-3 2-16,0-1-1 0,6-1 2 16,-3-2-3-16,4-2 2 0,-2-3 2 0,3-1 4 15,0-1 7-15,0-3 11 0,2-3 13 0,-3 0 3 16,3 0 0-16,4-5-9 0,-2-2-5 0,0-1-6 15,1-1-2-15,2-3 0 0,-2 0-7 0,-1 0 0 16,4-3-4-16,-3 0-3 0,0-3 1 0,2 0-1 16,-1-3-5-16,4 1-3 0,-1-1-7 15,-1 0-2-15,3 6-2 0,-2 1-1 0,-4 3 1 16,-1 4-2-16,-2 2-2 0,-1 4-5 0,-1 1-4 16,-4 0-6-16,2 5 1 0,-5 3 8 0,1 4 10 15,-2 1 11-15,0 3 6 0,0 2 5 16,-1 0-2-16,-1 2 0 0,-1-2-2 0,-2 0-2 15,3-1 0-15,-1-1-1 0,-1-2 0 16,3-3 2-16,-1-1 0 0,0-2 2 0,1-1 1 16,0-2 1-16,1-1 4 0,0-2 14 0,0-2 16 15,0 0 18-15,0 0 9 0,0-1-2 0,1-3-15 16,2-2-17-16,-1-1-18 0,4-2-8 0,-2-2-3 16,3-2-3-16,1 0 2 0,2-2-3 15,0 1 0-15,1-4-4 0,2 0-6 0,0 0-4 16,5-2-8-16,-1 1-4 0,-1 3-4 0,1 0 2 15,0 5 2-15,-4 3 2 0,-1 2-4 0,-1 5-4 16,0 1-6-16,-2 0-2 0,-1 3 5 0,-5 6 5 16,2 3 13-16,-5 3 9 0,0 2 9 15,0 3 6-15,0 0-1 0,0-1-2 16,-4 1-2-16,2-2-1 0,1-1-1 0,0-2 1 0,0-1 1 16,0-1-1-16,1-3-1 0,-1-1 4 0,1-3 1 15,0-1 3-15,0-3 6 0,0-1 9 16,0-1 18-16,0 0 15 0,0 0 8 0,2 0-4 15,0-3-15-15,0-2-18 0,3-2-13 16,2-1-7-16,0-1-7 0,2-1 3 0,0-2-2 16,2-1-1-16,0-1 1 0,0-2-6 0,6 0-6 15,-4-1-5-15,5 1-5 0,-5-1-1 0,4 2 3 16,-4 2 4-16,0 2 6 0,-2 4-2 0,-4 1-1 16,3 4-8-16,-4 0-16 0,-2 2-3 15,1 0-5-15,-3 4 1 0,1 2 15 0,-3 2 5 16,0 3 13-16,0 2 8 0,0 2 3 0,0 0 3 15,0-1-3-15,0 3 1 0,0-2 3 0,0-2-5 16,6 2 2-16,-1-2 2 0,5 1-5 0,0-2 9 16,6-1 1-16,-3 0 2 0,5-1 8 15,-3-3 2-15,4-2 2 0,-1-2 1 0,-2-2-2 16,1-1 0-16,0 0-4 0,2 0-1 0,-4-4 2 16,4-1-6-16,-2-2 1 0,-2-1 0 0,1-1-2 15,-2-1-1-15,1 1-1 0,0-2-4 0,-3-1-3 16,4-2 0-16,-3 1-1 0,-1-4-3 15,2 2-2-15,-2-1-2 0,-2 3-1 16,-2 0 2-16,-3 1 7 0,0 3 3 0,-2 3 5 16,-2 1 6-16,-1 4-4 0,0 0-2 0,0 1-11 15,0 0-8-15,-5 5-3 0,-1 2 4 0,-2 3 9 16,-2 3 6-16,0 1 0 0,0 2-1 0,0-1-3 16,4 1-2-16,0-1 1 0,2-2-3 0,0 3-3 15,4-2-5-15,0-2-10 0,4 2-11 16,1-3-25-16,5 1-32 0,1-2-30 0,7-1-40 15,2-1-99-15,-2-2-184 0,-6-2-911 0</inkml:trace>
  <inkml:trace contextRef="#ctx0" brushRef="#br0" timeOffset="66651.59">20526 4854 2164 0,'0'0'10'0,"0"0"-9"0,0 0-8 0,0 0-30 15,0 0-65-15,0 0-49 0,0 0-64 16,0 0-92-16,0 0-66 0,0 0-610 0</inkml:trace>
  <inkml:trace contextRef="#ctx0" brushRef="#br0" timeOffset="68143.45">20535 5407 2071 0,'0'0'78'16,"0"0"7"-16,0 0 30 0,0 0 3 0,0 0-41 16,0 0-33-16,0 0-13 0,82-137-16 15,-64 117-13-15,4-2-4 0,-1 0-3 0,1 2-4 16,-1 3-2-16,-1 4 0 0,-3 5-4 0,-3 3-5 16,-5 4-14-16,-2 1-14 0,-3 0-9 0,-3 6-2 15,2 3 12-15,-3 4 12 0,0 2 15 16,-7 5 11-16,1 0 7 0,1 3 0 0,-2-3 4 15,-2 2 1-15,5-3-1 0,-2-1 0 0,4-2-1 16,-1-3 0-16,1-2-3 0,2-1 5 16,0-4 0-16,0-3 6 0,2 0 13 0,1-2 13 15,-1-1 17-15,3 0 9 0,0-5-4 0,4-2-13 16,0 0-16-16,0-4-13 0,4 0-3 0,-2-3-5 16,-1 1-2-16,1 0 1 0,-1-1-5 0,0-2 3 15,5 1-3-15,-3 0-1 0,2-3-8 0,3 0-6 16,-3 0-6-16,3 0-5 0,-2 3 0 15,-1 1-1-15,-1 4 6 0,-4 2 0 0,-1 3 2 16,-4 4-15-16,0 1-17 0,-1 0-7 0,-3 4 1 16,0 4 18-16,0 2 20 0,-1 4 14 0,-5 2 4 15,3 1 1-15,-1 1-4 0,1 0-1 16,3 1-2-16,0-4-4 0,0 1-4 0,8 1-9 16,3-3-9-16,0-2-19 0,6 1-9 15,0-3 0-15,6-2-6 0,2 0-4 0,4-2-5 16,3-2-7-16,-1-2 9 0,4-1 22 0,-4-1 14 15,-1 0 9-15,-3-2 1 0,-3-4 11 0,-3-1 6 16,-1-2 12-16,-6-2 15 0,3-1-1 16,-5-3 1-16,-1-1-4 0,-2-3-6 0,-1 0-2 15,-4-3-3-15,-1 0 3 0,-1-1 4 0,-2 1 2 16,-5 1 9-16,-2 2 8 0,-4 1-2 0,-3 5 12 16,-1 3-3-16,-2 1-5 0,-1 5-8 0,-1 3-10 15,-2 1-7-15,1 0 1 0,-2 7 8 0,0 3 1 16,1 3 9-16,-2 3 10 0,5 0 5 0,3 1 0 15,4-1-9-15,6 1-12 0,2 0-14 16,3 0-1-16,4-2-3 0,2 0 0 0,5-2-1 16,0-3 5-16,2-2 5 0,-1-3 7 0,0-1 9 15,4-2 5-15,-3-2 4 0,2 0 0 16,-1 0 1-16,1-4-5 0,-4-3-1 0,2 0-6 16,-1 0-1-16,-1-2-5 0,1 0-2 15,-2-2-5-15,3 0-9 0,0 0-3 0,-1 0-7 16,0 2-6-16,-2-1-5 0,0 5-3 0,-3 0-6 15,0 2-5-15,-2 0-9 0,-3 3-14 0,-1 0-6 16,-1 1-2-16,0 4 11 0,0 3 19 0,0 1 18 16,-3 2 13-16,-2 0 6 0,1 2 0 15,-3 0 0-15,4-1 1 0,0-1-2 0,2 1 3 16,-1-3 0-16,2 1 5 0,0-2 6 0,2-1 8 16,1-1 9-16,1-3 9 0,1 0 15 0,1-1 7 15,1-2 10-15,1 0-2 0,0 0-9 0,1-2-12 16,2-2-14-16,0-2-9 0,0-1-5 0,0-1-3 15,-1 0-2-15,1-2-6 0,-1 1-5 0,2-1-3 16,0-1-4-16,3-1-1 0,-1-1-1 16,3 0-8-16,0 1-6 0,2-1-14 0,-1 2-18 15,2-1-10-15,-2 2-2 0,0 2-1 0,-4 2 10 16,-1 4 4-16,-5 2 1 0,-2 0 1 16,-3 1 2-16,-2 5 5 0,-1-1 10 0,0 3 12 15,0 3 9-15,-3 0 9 0,-2 1 3 0,-1 1-2 16,0-1 1-16,0 1 0 0,4-1 1 15,-2-1-1-15,2 0 3 0,1-4 3 0,1 0 10 16,0-1 10-16,0-3 11 0,0 0 17 0,3-1 16 16,1-2 19-16,-2 0 7 0,3 0-9 0,0-2-21 15,3-3-23-15,-1-1-14 0,2 1-13 16,1-1-2-16,0-1-4 0,3 0-4 0,-1-2-1 16,0 1-1-16,1-1-4 0,2 0-1 0,0 0-4 15,-1 2-4-15,6-2-4 0,-2 1-7 0,-2 1-3 16,1 0-6-16,-4 2-4 0,-1 0 4 0,-3 3-4 15,-3 0 0-15,-2 2-6 0,-1 0-12 0,-3 0-5 16,0 0 5-16,0 4 13 0,0 2 13 16,-4 1 16-16,0 2 7 0,-1 0 1 0,1 3 3 15,-1-2-2-15,0 1-1 0,4 0-1 16,0-1 1-16,1 0 2 0,0-2 2 0,5 1 10 0,3-1 9 16,1-3 8-16,3 1 13 0,4-1 2 15,0-3-8-15,5 1-5 0,0-2-11 0,3-1-5 16,-2 0-1-16,1-1 3 0,0-4 3 0,0-2 2 15,-3-1 2-15,-2-3 1 0,-1 0-5 16,-1-1-3-16,-3-5-2 0,1 0-5 0,-1-4-4 16,0-2-4-16,0-2-7 0,-2-3-8 0,3-1-8 15,-3-4-11-15,4-1-14 0,-3-6-7 16,1 1-4-16,0-2-3 0,-1 0 2 0,-1-1 3 16,0 1 6-16,-1 0 5 0,0 3 9 0,-1 3 3 15,-2 3-2-15,1 6 10 0,-2 7 11 0,-5 7 7 16,0 6 0-16,-1 6-30 0,-1 0-15 0,-5 10 2 15,-4 8 16-15,-3 7 37 0,-3 5 17 0,-1 6 4 16,-1 2 6-16,5 2 0 0,-1 0 7 16,4 3 2-16,5 0-9 0,5 0-9 0,0 1-13 15,4 1-6-15,5-2-3 0,-1-2 1 0,5-2-4 16,0-1-5-16,1-2-1 0,1-4-7 0,1-2-3 16,-1-5-5-16,0-5-3 0,-2-5-6 15,-4-5-4-15,-1-5 1 0,-6-5 15 0,-2 0-22 16,0-8-53-16,-3-6-74 0,-8-4-88 0,-4-6-58 15,-5-3-22-15,3 5 53 0,5 6-338 0</inkml:trace>
  <inkml:trace contextRef="#ctx0" brushRef="#br0" timeOffset="68270.42">22194 4833 449 0,'0'0'165'0,"0"0"50"16,0 0 44-16,0 0-6 0,0 0-40 16,0 0-100-16,0 0-77 0,0 0-30 0,0 0-2 15,0 0 42-15,0 0 10 0,0 0-17 0,0 0-17 16,0 0-13-16,122 20-10 0,-80-1-1 0,0 2-12 15,4 0-15-15,1 0-34 0,-1 1-73 0,-1 0-96 16,-10-5-130-16,-14-4-684 0</inkml:trace>
  <inkml:trace contextRef="#ctx0" brushRef="#br0" timeOffset="68454.37">22223 5485 1170 0,'0'0'213'0,"0"0"-66"15,0 0 8-15,-133 76 10 0,104-58-32 16,2-3-37-16,4-2-33 0,2 1-41 0,11 0-42 16,3 0-47-16,5 0-53 0,2-2-76 0,9 2-62 15,7-2-78-15,-3-4-52 0,-3-2-391 0</inkml:trace>
  <inkml:trace contextRef="#ctx0" brushRef="#br0" timeOffset="68810.2">22848 5152 1810 0,'0'0'20'0,"0"0"-7"0,0 0 15 16,0 0 26-16,0 0 12 0,-134-24 1 0,104 25-7 16,1 6-16-16,6 1-19 0,4 1-13 0,4 1-13 15,5 2-5-15,4 1-12 0,1 1-2 16,3-2 2-16,2-1 3 0,2 1 8 0,4-3 3 15,3-1 3-15,1-1-1 0,1 0 4 16,3-2-2-16,3-2 0 0,0-1-4 0,2-2 2 16,1 0 0-16,-3 0 4 0,1-4 11 0,-1-2-4 15,1-1 4-15,-2-2-2 0,3 1-2 0,-4-1 1 16,1 1 1-16,-5-1 6 0,-2 4 3 0,1 0 10 16,-5 2 3-16,-2 2 0 0,-1 1-5 15,-2 0-11-15,0 0-11 0,0 0-7 0,0 4 4 16,-3 4 1-16,-1 1 9 0,2 2 0 0,-2 2-2 15,2 1-6-15,-1 0-2 0,1 2-1 16,2 0-1-16,0-1-1 0,0 0-4 0,3-1-4 16,1-1-17-16,1-1-14 0,3-1-32 0,-1-2-36 15,4-1-40-15,1-2-60 0,0-1-80 0,-1-3-122 16,-3-1-704-16</inkml:trace>
  <inkml:trace contextRef="#ctx0" brushRef="#br0" timeOffset="69031.59">22894 4710 2168 0,'0'0'-10'0,"0"0"-6"0,0 0 9 0,0 0 17 0,0 0 9 15,0 0 13-15,0 0 2 0,-8 116-2 16,30-90-13-16,8-1-12 0,4 0-14 0,3-1-22 15,4-1-34-15,1 1-52 0,6-4-75 0,-2 1-119 16,-10-6-127-16,-13-6-703 0</inkml:trace>
  <inkml:trace contextRef="#ctx0" brushRef="#br0" timeOffset="72320.28">10864 6273 2169 0,'0'0'-9'0,"0"0"20"0,0 0 19 0,0 0 2 15,0 0-6-15,0 0-17 0,0 0-15 16,0 0 0-16,0 0 6 0,0 0 6 0,-116 141 0 0,110-98-2 16,4 0-7-16,1-1 1 0,1 0-6 0,0-2-16 15,0-1-52-15,3-1-68 0,4-2-69 16,4-4-82-16,-3-10-78 0,-3-8-666 0</inkml:trace>
  <inkml:trace contextRef="#ctx0" brushRef="#br0" timeOffset="72760.59">11245 6487 2164 0,'0'0'-118'0,"0"0"9"0,0 0 79 16,0 0 67-16,0 0 22 0,0 0-2 0,0 0-10 15,0 0 1-15,0 0-2 0,0 0-3 0,0 0 5 16,118 77 0-16,-96-79 4 0,5-8-1 0,2-6-7 16,2-2-9-16,1-6-15 0,5-2-8 15,-3 0-9-15,-2-2 0 0,-3 2-2 0,-3-1 1 16,-9 2 5-16,-1-2-2 0,-7-1 2 0,0-2-3 16,-5-2-10-16,-3-2-5 0,-1 0-9 0,-1 0-10 15,-9 2 4-15,1 6 6 0,-2 4 8 0,-3 7 11 16,-2 7-1-16,-3 4 9 0,3 4-18 15,-4 12-3-15,-4 7-3 0,2 9-8 16,0 8 16-16,0 9 10 0,1 5 8 0,4 7 1 16,2 2 1-16,1 0-7 0,8 5-3 0,-1-2-5 15,3 1 2-15,1-2 2 0,3-1 2 0,0-2 6 16,0-3-3-16,3-3-2 0,-2-3-5 0,0-3-5 16,-1-6-4-16,0-5-6 0,0-5-12 0,0-5-22 15,-1-5-29-15,-3-4-38 0,2-3-27 16,0-4-9-16,-4-2-4 0,2-4-21 0,-4-3-75 15,4 0-58-15,-2 0-496 0</inkml:trace>
  <inkml:trace contextRef="#ctx0" brushRef="#br0" timeOffset="73693.98">11247 6822 385 0,'0'0'104'0,"0"0"-18"16,0 0-3-16,0 0-1 0,0 0-2 0,0 0 5 15,0 0-2-15,0 0-15 0,0 0-10 0,0 0-11 16,122-48-10-16,-92 38-8 0,3 0-8 0,0-2-11 15,3-2-6-15,-2-1-1 0,2-2 0 16,-2 2-2-16,-2-3 3 0,-2 2 0 16,-1-1 2-16,-7 1 6 0,-2 1 5 0,-4-2 9 15,-3 3 7-15,-4 0 7 0,-4 0 6 0,0 2 11 16,-3 4 15-16,-2-1 18 0,-1 4 9 0,-7 1-7 16,-2 3-21-16,-1 1-29 0,-1 0-18 0,-6 6-4 15,0 3 3-15,1 2 7 0,-1 3-1 0,0 1-6 16,0 1-4-16,5 1-5 0,1 1-2 15,3 0-1-15,2 0-2 0,4 0 0 0,3-1-1 16,0-1-5-16,1-1 1 0,9-3-4 0,2-2-2 16,4-3 2-16,2-2-1 0,-1-5-1 15,3 0 3-15,1-3-1 0,-1-5 2 0,1-1 2 16,-1-3 0-16,0-2 2 0,-1 1 0 0,-2-3 3 16,2-2 1-16,-7 0 0 0,2-1 3 0,0-2-2 15,-3-1 0-15,-6 1 1 0,2 3 1 16,-5 2 5-16,-2 4 8 0,0 3 10 0,-1 3 4 15,-2 3-1-15,-3 2-9 0,3 1-12 0,-4 1-14 16,4 6-9-16,-3 3-3 0,2 4 2 16,-2 2 3-16,3 2 2 0,0 2 1 0,3-1-3 15,0 1 2-15,0 0 1 0,4-2-1 0,5 0 0 16,2-1 1-16,0-3-5 0,6-2 0 0,-2-4 0 16,2-2-3-16,5-4 3 0,-1-2 2 0,-1 0-1 15,5-4 1-15,-2-6-1 0,0 0 0 0,-1-2 3 16,3-4-3-16,-2 1 4 0,-1-1-2 15,-2 0 0-15,1 0-1 0,0-1-2 0,-3 0 0 16,2 1 0-16,-3-1 2 0,-3 4-2 0,-4 4 1 16,-1 0 2-16,-6 6 1 0,1 1 1 0,-3 0 2 15,-1 2-2-15,0 0-9 0,0 2-7 16,-5 2-2-16,1 4 1 0,-4 2 10 0,0 3 6 16,2 2 2-16,-2 3 4 0,-1-2-1 0,0 3-1 15,6 0 1-15,-3-2-2 0,5 0 0 16,1-1 0-16,0-1-1 0,2-1-3 0,6-1-3 15,1-4 2-15,6-1-3 0,1-2 3 0,4-4 1 16,2-2 1-16,4 0 1 0,1-2 1 16,4-5 1-16,2-1-2 0,-1-3 1 0,2 0 1 0,-1-2 4 15,0-1-1-15,-2 0 5 0,-5-1 1 16,1 1 2-16,-4-1 3 0,-1-3-3 0,-3 1-1 16,-1-1-4-16,-4-2-2 0,-2 1 4 0,-6 3 0 15,2-2 3-15,-7 2 4 0,-1 2 0 0,0 2 2 16,-5 2 4-16,-4 5-4 0,-3 1-2 15,-3 3-7-15,1 1-7 0,-4 2-3 0,-2 6 0 16,0 2 0-16,0 0 0 0,0 1 1 0,1 2 1 16,3 0 1-16,1 1-1 0,3-1 1 0,3 2 1 15,3-1-2-15,3-2-2 0,3-1-4 16,0-3-3-16,6-1 0 0,1-1 2 0,2-2 0 16,1-1 3-16,3-2-2 0,0-1 3 0,-1 0-3 15,1-1-2-15,2-2 1 0,-3 1-6 0,0 0 6 16,-3 1 2-16,0 1 1 0,1 0 1 15,-2 0 0-15,1 0 0 0,2 3 0 0,-1 2-3 16,1-1 0-16,1 2-6 0,-1 0-12 0,0 0-11 16,5 0-27-16,-2-1-35 0,3 0-40 15,-2 0-26-15,5 0 0 0,3 1-45 0,0-3-56 16,-9 1-95-16,-3-2-694 0</inkml:trace>
  <inkml:trace contextRef="#ctx0" brushRef="#br0" timeOffset="73906.45">12768 6075 2354 0,'0'0'-43'0,"0"0"18"0,0 0 20 0,0 0 48 15,0 0 18-15,0 0-2 0,0 0-10 0,35 132-14 16,-13-108-18-16,6-5-13 0,4-1-12 15,3-2-23-15,3-3-32 0,1-3-62 0,3 0-72 16,-4-2-93-16,-6-4-123 0,-8 0-400 0,-10-3 204 0</inkml:trace>
  <inkml:trace contextRef="#ctx0" brushRef="#br0" timeOffset="74107.61">11876 6102 2677 0,'0'0'21'0,"0"0"-39"16,0 0 2-16,0 0 29 0,0 0 4 0,108 123-4 16,-59-107-12-16,8-4-29 0,5 0-49 15,2-3-68-15,5 1-104 0,-5-3-121 0,-14-3-149 16,-19-2-801-16</inkml:trace>
  <inkml:trace contextRef="#ctx0" brushRef="#br0" timeOffset="75159.98">14166 6371 1412 0,'0'0'48'0,"0"0"-86"0,0 0 8 0,0 0 43 15,0 0 7-15,0 0-7 0,0 0-20 16,0 0-15-16,0 0-10 0,0 0-3 0,0 0 2 16,0 0 8-16,0 0 12 0,0 0 8 0,-22-31 21 15,24 31 19-15,1 0 20 0,0-1 25 0,0-2 13 16,0 1 9-16,1-1 4 0,-1-2-7 0,1-1-5 16,0 0-6-16,-1-1-5 0,-2-1-8 15,2 1-5-15,-3-1-6 0,0-1-10 0,0 1-4 16,-1-1-6-16,-3 0-8 0,-5-1-9 15,2 3-6-15,-2-1-5 0,-3 1-2 0,0 3-1 16,0 2-5-16,-4 2-6 0,1 0-4 0,-3 7-2 16,-3 3-1-16,3 1-1 0,-5 4 0 0,2 1 1 15,0 1 0-15,2 1 0 0,-2 1 0 16,9-1-3-16,-1 0 1 0,2 0-1 0,5-2-5 0,1-1-3 16,3-3-8-16,2 1-5 0,5-2-4 15,2-3 3-15,3-2 8 0,5-2 5 0,1-3 8 16,4-1 5-16,4-1 2 0,3-7 2 0,3-4 3 15,1-2-3-15,1-2 0 0,1 0 1 0,-5-1 1 16,-1 0 0-16,-6 1 4 0,-2-2 8 16,-5 2 7-16,-2 1 10 0,-5 3 7 0,-2 0 2 15,-4 3 3-15,-1 2 4 0,-1 2-1 0,-4 3-4 16,0 2-8-16,-3 0-14 0,-2 6-7 0,2 4-5 16,-1 7 1-16,1 2 4 0,1 3-2 15,1 1 2-15,4 2-5 0,1-1-5 0,1 1-1 16,1 1-4-16,6-2-9 0,1-1-9 15,5-2-23-15,1-2-28 0,6 0-36 0,3-4-61 16,4-2-67-16,2-3-112 0,-8-3-158 0,-3-4-802 16</inkml:trace>
  <inkml:trace contextRef="#ctx0" brushRef="#br0" timeOffset="77394.47">14917 6490 1924 0,'0'0'-10'0,"0"0"19"0,0 0 25 16,0 0 25-16,0 0 12 0,0 0-9 0,0 0-21 15,81-136-12-15,-58 116-9 0,0 0-6 0,2-1-6 16,-1 1-1-16,2 0-5 0,-2 3 1 0,1 2-3 16,-1 3-1-16,-3 3 0 0,0 6-1 0,-3 3-2 15,-3 2 0-15,1 9-2 0,-3 3 1 16,-3 3 1-16,1 2 2 0,-2 3 2 0,-4 1-2 16,0 0 1-16,-4 1-1 0,0-1-4 0,-1 1 3 15,0-2 0-15,-2 0 2 0,-1-3 2 16,0-3 4-16,-1-2 1 0,3-4 4 0,-2-3 2 15,3-2 0-15,0-2 1 0,0-2 7 16,0-1 18-16,0-1 10 0,4-6 3 0,2-4-10 16,2-4-20-16,4-3-13 0,2-2-7 0,1-4-1 15,1 3-1-15,1-1 1 0,-1-1-3 0,2 0 2 16,-1 1 1-16,2 2-1 0,-2 0-1 0,1 2-1 16,1 3 1-16,-5 4-3 0,3 3 0 15,-5 3-3-15,0 5-4 0,-3 0-3 0,-1 6 1 0,-3 6 1 16,1 2 4-16,-4 4 6 0,1 2 2 0,-3 0 3 15,0 2 0-15,0-1-3 0,0-1 1 16,0 1-2-16,0-2 2 0,0-2 2 0,0 0-1 16,0-4 1-16,2-2 0 0,2-2 1 0,1-2 3 15,-1-2 1-15,1-3 4 0,2-2 5 16,0 0 5-16,0-2 3 0,0-5-3 0,3-2-2 16,0-4-8-16,3-1-4 0,-1-3 1 0,1 1-3 15,-3-1-1-15,2-2-1 0,1-1-1 0,-1 0-1 16,-1-2 0-16,2-1-1 0,-1 1-2 15,1 0 1-15,0 3 0 0,-1 3 0 0,-2 2-1 16,-1 3-2-16,0 4-3 0,0 4-4 0,1 2-4 16,-3 1-3-16,1 0-3 0,-1 7 3 15,1 2 2-15,-3 3 6 0,0 3 4 0,0 2 1 16,-2 0 2-16,3 0 1 0,-3 1 2 0,5-1 0 16,-4-2 2-16,5 0-2 0,1-1-2 15,4-3 2-15,1-2 0 0,4-1 1 0,1-3-1 16,0-3 3-16,2-2 3 0,-1 0-3 0,0-3 1 0,-2-5-1 15,2 0-2-15,-5-3 4 0,-1 0 4 16,-1-1 1-16,-2 0 2 0,-3-1 1 0,0 1 1 16,-3-1 1-16,2-1-6 0,-5 1 3 15,1 0-4-15,0 2-2 0,-3 1 2 0,-1 2-4 0,1 1-1 16,-1 2 0-16,1 3-2 0,-1 2-10 16,0 0-8-16,0 0-8 0,0 2-1 0,2 5 9 15,-1 1 10-15,0 4 7 0,2 0 1 0,-2 3 2 16,0 0 1-16,2 2-4 0,3-2 5 15,-3 3-3-15,4-3-2 0,-1 0 2 0,3-2-1 16,0 0 0-16,2 0-1 0,0-3 1 0,1 0 2 16,1-3-1-16,0-2 0 0,0-2 1 15,1 0-1-15,-2-3 5 0,-1 0 6 0,1-2 3 16,-1-2 5-16,-3-3 1 0,1 0 3 0,0-1-1 16,-4-1 0-16,0 0 2 0,-2-3-5 0,2 0 1 15,-2-1-4-15,-1-1-6 0,-1-1-4 16,1-1-2-16,-2 0-2 0,0-3-1 0,0 0 0 15,-5-2-3-15,-4-1-1 0,2 1-4 0,-3 1-2 16,-4 0-6-16,1 1-5 0,-5 3 2 0,0 1 0 16,-3 1 2-16,-1 4 2 0,0 0-1 0,-4 3 0 15,3 2 3-15,1 2 5 0,3 2 0 0,1 1 3 16,7 0-2-16,0 1-6 0,6 4-4 0,1 0-2 16,2 2-2-16,2-2 1 0,0 3 3 15,1-1-2-15,7 0 5 0,3 0 4 16,0 0 5-16,7-1 6 0,0-3 1 0,6 1 0 15,0-3 0-15,3-1 1 0,-2 0-3 0,1 0 1 16,2 0-2-16,-5-4 3 0,2 0 1 0,1-2-1 16,-5 0 1-16,4 1-2 0,-1 0-2 0,-2-1 1 15,0 1-2-15,1 1-2 0,-2 1 1 16,-1 1-4-16,1 1 3 0,-1 1-2 0,-3 0 2 16,2 0-1-16,0 1-2 0,-3 2 1 0,-2 1-3 15,-3 0-2-15,-1 1-6 0,-3 1-1 0,-4 0-4 16,2 1 2-16,-2 1 2 0,-1 0 3 15,-1 0 1-15,1 1-1 0,1-1 1 0,0 0-2 16,-1-1 0-16,2 0-1 0,1 0 0 0,3-1-1 16,-3-1 1-16,3-3 0 0,1 2 0 0,0-3 1 15,-1 0 2-15,-1-1 1 0,2 0 3 0,0 0 7 16,-2-1 4-16,-3-2 8 0,0-1 9 0,-1-1 5 16,-3-1 4-16,0 0-1 15,0-1-3-15,-6 0-5 0,1 0-2 0,-3-1-1 16,-2 1-2-16,0 1 3 0,-2-1-4 0,-4 0-2 15,2 1-3-15,-3 0-3 0,3 2 0 0,-3 0 3 16,5 2-1-16,-3 1-2 0,2 1-3 0,1 0-2 16,0 1-2-16,0 3 0 0,1 3 0 15,1 2 0-15,3 1 2 0,-1 2-3 0,1 2-1 0,3 1 1 16,2 3-3-16,2-1 4 0,0 2-1 16,0 0 1-16,2-2-4 0,3-1 2 0,3-1-3 15,0-2-1-15,2-3 0 0,2-1-2 0,1-2 1 16,0-1 2-16,0-3 4 0,-1-1 1 15,5-2 5-15,-5 0 2 0,5-6 2 0,-4-1 4 16,2-2 2-16,-1-1 4 0,-3-3 0 0,2-3-1 16,0-2-3-16,0-1-1 0,-2-3-6 0,0-3 5 15,0 0-2-15,-2-1-2 0,0-2 4 0,2-1-7 16,-2-1-2-16,-2-3-3 0,0 1-2 0,2-2-2 16,-2 2-2-16,-3 3 0 0,1 2-1 15,-4 4 2-15,-1 5 2 0,0 4 2 0,0 3-3 16,-1 7-1-16,-3 1-14 0,2 3-12 0,0 4-4 15,-4 6 3-15,2 5 15 0,-5 6 11 16,0 4 6-16,2 4-1 0,1 2 1 0,-4 2-1 16,6 3 1-16,-1-1 0 0,4-1 3 15,1 0 0-15,0-4-3 0,3-2 4 0,6-2-6 0,3-2 0 16,3-4-4-16,1-3-2 0,2-4-2 16,2-2 0-16,1-3 5 0,-2-3 0 0,3-3 3 15,-3-2 2-15,0 0 3 0,-3-1 0 0,0-5 3 16,-3-1 3-16,1 0 2 0,-3-2 4 0,-1-1 1 15,-3-3 0-15,0-1-4 0,2 0 0 16,-2-2-3-16,-2 1-3 0,2 0 1 0,-4 1-2 16,3 4 3-16,-3 2 1 0,-3 2 4 0,0 4-3 15,0 2-3-15,0 0-5 0,0 0-3 16,0 5 0-16,0 3 2 0,0 3 5 0,-3 3 1 16,-3 3 1-16,4 1-4 0,-1 1-1 0,-1 0-6 15,3-1 3-15,1-2-5 0,0-1-4 0,6-1-5 16,6-1-21-16,1 0-31 0,7-1-46 0,8-3-61 15,2-2-85-15,3-2-103 0,-4-3-151 16,-9-1-756-16</inkml:trace>
  <inkml:trace contextRef="#ctx0" brushRef="#br0" timeOffset="77522.13">17412 5799 1958 0,'0'0'84'16,"0"0"-52"-16,0 0-1 0,0 0 0 0,0 0-31 15,0 0-92-15,0 0-51 0,0 0-57 0,0 0-74 16,0 0-72-16,0 0-735 0</inkml:trace>
  <inkml:trace contextRef="#ctx0" brushRef="#br0" timeOffset="78077.78">17570 6232 2072 0,'0'0'112'0,"0"0"4"16,0 0 31-16,0 0-2 0,0 0-40 16,0 0-38-16,0 0-32 0,0 0-14 0,132-85-9 15,-100 65-3-15,-1-2 1 0,-1-1 2 0,0 1-2 16,-5 0 0-16,-1-1-2 0,-4 1 0 16,-3-2-3-16,-3-1-4 0,-1-1 0 0,-5 1-6 0,-5-1-2 15,-3 0-9-15,0 2-7 0,-7 2-8 16,-5 3-8-16,-1 3-2 0,-6 4-6 0,0 6 4 15,-3 6 4-15,-1 3 4 0,-1 9 12 0,-1 8 5 16,1 6 4-16,1 6 7 0,4 5 2 16,2 5 3-16,3 6 1 0,1 3-3 0,5 3-2 15,1 1-3-15,1 1-2 0,3-3 3 0,1-3 1 16,2-2 6-16,0-3 0 0,2-2-1 0,2-1 1 16,2-5-1-16,-3-1 0 0,1-3 2 0,1-2 2 15,-3-3 1-15,3-2 1 0,-4-4-2 16,-1-3 0-16,0-4-1 0,-4-4 5 0,-1-3 2 15,-4-1 1-15,-1-3 0 0,-1-2-1 16,-2-2 1-16,-4 0 2 0,5-7 8 0,-2-2 3 16,2-3 2-16,6-2-2 0,0-3-5 0,3-3-10 15,3-4-10-15,0-3-10 0,11-3-11 0,2-3-4 16,8-2-6-16,6-2 2 0,3-1 1 16,3-1-1-16,1 1 7 0,2 4-2 0,-1 2 7 0,0 5 7 15,-4 5-2-15,-2 5 11 0,-5 7 2 16,-2 5 8-16,-3 5 17 0,-2 1 14 0,-5 7 8 15,-2 4 5-15,-3 0-4 0,-3 2-8 0,1 2-7 16,-3 1-7-16,-2-2-4 0,0 3-7 16,0-3-7-16,0-1-4 0,-2 0-5 0,-1-1-10 15,2-2-13-15,1-3-36 0,0-1-59 0,1-4-97 16,5-1-106-16,-3-1-172 0,3-1-878 0</inkml:trace>
  <inkml:trace contextRef="#ctx0" brushRef="#br0" timeOffset="78218.95">18149 5985 1940 0,'0'0'195'0,"0"0"-34"0,0 0-18 15,0 0-45-15,0 0-51 0,0 0-27 0,0 0-24 16,0 0-43-16,0 0-41 0,0 0-44 16,0 0-59-16,0 0-75 0,0 0-107 0,0 0-80 0,22-8-597 15</inkml:trace>
  <inkml:trace contextRef="#ctx0" brushRef="#br0" timeOffset="78751.61">18385 6135 1371 0,'0'0'270'16,"0"0"-85"-16,0 0-5 0,0 0-40 0,0 0-64 16,0 0-31-16,0 0-9 0,0 0-6 0,0 0-2 15,0 0 3-15,-131 67 1 16,117-50 3-16,-3 2-7 0,6 0-3 0,0 1-9 0,4-2-6 15,5 0-1-15,2 0-4 0,5-1-2 0,2-1-1 16,10 0-1-16,1-2-4 0,1-1 0 16,3-3-4-16,1-2-2 0,-1-2 0 0,6-2-1 15,2-1-1-15,1-3 0 0,1 0-2 0,8 0 0 16,0 0 7-16,2-5 1 0,6-1 5 0,0-1 3 16,-1-2 1-16,2-1 2 0,1-4-1 15,-1-2 1-15,-4-3-2 0,0-1 1 0,-9-1-3 0,-4-1 1 16,-6 0 3-16,-9 2 6 0,-10 4 11 0,-2-1 9 15,-5 5 2-15,-10-1-9 0,-7 2-10 16,-4 4-15-16,-8 1-3 0,-2 4-2 0,-7 2 1 16,3 1 3-16,-5 6 1 0,2 3 6 0,3 1-2 15,0 3 5-15,7 0 2 0,1 1 4 16,5 0 2-16,5 0-3 0,7-1-5 0,1-1-6 16,7 0-5-16,2-2-5 0,0-1 1 15,8-1-5-15,3-1 7 0,1-1 4 0,6-3 1 16,1 0 4-16,2-2-4 0,1-2-1 0,-1 0-3 15,1 0 1-15,0 0-4 0,2-1 3 0,-4-1 0 16,0-1 3-16,-3 2-1 0,1 1 1 0,0 0 1 16,-4 0-4-16,4 4 3 0,-5 2 0 15,3 1 1-15,-3 1-2 0,2 1 3 0,-3 0-1 16,1 2-2-16,-3 0 4 0,2 0-5 0,-2 1 1 16,0-1-3-16,-1-2 1 0,-2 0-5 15,-3-1-5-15,5-1-5 0,0 1-20 0,0 0-45 0,4 0-66 16,-2 0-84-16,6-1-115 0,-7-3-163 0,-2 0-758 15</inkml:trace>
  <inkml:trace contextRef="#ctx0" brushRef="#br0" timeOffset="80470.39">19766 6395 687 0,'0'0'133'0,"0"0"19"16,0 0 47-16,0 0 31 0,0 0-11 0,0 0-33 15,0 0-27-15,0 0-29 0,0 0-27 0,0 0-25 16,0 0-21-16,0 0-16 0,0 0-12 16,0 0-10-16,6-86-9 0,10 59-3 0,3 1 0 15,0-3-2-15,1 0 0 0,-3-1 2 0,-2 1 3 16,0 2 4-16,-1-2 3 0,-4 0-2 15,-2 2-2-15,-4 2-2 0,2 1-3 0,-4 5-1 16,-2 4 0-16,0 5-5 0,0 4-7 0,0 5-21 16,0 1-21-16,0 2-4 0,1 7 5 0,0 6 24 15,0 7 21-15,4 5 6 0,-1 3-1 0,3 5 0 16,2 0-4-16,1 0 1 0,2 1 1 16,2-2-2-16,3 0-2 0,1-4 0 0,-4-3 0 15,3-3 1-15,-5-1 1 0,-2-5 0 16,-4-3-2-16,-2-4 2 0,-3-1 4 0,-1-3 6 15,0-2 7-15,-2-2 5 0,-5 0-2 0,-4-3-7 16,-1 0-6-16,-6 0-8 0,4 0-4 0,-4-5 2 16,0 0-5-16,-2-2 0 0,5-2 0 0,-3 0-1 15,1-1-2-15,5 1-4 0,1-2-2 0,0 2-2 16,5 1-5-16,4 1-4 0,2 1-13 16,1 1-9-16,8 0 4 0,4 2 8 0,5-2 14 15,2 1 11-15,6 1 2 0,-1-1 2 0,5 0 2 16,0 1 4-16,1-3 4 0,0 0 3 0,1 0 9 15,4-2 12-15,-2-1 9 0,2-1 12 16,-3-3 2-16,-1-1 1 0,-1-2 0 0,-1 1-10 16,-2-1-5-16,-6 0-10 0,-4 1-2 0,-4-1 2 15,-6 1 2-15,-4 1 3 0,-4-1-4 0,0 2-6 16,-4-1-6-16,-6 1-4 0,-3 2-7 0,-3 2-5 16,0 3-5-16,-2 4-5 0,-2 2 2 15,0 0-1-15,0 6 4 0,0 4 0 0,2 4 1 16,4 2 1-16,1 4-3 0,4 2 3 15,4 2 0-15,4 2 1 0,1 2 2 0,4 1-1 16,7-3-1-16,2-1-1 0,2 0 0 0,4-5 0 16,3 0 3-16,3-4-3 0,0-3 4 0,4-3 2 15,-2-2 2-15,1-3 4 0,-1-4 2 16,-1-1 0-16,-3 0 4 0,-3-6 1 0,0-1-2 0,-1-3 5 16,-2-1-2-16,1-2 1 0,-2-2 0 15,-2-2 0-15,-1-1-1 0,2-1-3 0,-3-4-3 16,4 0-5-16,-2-2-2 0,0 3-2 0,0 2-1 15,-2 4-1-15,0 3-2 0,-1 4-3 16,1 3-4-16,-2 4-1 0,-3 2-3 0,2 0 2 16,-1 5-2-16,-3 4 1 0,1 3 1 0,-3 3 4 15,0 3 5-15,0 0 2 0,-3 3 0 0,0-2 0 16,0 1 2-16,0-2-1 0,0-2 2 0,0 0-2 16,0-4 3-16,0-1 0 0,0 0 1 15,0-3 3-15,0-2-2 0,0-3 2 0,0 0 3 16,0-3 6-16,0 0 7 0,3 0 11 15,-2-2 5-15,7-5-2 0,-2-1-6 0,1-2-10 16,3-3-7-16,5 0-9 0,-3-4 2 0,2 1-5 16,1-2 1-16,2-2-3 0,1 2-2 0,-1 0-2 15,2 3-1-15,-4 2 1 0,2 4-2 0,-4 3 0 16,0 2-5-16,0 3 2 0,-2 1-6 16,-1 1-4-16,-3 5 0 0,0 3-6 0,0 2 6 0,-4 2 1 15,0 2 6-15,1 3 6 0,-4 0 2 16,0 0 4-16,0 1 1 0,0-3-1 0,0 1 1 15,0-4 1-15,1 0 0 0,1-2 5 0,-1 0-5 16,2-4 1-16,1-2-1 0,-1 0-1 16,2-3 7-16,0-1 6 0,3-1 13 0,1 0 7 15,1-3-1-15,3-3-4 0,-2-2-9 0,6-1-10 16,-4-3 2-16,0 1-1 0,1-2 0 16,-3 1 5-16,1-2-4 0,-2-3-1 0,1 0-3 15,0-1-3-15,2-1-2 0,0 1-1 0,-1 3 2 16,-2 4-3-16,-2 4 1 0,-1 2-1 0,-1 3 0 15,-2 2-1-15,0 0 1 0,-2 0-1 16,0 4 2-16,0 3 0 0,0 4 3 0,-1 0 4 16,-1 4-2-16,0 0 4 0,0 2-7 0,-3 0-1 15,1 0-4-15,1-1-8 0,0 0-13 0,1-1-24 16,0 0-26-16,6 0-39 0,3 0-69 0,4-2-97 16,2 1-80-16,6-1-49 0,-6-4-20 15,-4-3-393-15</inkml:trace>
  <inkml:trace contextRef="#ctx0" brushRef="#br0" timeOffset="82068.58">21653 6389 1183 0,'0'0'432'15,"0"0"-216"-15,0 0-7 0,0 0-13 0,0 0-65 16,0 0-48-16,0 0-15 0,0 0-15 0,0 0-16 16,-2-132-9-16,15 113-9 0,1 2-5 15,2 0-8-15,-1 2 0 0,3 3-4 0,-2 3 1 16,-1 4-3-16,0 3 2 0,-2 2-4 0,-3 0-2 15,-1 6-1-15,-2 4-6 0,0 1 0 16,-1 4 0-16,-3 1 7 0,0 0 0 0,0 1 6 16,-1 1 0-16,-2-1-4 0,2-1 3 0,-2-1-2 15,2-1 2-15,-2-1 0 0,2-4 0 0,1 0-2 16,-1-2 4-16,0-3 0 0,0-1 4 16,0-2 6-16,0-1 7 0,0 0 15 0,0 0 7 0,2-4 4 15,0-3-5-15,5-2-12 0,-2-1-8 0,1-2-5 16,0 0-2-16,2-3-4 0,-1-1-2 15,1 0-4-15,2-4-4 0,1-1-5 0,2-1-6 16,0 1-6-16,-2 1-6 0,1 4-2 0,-3 2-3 16,0 3 1-16,-3 6-3 0,-2 2-4 15,1 2-5-15,-3 1-3 0,1 2 1 0,-2 5 3 16,0 3 10-16,-2 1 10 0,-1 2 8 0,0 2 7 16,0 0 4-16,0 0-1 0,0-1 0 0,0-1 0 15,0 1-2-15,1-2 0 0,3-1-1 16,1-1 1-16,0-2-2 0,4 2 1 0,1-3-2 15,0 0 0-15,6-2 3 0,-1-1-1 0,7-1 4 16,-1-1-1-16,4-2 0 0,-1 0-1 16,3 0 0-16,-2-3 3 0,0 0 1 0,0-3 0 15,-5 0 4-15,2-1 2 0,-2-1 1 0,-1 1 5 16,-2-3-1-16,-1 1 1 0,-1 0-2 16,-2-2 1-16,-2 0 0 0,-3 1 0 0,-1-2 2 0,-3-1 2 15,-3 2 1-15,-1-1 0 0,0 1-1 16,-6 0-5-16,-2 3-6 0,-4 0-7 0,-3 2-4 15,0 3-1-15,-3 1 2 0,1 0 2 0,2 2 0 16,-1 0 1-16,4 4-2 0,1 2 0 0,0-1-3 16,4 2-2-16,0 0-5 0,4 2-8 0,1-2-8 15,2 0-13-15,0 1-1 0,3-1 7 16,3-1 4-16,0-1 9 0,2-2 11 0,2 0 3 16,0-2 10-16,0 0 5 0,1-1 0 0,-2 0 1 15,-1 0-3-15,2 0 0 0,-3-1-2 16,0 0-3-16,-2-1 2 0,-1 2-2 0,0 0-2 15,0 0 2-15,0 0-10 0,1 0-4 0,0 3-4 16,3 0-8-16,-3 2 3 0,1 2-1 0,0-2 2 16,-1 3 5-16,0-1 2 0,0 1 6 15,0-1 4-15,0 0 0 0,-1 0 4 0,-1-1 4 16,0-1-1-16,1-1 4 0,-1-1 0 0,1 1 1 16,3-2 6-16,-1 0 7 0,2 0 6 0,2-1 2 15,4-1-2-15,1 0-3 0,4 0-5 0,-1-1 3 16,5-3-1-16,-2-1 0 0,2 0 3 15,-1-2 2-15,1-1 2 0,0 0-1 0,-1-3-3 16,-1-1-3-16,2-3-4 0,-1-1-3 0,-2-5-2 16,4-1-6-16,-3-2-3 0,-1-3-1 0,0 0-7 15,0-3-3-15,-7 1 0 0,1-1-2 0,-5 0 1 16,-4 1 3-16,-4 3 1 16,-1 3-1-16,-1 2 3 0,-5 3 2 0,-3 4 2 0,-4 2-5 15,1 6-1-15,-2 1-9 0,-1 5-5 16,-2 0 5-16,-2 10-6 0,-1 3 4 0,-1 4 5 15,1 5 1-15,0 3 5 0,4 5 2 0,-1 0-1 16,4 3-1-16,3-1-2 0,5 0-1 16,4 0-5-16,1-1-5 0,4-1 0 0,7-2-1 15,-1-1 2-15,2-5 0 0,3-2-1 0,-1-4-4 16,3-1 2-16,-2-4 3 0,3-1 4 0,-3-4 7 16,1-2 5-16,2-3 7 0,-2-1 5 0,0 0 4 15,0 0 3-15,-1-4 1 0,1-2-2 16,-2-2 0-16,1-2 1 0,-1-1 0 0,-2-1 1 0,2-2-4 15,-1-3-3-15,-2 0-4 0,2-1-1 16,-4 0-2-16,-3 2-2 0,-1 0 3 16,-1 5-2-16,-3 3 8 0,-1 2 4 0,0 4-3 0,0 0-5 15,-1 2-13-15,-3 0-13 0,-2 3-2 0,-1 4 1 16,-2 2 8-16,0 4 5 0,0 1 3 16,-2 1 2-16,3 2-1 0,3-1 2 0,0-1-2 15,3-2 0-15,2 1-7 0,0-2-3 16,2 0 0-16,6-2 0 0,2-2 7 0,3 0 12 0,5-1 9 15,2-3 4-15,5 0 6 0,2-2-5 16,3-2-2-16,1 0-2 0,3 0-2 0,-1-2 1 16,1-4-1-16,0-1 5 0,-2-2 0 0,-1-2 2 15,-1-1-2-15,-4-2 3 0,0-3-5 16,-2-2-4-16,1-3-3 0,-1-5-8 0,-1-2 1 16,1-2-6-16,-4-1-3 0,2-2-9 0,-3-4-5 15,-4 3-1-15,-2-3 1 0,-5 2 5 0,-3 1 2 16,-5 1 2-16,-1 4 2 0,-8 2 7 15,-5 6 0-15,-1 2 7 0,-3 6 5 0,-1 5-1 16,-2 5-3-16,0 4-5 0,1 1-4 0,0 9-5 16,0 5 5-16,2 5-1 0,2 3 5 0,2 4-1 15,2 4 2-15,5 0-1 0,3 2-3 0,3 2 6 16,1-2-4-16,2 1 3 0,7-3-2 16,2-2 1-16,0 0-2 0,4-3-3 0,0-2 0 15,4-1-2-15,-3-3 0 0,3-2 1 0,1-4 5 16,1-2-2-16,3-5 9 0,1 0 0 0,3-3-3 15,0-1 1-15,-1-3-3 0,-1 0 2 16,0 0 5-16,-1-2 3 0,-3-5-2 16,1-1 1-16,-2-3-3 0,-1-2 1 0,-3-3-4 0,2-2-2 15,-5-2 0-15,0 1-6 0,-4 0 6 16,-3 2 0-16,-2 2 6 0,-4 2 7 0,-1 2 2 16,0 5 1-16,-1 0-2 0,-8 4-10 0,1 2-4 15,-5 0-4-15,1 2-2 0,-7 6 9 0,0 2 2 16,-1 5 3-16,1 3 3 0,4 0-6 15,-1 3 3-15,4 0-2 0,2-1-3 0,4 0-1 16,3-1-8-16,3 0-7 0,3-2-5 0,5 0-8 16,6 0 2-16,6 1 0 0,5 0-10 0,6 0-16 15,3-3-45-15,4 2-74 0,2-3-131 16,-9-4-218-16,-7-3-922 0</inkml:trace>
  <inkml:trace contextRef="#ctx0" brushRef="#br0" timeOffset="83110.25">11897 7537 1379 0,'0'0'7'16,"0"0"13"-16,0 0 29 0,0 0 21 0,0 0 18 15,0 0-2-15,0 0 2 0,0 0 6 0,0 0 5 16,0 0 5-16,0 0 2 0,0 0-5 0,0 0-14 16,0 0-22-16,35 28-19 0,-33-38-14 15,2-1-12-15,-4-1-3 0,0 1-5 0,0-1 2 16,-5 2-1-16,0 0-4 0,-4 0-3 0,-2 2-7 15,-1 0-4-15,-4 3-4 0,-1 2-1 16,0 2-2-16,-2 1-2 0,0 2-4 0,-1 4 0 16,-1 2-4-16,2 3 4 0,-1 1 3 0,6 1 1 15,-3 1 3-15,7-1 0 0,0 0-2 0,6 1-4 16,3-2-1-16,1 0-1 0,1 0 1 0,3-2 0 16,6-1 1-16,-1-1 1 0,2-2 1 15,5-3 6-15,1-3 5 0,2 0 7 0,6-5 5 16,0-7 0-16,4-3 2 0,0-2-2 0,1-4-4 15,0-1 1-15,-4-2-1 0,2-1 3 0,-3-3 6 16,0 1 0-16,-3-3 6 0,-3 0 2 16,-1-1 0-16,-4 1-2 0,2-3-5 0,-3 0-3 15,-1-2-5-15,-2 1 0 0,-2-1-3 0,0 0-1 16,-4 3-3-16,-3 3 3 0,-1 4-2 16,0 6 2-16,0 5 7 0,-3 6 1 0,-2 4-4 15,0 4-7-15,-1 2-10 0,1 8-6 0,-3 6 3 16,-2 6 6-16,0 6 6 0,0 4 2 0,0 5 0 15,5 3 2-15,0 2-5 0,4 0 2 16,1 0 0-16,1-3-1 0,8-1 0 0,3-4 0 16,5-2-1-16,4-5 0 0,1-4 2 0,6-4-3 15,2-3 2-15,-1-5-1 0,5-4 3 0,-2-5-1 16,0-2 0-16,-1 0 2 0,-1-4 0 16,-2-7 6-16,-4 0-2 0,1-4 5 0,-4-1-1 0,-2-3 4 15,-4 1 2-15,-2-1 1 0,-1-2 1 16,-7 0 0-16,1-1 0 0,-5 0-3 0,-1 1 3 15,-1 0-6-15,-6 3 2 0,-3 2 5 0,-1 6 2 16,-1 2 5-16,-5 6-2 0,5 2-5 0,-2 3-8 16,-1 7-3-16,3 4-5 0,0 3 0 15,1 3-3-15,1 3 0 0,3 1-3 0,3 1-2 16,-1 3-1-16,4-1-10 0,1 0-12 16,0 0-25-16,6-3-30 0,4-2-42 0,4-2-56 15,4-2-62-15,5-2-81 0,-3-4-79 0,-8-6-618 16</inkml:trace>
  <inkml:trace contextRef="#ctx0" brushRef="#br0" timeOffset="83977.35">13266 7217 2352 0,'0'0'-9'16,"0"0"-6"-16,0 0 39 0,0 0 2 0,0 0-13 16,0 0-4-16,0 0-5 0,0 0-4 15,0 0 7-15,0 0-1 0,0 0 9 0,-38 117 5 16,33-96 2-16,4 1 4 0,0 0-4 0,1-1-5 16,1-2-5-16,7-2-3 0,1-1-4 0,4-2-1 15,0-1 0-15,5-4-2 0,-1-2-1 16,3-2 0-16,-1-3 0 0,2-2 1 0,0 0 3 15,-1-2 1-15,1-5 1 0,-2-2 1 0,-2 0 3 16,0-1-1-16,-4 0 1 0,2-2 0 16,-4 1-1-16,1-1-1 0,-1 0-2 0,-2 0-4 15,0-1-3-15,0 2-1 0,-3-2 1 0,0 3-3 16,0 1 0-16,-2 3-3 0,0 1-3 0,-1 3-5 16,-1 1-2-16,0 1-3 0,1 0 2 15,1 4 5-15,-1 2 7 0,3 1 3 0,0 2 0 0,1 1 2 16,-2 3-1-16,1-1 1 0,0 1 3 15,-2 0-3-15,1 1 2 0,0 0 0 0,-3 0-1 16,4-1 1-16,-2-1 0 0,2-2-2 0,1 0 2 16,0-1-3-16,3-2 2 0,0-1-1 0,1-2 0 15,1-1 4-15,2-2-2 0,-2-1 7 16,-1 0 3-16,1-3 2 0,3-2-1 0,0-2-2 16,0-1-4-16,0-2-2 0,-2 1 0 0,2 0-1 15,-3-1 2-15,-1-1 0 0,2 0 2 16,-2-1-1-16,3-2 0 0,-2 1-1 0,-2-2-2 15,2-1 2-15,1 0-8 0,-4 3 6 0,-1 2-4 16,0 3-1-16,-3 2 1 0,-1 3-2 0,-2 1-1 16,0 2-2-16,-2 0 0 0,1 0 1 15,0 3 3-15,2 3 1 0,-3 2 6 0,1 2-3 16,-1 2 1-16,0 1 0 0,0 1-4 0,0 2 2 16,0-1-2-16,0-1 0 0,0 1 3 15,2-1-3-15,2-1-1 0,2-1-2 0,1-1-2 0,4-1 3 16,0-2-1-16,2 0 1 0,5-2 2 0,2-2-3 15,-1-2 3-15,1-2 0 0,-2 0-1 16,2 0-2-16,-1-5 0 0,-1 0 1 0,0-2 2 16,-4-3 4-16,2 0 1 0,-5-1 4 0,-1-1 1 15,-2-2 0-15,-2-1-3 0,-1-1-1 16,-3-1-3-16,1-2-2 0,-3 0 0 0,0-3-6 16,-4 1-1-16,-2-2-1 0,-5 1-1 0,0-2-1 15,-3 2 0-15,-3 0-1 0,-2 3 1 0,0 3 4 16,-2 2 0-16,0 6 4 0,-1 2 0 15,0 5 2-15,1 1 6 0,1 3-1 0,1 6 1 16,3 2-1-16,2 3-4 0,2 1 2 0,3 2-2 16,2 0-3-16,7 0 3 0,0-2-4 15,2 1-3-15,11-4-2 0,1-2-5 0,4 0-4 16,4-3-9-16,0-2-23 0,5-1-46 0,-1-2-67 16,1-2-76-16,2 0-40 0,1 0-6 0,-7 0-143 15,-7 0-691-15</inkml:trace>
  <inkml:trace contextRef="#ctx0" brushRef="#br0" timeOffset="84943.48">14483 7386 1142 0,'0'0'81'0,"0"0"-14"16,0 0 13-16,0 0 14 0,0 0-9 0,0 0-27 15,39-130-18-15,-24 115-1 0,2 3 7 16,-3 4 1-16,3 2-3 0,-1 3-8 0,0 3-9 16,-1 0-10-16,0 6-4 0,0 4-3 0,-1 4-1 15,-4 2-2-15,1 3 0 0,-2 0-2 16,-2 1-2-16,-2-1 0 0,-1 1-2 0,1 0-1 0,-1-2 1 16,-3-2 2-16,-1-3 1 0,0-2 6 15,0-2 6-15,0-3 8 0,-1-1 14 0,-1-2 10 16,0-1 11-16,2-2 3 0,0 0-2 0,0 0-14 15,0-5-19-15,0-2-14 0,0-3-11 16,0-2-5-16,0-2 1 0,4-1 2 0,2-2-6 16,4 1 2-16,1-1-2 0,3-2-4 0,1 0-1 15,4-1-1-15,3 1-1 0,-1 1-3 16,1 2 4-16,2 2 1 0,-3 3-3 0,0 4 1 16,0 4 0-16,1 3-1 0,-4 0 7 0,2 3 5 15,-2 6 1-15,-3 4 2 0,-3 1-1 0,-2 3 4 16,-1 2-2-16,-4 0 1 0,-1 1 3 15,-2-1-1-15,-2-2 5 0,0 1-1 0,0-3-1 16,-2 0 0-16,-1-2 5 0,-1-2 6 0,2-2 12 16,-2-3 9-16,0-2 6 0,2-2 10 0,0-1-1 15,1-1 0-15,1 0-10 0,0 0-12 0,0-2-13 16,0-3-9-16,0-3-6 0,1-3-4 0,2-2-1 16,3 1-2-16,2-3-1 0,2 0-1 15,-2 1-1-15,4-1-5 0,0-2 2 0,0 1-5 16,0-3-2-16,5 3 0 0,-3 0-7 0,2 2-2 15,-2 4 2-15,1 2 0 0,-2 3 1 16,0 4 4-16,-3 1-2 0,0 0 3 0,0 4-1 16,-3 5 1-16,-1 1 5 0,1 4-2 0,-5 1 7 15,2 2 3-15,0 2-1 0,-3-2 3 16,1 1 2-16,3 0 0 0,-1-1 1 0,2 0 0 16,1-1-4-16,0-2 2 0,2-1-2 0,1-3 4 15,0-1-5-15,-2-3 1 0,2-2 4 0,3-1-6 16,-3-3 9-16,2 0 0 0,1 0 2 0,-1-5 2 15,3-2 0-15,-4-1 0 0,1-2 1 16,1-1-1-16,-2-2-1 0,2-1 1 0,-3 0-1 16,-1-1 2-16,2 0-6 0,0-1 0 0,-1-1-2 15,2 0-2-15,-1-3 1 0,1 2-1 0,1-1-1 16,-3 3-1-16,-2 3 3 0,2 3-2 16,-5 2 3-16,-3 5-3 0,-1 0 0 0,2 3-2 15,-3 0-2-15,0 3 10 0,0 4 1 0,0 4 9 16,-4 4 5-16,2 3-1 0,-2 2-1 15,0-1 0-15,3 2-2 0,0-2-4 0,1 0 0 16,0-2-8-16,2 0 0 0,5-3-8 0,0 0-5 16,2-3-4-16,3-2-14 0,-1-3-19 0,4-3-45 15,2-2-74-15,0-1-92 0,-3 0-158 0,-5-1-709 16</inkml:trace>
  <inkml:trace contextRef="#ctx0" brushRef="#br0" timeOffset="85069.88">15686 6981 1318 0,'0'0'284'0,"0"0"-184"0,0 0-26 0,0 0-24 15,0 0-46-15,0 0-50 0,0 0-45 0,0 0-73 16,0 0-117-16,0 0-115 0,0 0-456 0</inkml:trace>
  <inkml:trace contextRef="#ctx0" brushRef="#br0" timeOffset="86563.07">15780 7387 1707 0,'0'0'114'0,"0"0"-27"16,0 0-1-16,0 0-9 0,0 0-28 16,0 0-15-16,0 0-3 0,0 0-4 0,0 0-4 15,94-120 3-15,-76 106 2 0,5-1-3 0,-2-1-2 16,0 4-6-16,1 2-3 0,0 3-3 0,-4 2-4 15,0 4-2-15,-2 1-3 0,-5 1-1 0,-1 5-2 16,-1 3 4-16,-4 1-1 0,1 3 3 16,-2 2 3-16,-2 1-2 0,2 2-2 0,-1 0 1 15,-2-2-4-15,1 0 2 0,2-2 0 0,0 0-1 16,-2-2 2-16,3-1 0 0,-1-1 5 0,1-3 4 16,1-3 9-16,-5 0 10 0,6-3 12 15,-5-1 13-15,2 0 4 0,1-3-4 0,-1-3-14 16,2-2-17-16,0-2-6 0,-1-2-8 0,1 1-1 15,-2-2 0-15,2-1-6 0,-2 2 1 16,3-2-2-16,-1-2-3 0,2 1 0 0,1 0-4 16,2-3-3-16,1 0-3 0,4 1-10 0,-3-1-4 15,1 3-7-15,2 2-4 0,-3 5 0 16,2 2-2-16,-4 2-1 0,1 4 3 0,-2 0 2 16,1 0 0-16,-1 5 0 0,-1 2-4 0,0 1-4 15,-2 2 7-15,2 3 8 0,1 1 10 0,1 2 8 16,2 0 4-16,-1 1-1 0,0-1 4 0,2 0-1 15,1-2 0-15,0 0-2 0,1-2 0 0,3-1 0 16,0-1 1-16,-1 0 1 0,4-2-3 16,-1-3 1-16,0-1 1 0,0-2 3 0,2-1 2 15,1-1 2-15,0 0-4 0,-3-3 4 0,0-3-1 16,-5 0 2-16,-2-2 7 0,-3 0 3 0,-2-1 7 16,-1-1 1-16,-4-3-5 0,2-1-6 0,-4-2-7 15,-1-1-3-15,0-3-6 0,-1-1-3 16,0 1-3-16,-2-1-6 0,-6 0 2 0,-1 3 3 15,-4 2 2-15,1 3 7 0,-6 3 2 16,0 3 1-16,0 4 1 0,-3 2 0 0,2 1-1 16,-1 3-1-16,3 5 1 0,0 2 1 0,5 2-2 15,1 3-1-15,3 0 0 0,6 1-2 0,2 1-1 16,0-2 2-16,2 0-9 0,6-1-13 16,1-3 2-16,0 0-3 0,-1-3 18 0,2-1 21 15,4-2 7-15,-3-1 7 0,4-3-5 0,0-1 0 16,-1 0-2-16,0-1 0 0,-2-4 1 0,0 0-2 15,-2-2-4-15,0 0-3 0,1-1-5 0,-1-2-2 16,2 2-2-16,-2-1-1 0,0 1-3 0,0 0-2 16,-1 2-3-16,0 1-1 0,0 1-3 15,-5 2-5-15,3 1-2 0,-5 1-7 0,1 0-1 16,0 3 2-16,-2 3 1 0,0 3 5 0,-1 2 5 16,0 1 5-16,0 2 4 0,0 0 1 15,0 1 0-15,1-1 0 0,1 1-1 0,3-2 0 16,-2 0 1-16,5-2-2 0,-4-2 0 0,4 0 0 15,0-2 2-15,-1-2 0 0,0-1 4 16,2-1 2-16,-1-3 4 0,5 0 5 0,0 0 2 16,2-1-1-16,-4-5 0 0,4 1 1 0,-2-2-1 15,-2-3 5-15,1 1-2 0,-2-2-3 0,0-1-1 16,1 1-6-16,-1-2-4 0,-1-1-1 0,2 2-4 16,-1-2-1-16,0 0-4 0,3 2-5 0,-1 1 0 15,1 3-6-15,-5 2 0 0,0 3-4 0,-1 3-6 16,1 0 2-16,-5 0 0 0,2 5 3 15,-1 2 7-15,-3 3 7 0,1 0 5 0,0 1 3 16,-1 3 1-16,1 1 1 0,0 0-1 0,0 0-2 16,6 1 2-16,-2-1-3 0,2-1 2 0,4 0 2 15,2-2 2-15,-2 0 1 0,5-2 0 16,-3-1 1-16,3-3 2 0,-4-1 5 0,-1-3 7 16,-2-1 11-16,-1-1 7 0,0 0 9 0,-3-4 0 15,-1-2-8-15,2-1-5 0,-3-2-14 16,4 0-3-16,-5-1-2 0,3 0 0 0,-3 0-2 15,3-2-2-15,-2 1-4 0,4-1-5 0,-2 1 0 16,1-3-3-16,2 1-2 0,1 0-9 16,-1-1 1-16,1 1-6 0,1 2-2 0,-3 3 3 15,-1 1-3-15,-1 3-1 0,-2 2-2 0,0 2-3 16,-1 0-3-16,-2 0 4 0,2 1-1 0,-1 2 9 16,-2 3 3-16,0 0 6 0,0 2 7 0,0 1-1 15,-4 0 3-15,2 2-2 0,2-1-1 0,0 0 0 16,0 1 0-16,0-2 0 0,6 0 1 0,-2-2 2 15,3 0-3-15,-1-2 1 0,2 1-1 16,1-4 4-16,-1 3 0 0,0-3 7 0,-1 1 3 16,2-3 5-16,1 0 4 0,5 0 0 0,-2 0-3 15,1-1-8-15,2-3 3 0,-2-1-4 16,1 1 5-16,-3-1-1 0,5-4 2 0,-5 0-2 16,1-3-3-16,1 0 2 0,1-3-10 0,-3-2 0 15,4-3-8-15,-3 0-1 0,4-2-3 0,-3-3-4 16,4-1-7-16,-3-3-13 0,3-1-16 15,-1-1-13-15,-2-2-5 0,1-3-11 0,-3-1 1 16,-2-1-1-16,-3 3 3 0,2 0 22 0,-7 4 17 16,-2 4 21-16,-1 5 23 0,0 4 11 15,-2 7 19-15,0 5 2 0,-6 3-15 0,4 3-12 16,-5 5-22-16,-1 9 0 0,-7 5 13 0,3 6 4 16,-5 4 16-16,-1 5 2 0,1 3 5 0,4 2 5 15,-1 2-1-15,5-2 0 0,4-1-4 0,5-4-5 16,2 0-9-16,0-4-7 0,6-1-6 0,4-2-3 15,2-1-5-15,1-2 1 0,6-2-7 16,4 0-5-16,4-5-2 0,1-2-8 0,-5-3-6 16,6-4-12-16,-7-4-16 0,-2-3-32 0,-8-1-47 15,-1-2-45-15,-5-7-97 0,-6-1-135 0,0 1-61 16,0 3-395-16</inkml:trace>
  <inkml:trace contextRef="#ctx0" brushRef="#br0" timeOffset="86708.87">17747 6965 394 0,'0'0'513'15,"0"0"-236"-15,0 0-3 0,0 0-6 0,0 0-65 16,0 0-94-16,0 0-62 0,0 0-27 0,0 0 0 16,0 0 21-16,0 0 0 0,0 0-16 15,0 0-18-15,0 0-10 0,138 7-2 0,-95 3-7 16,5 1-3-16,-4 1-23 0,3 0-55 0,-3 0-79 16,-4 2-108-16,-11-4-137 0,-10-3-688 0</inkml:trace>
  <inkml:trace contextRef="#ctx0" brushRef="#br0" timeOffset="86854.8">17911 7462 1185 0,'0'0'197'0,"0"0"-18"0,0 0 29 0,0 0-41 16,0 0-47-16,-133 128-42 0,117-109-38 0,0 0-29 16,4-2-37-16,4-1-58 0,6-2-102 15,2-1-112-15,0-2-115 0,7-3-222 16,-3-2 92-16</inkml:trace>
  <inkml:trace contextRef="#ctx0" brushRef="#br0" timeOffset="87251.37">18445 7187 2160 0,'0'0'82'16,"0"0"-25"-16,0 0-1 0,0 0-5 15,0 0-29-15,0 0-15 0,0 0 0 0,-132-29-3 16,108 37-1-16,-2 3 2 0,5 1 2 0,1 2 0 16,2 0-3-16,8 0-4 0,5 0-5 0,0-1-3 15,4 1-3-15,1-3-3 0,0 0-9 0,6-1-5 16,2-1-7-16,-1-2-1 0,7-2 3 16,-2-2 3-16,2-2 6 0,2-1 0 0,-1 0 4 15,3-1 3-15,0-3 0 0,-4-2 6 0,5-2 6 16,-1 1 4-16,-4-2 6 0,5 0-4 15,-2-2 0-15,-2 2 2 0,1 0-4 0,-3 1 4 16,-3 1-1-16,-1 2 0 0,-2 2 4 0,-3 2-3 16,-3 1 1-16,0 0 4 0,-1 0 10 0,0 6 12 15,0 2 7-15,-2 1-2 0,-3 2-7 16,-1 1-8-16,-1 0-3 0,3 1-5 0,-2 1-4 16,4-2-4-16,2 1-4 0,0-1-2 0,0-2-3 15,0 0-8-15,5-3-13 0,0 1-17 0,4-2-37 16,2-1-61-16,0-4-82 0,-1-1-150 0,-1 0-922 15</inkml:trace>
  <inkml:trace contextRef="#ctx0" brushRef="#br0" timeOffset="87459.33">18464 6796 2372 0,'0'0'17'0,"0"0"0"0,0 0 11 16,0 0 7-16,0 0-5 0,-8 117-12 0,28-96-7 15,3-1-6-15,5 1-6 0,4-3-8 0,3 0-10 16,-1-3-25-16,-1-2-52 0,4-2-85 0,-2-2-112 16,-8-3-177-16,-9-3-890 0</inkml:trace>
  <inkml:trace contextRef="#ctx0" brushRef="#br0" timeOffset="87735.7">19004 6585 2021 0,'0'0'187'0,"0"0"-112"15,0 0 48-15,0 0 21 0,0 0-9 16,67 131-26-16,-61-102-13 0,1 2-12 0,-3 3-12 16,2 3-10-16,-3 4-10 0,3-1-10 0,-5 0-10 15,-1-2-12-15,0 0-5 0,-6 0-5 0,0 1-1 16,-4-1-6-16,-6 2-1 0,-4-3-3 16,-2 0-11-16,-7-1-10 0,-3-2-21 0,-6 0-27 15,-2-2-33-15,-3-3-46 0,-1-2-86 0,6-7-180 16,16-8-1008-16</inkml:trace>
  <inkml:trace contextRef="#ctx0" brushRef="#br0" timeOffset="111861.55">9965 8735 827 0,'0'0'121'15,"0"0"50"-15,0 0 35 0,0 0 4 16,0 0-46-16,0 0-74 0,0 0-43 0,0 0-16 15,0 0 21-15,0 0 17 0,0 0 5 0,-5 130-9 16,5-86-23-16,-1 2-13 0,-1 3-11 0,-4 3-2 16,3 0-8-16,-4 2-2 0,0 0-1 0,-1-2-7 15,-2 0-1-15,1-3-8 0,-1 0-8 0,-1-3-8 16,2-2-11-16,-1-2-15 0,-1-4-36 16,3-5-57-16,3-1-67 0,0-7-63 0,3-3-37 15,1-6-1-15,1-5 56 0,0-5-231 0</inkml:trace>
  <inkml:trace contextRef="#ctx0" brushRef="#br0" timeOffset="112378.08">9870 8871 1225 0,'0'0'64'0,"0"0"31"0,0 0 24 0,0 0 8 16,9-128-4-16,6 107-39 0,1 2-22 15,5 3-12-15,6 3-9 0,3 4-1 0,2 2 2 16,2 5 1-16,4 2-1 0,2 0-6 0,0 7-11 16,-4 2-6-16,-2 2-12 0,-4 2-7 0,-7 1-2 15,-3 2-3-15,-5 0-4 0,-7 1 1 0,-3 2-3 16,-5-1 1-16,-8 1 3 0,-9 1-1 0,-3 0 4 16,-3-1-1-16,-3 0 2 0,-1-3 4 15,-3-1-1-15,1-4 5 0,-1 0-1 16,8-4 1-16,0-4 1 0,4-2 2 0,7-1 2 15,3 0-2-15,4-4-9 0,2-3-10 0,2-3-9 16,6 0-1-16,6-1 8 0,7-2 7 0,2-1 5 16,7-1-2-16,3 0 0 0,-1 1-1 0,4 1 1 15,1 0 3-15,-2-2 0 0,-1 2 2 0,2 1-1 16,0-1-1-16,-2 1 1 0,-1-2-1 16,-1 1 0-16,0-1 0 0,-6 1 2 0,0 1-1 15,-2 0 5-15,-8 1 1 0,-3 0 6 0,-4 1 6 16,-5 1 5-16,-2 0 2 0,-2-1-3 0,-6 2-7 15,-3 0-7-15,-2 2-3 0,-5 2-3 16,0 0 5-16,1 4 0 0,-3 0 1 0,-1 5 4 16,-1 3-1-16,2 2 5 0,1 2 2 0,2 3 1 15,2 0-5-15,3 2-2 0,5 1-6 0,1 0-1 16,4 0 0-16,2 1-1 0,0-2 3 0,2 1-4 16,8-1 1-16,1-1-5 0,4-2-6 15,3-2-6-15,6 0-9 0,0-4-18 16,4-1-28-16,1-3-37 0,2-2-100 0,2-1-129 15,-10-1-128-15,-4 0-759 0</inkml:trace>
  <inkml:trace contextRef="#ctx0" brushRef="#br0" timeOffset="114395.6">12013 8608 695 0,'0'0'115'0,"0"0"0"15,0 0 54-15,0 0 35 0,0 0-14 0,0 0-47 0,0 0-59 16,0 0-35-16,0 0-15 0,0 0 5 0,0 0 10 16,0 0 6-16,0 0 0 0,-22 70-9 15,14-47-8-15,4 3-6 0,-2 0-3 0,4 2-2 16,-1-1-3-16,2-1-6 0,1 0-4 0,0-3-5 15,5 0-6-15,3-4 0 0,4-2-5 16,0-3 2-16,7-3-1 0,2-4 0 0,6-5-2 16,1-2 0-16,-1 0-1 0,4-6-3 0,3-3 5 15,-3-4-2-15,-1-1 4 0,1-3 1 0,-5-1 3 16,1-2-4-16,-4-2-1 0,-3-1-1 16,-1-1-2-16,-5 1 1 0,-1-1-1 0,-3 2 4 15,-5 2-7-15,2 3 7 0,-3 5 0 0,0 0-1 16,-2 5 6-16,-2 2-4 0,0 3-3 15,0 2-10-15,0 0-5 0,0 2-2 0,0 6 4 16,-2 5 10-16,-3 2 7 0,2 5 0 0,-1 1 1 16,1 0 3-16,2 2-5 0,0 0 5 0,1 1-2 15,0-2-2-15,1-2 0 0,5-1 0 16,0-1 0-16,3-4 2 0,0-2 4 0,3-2-2 0,-1-3 4 16,3-2 1-16,-1-3 3 0,-1-2 5 0,4 0 3 15,-3-7 2-15,-1-2-3 0,3-2-4 16,-3-3-4-16,-1-2 1 0,-2-3-3 0,-1 1 4 15,-4-3-2-15,-2 0-3 0,-2-2 1 0,0-1-5 16,-4-1-1-16,-4 0-4 0,-2-1-3 16,-4 0-4-16,0-1-2 0,0 1-1 0,-3 3-2 15,-1 1-3-15,2 4 0 0,-3 3 0 0,1 3-4 16,3 4 5-16,-1 3-5 0,2 5-1 0,-1 0-4 16,2 0-4-16,4 7 1 0,-1 2 0 15,4 3 4-15,1 0 2 0,3 0 1 0,2 1 3 16,0-2-2-16,4 1 2 0,7 0 4 0,3-3 2 15,0-2 3-15,3-1 4 0,2-1 3 16,-1-3 1-16,1-2 3 0,5 0 3 0,-3-1 2 16,1-5 1-16,0-1 2 0,-1 0-5 0,-1-1 4 15,2-2-3-15,-2 2-3 0,0-1-1 16,0 1-2-16,-1 1-1 0,2 1-2 0,-3 1 3 16,0 1-4-16,-3 3 2 0,1 1-2 0,-2 0-1 0,-3 4-2 15,2 2 0-15,-3 3-1 0,-2 4 2 16,1 1 1-16,0 2-1 0,-4 1 4 0,-1 2-2 15,-2-1 4-15,-1 0-1 0,-1 1-1 0,0-2 4 16,0 0 0-16,0-4 4 0,0-1 6 0,0-3 0 16,-1-2-2-16,1-2 0 0,0-2-6 15,0-2 4-15,0-1 10 0,4 0 12 0,1-3 10 16,1-4-4-16,1-4-9 0,3-3-15 0,3-1-9 16,-1-3-2-16,0 1-2 0,1-1 0 0,2 0-2 15,0-1-2-15,1-2-5 0,0 1-1 16,2 1-2-16,-1 1 3 0,-3 5 3 0,0 2 2 15,-2 3 2-15,-4 2-4 0,2 4-5 16,-4 2-6-16,-2 0-3 0,0 6 2 0,-3 3 7 16,0 3 8-16,-1 1 3 0,0 3 7 0,0 2-3 15,-1 1-1-15,-1-1 2 0,-1 0-4 0,1-2-1 16,2-1 2-16,0-1 0 0,0-2-2 0,0-3 1 16,3-1-1-16,1-3 0 0,-1 0 7 0,4-3 8 15,-3-2 6-15,4 0 8 0,0-1-4 0,3-5-3 16,-1-1-6-16,1-3-10 0,1-1 0 15,-2-1-4-15,3-1 2 0,-2 0 4 0,1 0-5 16,0-2 0-16,-2 1-1 0,0 0-6 0,2-2 2 16,-2 1 0-16,1 3-3 0,0 2 3 15,-2 2-4-15,0 1 2 0,-2 2-1 0,-1 1-5 16,1 3 1-16,-4 1-7 0,3 0 0 0,-3 0 1 16,2 4-2-16,-3 2 0 0,2-1 3 15,-4 3 3-15,3 1 5 0,-1 2 3 0,-2 0 2 16,1 1 2-16,0 0-3 0,0-1 2 0,1 0-1 15,3 0-2-15,-1-1 1 0,2 1-1 0,0-3 0 16,3-1 1-16,-1-1 3 0,1-1-2 16,1-2 2-16,-1-2 3 0,0-1 1 0,3 0 2 15,-4 0 1-15,3-4 1 0,1-3 0 0,-2-1-3 16,1 0-2-16,1-2-1 0,-2-1-1 0,2 0 0 16,-2-2-3-16,2 1 0 0,2-2-3 0,-3-2-4 15,1 3-1-15,0-2-5 0,0 1-5 0,0-1-6 16,-3 1-6-16,0 2 2 0,-1 0 0 0,-1 3 10 15,-3 2 2-15,1 2 2 0,-4 4-12 16,0 1-15-16,-1 0-5 0,0 0 5 0,0 5 11 16,0-1 20-16,0 3 7 0,0 0-1 0,0 0 4 15,0 0-1-15,0 0 2 0,0 0 1 16,0-2-2-16,0 0 3 0,0 0-3 16,0-2 3-16,0 0-2 0,0-1 2 0,0-1 3 0,1-1 1 15,0 1 4-15,0-1 5 0,2 0 4 16,2 0 1-16,-1 0-1 0,1 0-4 0,-2 0-3 15,3-1-4-15,-2 0-2 0,3-1-2 0,-4 0-2 16,5 0-1-16,-5 1-2 0,2 0 0 0,-2 0-3 16,-2-1 0-16,2 1 0 0,0 1 1 15,-2-1 0-15,0 1-2 0,1-1 0 0,-2 1 0 16,2 0 0-16,1-1-1 0,0 0 4 0,0-1-3 16,-1 0 3-16,2 1 2 0,-1-1-1 0,0-2 1 15,0 2-1-15,-1-2-1 0,1 1-1 0,0 0 0 16,-2-1-2-16,2 2 2 0,-2 0-1 0,0 2-1 15,-1 0-6-15,0 0-15 0,0 0 2 16,0 3-1-16,-3 4 12 0,-3 2 15 0,1 3 2 16,-2 2 1-16,-2 3 0 0,-1 2 3 0,0 3-2 15,1 3 5-15,-2 4 0 0,-1 1 0 0,0 4-1 16,-4 0-1-16,3 3 2 0,-5 3-3 16,1 2 3-16,-3 1-1 0,-1 4 15 15,1 0 5-15,0 2-3 0,-1-1-5 0,4-2-14 16,-1-1-6-16,3-6 3 0,1-6 6 0,2-3-2 15,1-5 2-15,2-4-4 0,1-4 4 16,3-3-3-16,0-5 0 0,4-2 4 0,-2-4 3 0,3-3 25 16,-1 0 8-16,1-2 4 0,-2-5-11 15,2-3-21-15,0-5-11 0,0-3-4 0,0-5 0 16,2-3-5-16,3-7 2 0,3-3-5 0,2-5 3 16,3-6-4-16,5-4-3 0,3-5-3 0,3-1-8 15,2-3-4-15,4-1-12 0,1 0 3 16,0 5-1-16,4 4 7 0,-4 8 7 0,1 9 6 15,-3 8 2-15,-3 8 3 0,2 6 6 0,-5 6-6 16,1 3 8-16,-6 4-5 0,-1 0 1 0,-6 7 4 16,0 4 3-16,-7 2 8 0,-2 2 8 0,-2 3 1 15,-3 0 0-15,-2 0 0 0,-4 0 2 0,0-3 10 16,-1-1 4-16,-2-3 5 0,2-1 4 16,-3 0-4-16,-3-3-5 0,3-1-10 0,-2-2-10 15,2 0-12-15,1-2-1 0,2-1-7 16,1-1-7-16,3 0-14 0,0 0-28 0,5 0-43 15,1-3-78-15,0 0-96 0,8-1-120 0,-2 0-123 16,1 1-743-16</inkml:trace>
  <inkml:trace contextRef="#ctx0" brushRef="#br0" timeOffset="116607.56">14337 8593 1538 0,'0'0'270'0,"0"0"-36"0,0 0-5 15,0 0-61-15,0 0-80 0,0 0-33 16,0 0-24-16,0 0-16 0,0 0-11 0,0 0-3 16,-122-33-5-16,112 41 4 0,-1 2-7 0,1 2 2 15,0 3-1-15,-1 1-4 0,2 2 4 16,0 2-5-16,2 1 5 0,0-2-3 0,2 2-3 16,2-1 0-16,1-2-3 0,0 0-1 0,2-1-1 15,0-3-2-15,3-1-1 0,1-2 3 16,4-3 0-16,2-3 8 0,0-1 6 0,2-4 8 15,4 0 2-15,0-4 1 0,1-4-1 0,3-3-4 16,-1-5 3-16,1 0-3 0,-2-4 2 0,1-2 0 16,-1-1 2-16,-4-1 3 0,-1-2-3 0,-2-1 2 15,-2 0-3-15,-3-2-2 0,-1-1-3 0,0-2 0 16,-5 3-5-16,0-1-3 0,0 2-1 16,-5 3-6-16,-1 4 2 0,-4 5-6 0,1 3 0 15,-2 5-11-15,1 5-7 0,0 3-7 0,0 1-6 16,0 8 9-16,0 5 8 0,-1 3 11 0,1 3 8 15,2 3 6-15,-1 0 1 0,1 1 1 0,2-1-1 16,1 0 1-16,2-2 1 0,3-1 0 16,0-2 4-16,6-3 2 0,3-2 6 0,2-2 3 15,2-4 7-15,1-2 6 0,2-2 5 16,-1-3 6-16,2 0-2 0,2-5 0 0,1-2-4 16,-1-2-4-16,1-1-3 0,-2-2-3 0,2 0-3 15,-3-2-6-15,3 0-2 0,-1 1-4 16,0-1 0-16,0 2-2 0,-1 2-1 0,-2 0-2 15,-1 3-1-15,-1 3-2 0,-4 2-1 0,1 2-1 16,-2 0-3-16,-2 3 1 0,0 4-2 0,-3 2 3 16,1 2 1-16,-2 2 0 0,-1 2 7 0,-1 0 0 15,-1 1 1-15,0 1 6 0,0 1-1 0,-1-2-3 16,-1 0 1-16,1-1-6 0,-1-1 2 16,2-1-1-16,0-3 0 0,0-2 2 0,0-2 2 15,2-2 7-15,-1-1 8 0,1-3 14 0,-1 0 21 16,1 0 8-16,0-2-3 0,3-3-12 0,-1-4-22 15,2 0-15-15,2-2-1 0,-1-1-4 0,1 0 1 16,3-2-1-16,-1 0-2 0,2-2-1 16,2 1-4-16,0-1-1 0,2 0-7 0,-1 1-4 15,1 0-5-15,-2 1 0 0,-1 3-1 16,-1 1 0-16,-2 5 5 0,-2 1-2 0,0 3 0 0,-3 1-2 16,0 0-3-16,-1 1-3 0,-1 5 3 0,0 0 1 15,0 2 6-15,1 2 4 0,-3 1 2 16,2 2 5-16,-3 1 0 0,2 1 5 15,1 2-2-15,1 1 1 0,-1-1 1 0,4 1 0 16,2 0 1-16,3-1 1 0,3-1 2 0,1-1-3 16,5-1 1-16,4-1 3 0,0-2-2 0,4-1 2 15,0-2 1-15,3-1-3 0,-1-1 1 16,2-4 2-16,-2-1-1 0,1-1 3 0,-4 0 1 0,1-4 1 16,-3-3 2-16,-4-1-2 0,-3-3 4 15,-3-1-3-15,-2-2 1 0,-2-2-1 0,-2-1-2 16,-2 1-5-16,-1-3 0 0,-2 0-3 0,0 1-3 15,-1-1-3-15,0 0-7 0,-3 2-3 16,-1 2-2-16,0 1 3 0,-1 5 0 0,-3 2 2 16,-2 3-4-16,1 4-3 0,-3 0 0 0,1 5 0 15,-1 3 7-15,0 4 3 0,-2 2 5 0,0 2 1 16,1 2 0-16,-1 1 0 0,1 2 0 0,2-1 2 16,1 0-2-16,2 0 2 0,1 0-3 15,3-2-2-15,0-1-2 0,2-2 0 0,3-2 1 16,1-1 1-16,3-5 9 0,0-1 1 15,0-3 11-15,0-2 4 0,1-1 3 0,2 0-1 16,0-4-6-16,0-3-1 0,2-2-9 0,2-1 2 16,-1-2-3-16,2 0-1 0,1-2-1 0,3-1-1 15,-1-1-3-15,0 1 0 0,1-1-2 0,0 2-3 16,-2 0 3-16,-1 2-4 0,-3 5 1 0,2 1-3 16,-6 3-2-16,1 1 0 0,-3 2-4 0,-2 0-1 15,-2 5 0-15,-1 2 4 0,-1 1 2 16,-2 2 8-16,-1 2 2 0,0 0 3 0,2 2 2 15,1 1 0-15,-1 1 1 0,2 1 2 0,1-2 2 16,0-1-1-16,3 0 3 0,0-1-3 16,2-1 2-16,3-3 3 0,0 0 2 0,2-4 6 15,0-1 0-15,1-4 3 0,-1 0-1 0,0 0 0 16,0-6-3-16,0-1 0 0,0-3-4 16,-1 0-2-16,1-1-2 0,-2-2-4 0,1 0-3 15,0-1-2-15,-3 0 1 0,1 0-4 0,1 1 2 16,-2 0-3-16,-1 1-3 0,0 1 1 0,-1 2-6 15,-3 2 2-15,0 2-5 0,-2 1-3 16,-2 3-5-16,0 1-8 0,-2 0-4 0,0 5 2 16,0 1 7-16,-3 2 8 0,1 2 8 0,-3 2 1 15,0-1 6-15,-3 2-2 0,5 0 2 0,-1-1-1 16,0 0-3-16,3-1 1 0,1-2-1 0,0 1 2 16,1-3 0-16,4 0 3 0,1-3 2 0,4-1 4 15,0-2 4-15,5-1-1 0,-1 0 4 16,5 0-4-16,1-1 0 0,2-4-1 0,1-1-1 15,3-1-2-15,-4-1 5 0,3-4 0 0,0 1-1 16,-3-3 2-16,0-1-8 0,1-2 5 0,-1-2-6 16,1-2 2-16,-3-4 3 0,2 0-7 15,0-3 2-15,-2-1-6 0,1-4-1 0,0-1-5 16,-2-3-2-16,1 0-8 0,-1-1-8 0,-3 4-6 16,-1-1-1-16,-4 4 1 0,-3 1 8 15,-3 4 10-15,-4 4 9 0,-1 3 4 0,-3 6-3 16,-4 3 0-16,-1 6-10 0,-6 4 0 0,0 0 1 15,-5 8 2-15,0 6 4 0,-3 3 3 16,-1 5 5-16,-2 2 2 0,1 5 6 0,2 0-2 16,3 3 2-16,5 2-1 0,6 1-7 0,1-2 4 15,6 0-3-15,1-2-1 0,8-4 0 0,0-2-2 16,2-1-4-16,4-3 2 0,-2-2-2 0,4-2 0 16,1-5 4-16,0 0 2 0,-2-4 8 0,2-3-1 15,1-2 3-15,0-3-1 0,-1 0-8 16,1-1 4-16,2-5-2 0,0-3 0 0,0-1 5 15,0-3-5-15,0 1 2 0,0-4 0 0,-1 0-5 16,-2 1 5-16,-3-3-3 0,-3 1-5 0,-1 0 2 16,-3-1-6-16,-2 4-1 0,-4 3 0 15,-1 2 3-15,0 2-3 0,-6 4-2 0,-3 1-2 16,-4 2-3-16,-3 2 5 0,-4 5 3 0,0 1 4 16,-1 5 2-16,-2 1 2 0,1 3 0 0,1 0 3 15,3 3 4-15,1 0-2 0,4 0 0 16,4 1-3-16,2-1-1 0,6-1-2 0,1 0 0 15,1-1-1-15,7-2-3 0,3-1 0 0,1-2-3 16,4-3 5-16,2 0-2 0,5-4 9 16,1-1 2-16,7-1 0 0,5-1 1 0,-1-2-3 15,3-1 1-15,-3 0-1 0,1-6 7 0,-4-2-2 16,5-3 4-16,-4-3 0 0,-2-1 0 0,0-3-3 16,0-1-3-16,-2-3 1 0,1-2-8 0,-1-1 4 15,1-4-5-15,-3-2 0 0,0-1-1 16,2-3-4-16,0-1-4 0,-5-1-3 0,2 1-3 0,-4-2-2 15,-4 2 1-15,-2 4 1 0,-3 2 4 16,-6 3 3-16,0 6 9 0,-7 5 5 0,0 3-3 16,-9 3 2-16,-1 5-10 0,-2 2-1 0,-6 3-3 15,-3 2 2-15,-3 7 1 0,-3 4 1 16,-3 2 4-16,0 5 0 0,-1 2 3 0,3 2-1 16,5 3 2-16,1-1-2 0,4 3 2 15,5 2-2-15,3-1-1 0,2 1-2 0,7-1-3 16,1-1 0-16,1-3-6 0,8-1 0 0,1-1-3 15,3-2 1-15,3-3 5 0,0-1 0 0,2-1 1 16,2-5 2-16,0 0 0 0,0-4 2 0,1-2 3 16,1-3 0-16,1-1 5 0,2-2-2 15,-1 0 1-15,4-2 1 0,2-4-2 0,0-2 3 16,1-1-1-16,0-3 3 0,-1-2-1 0,1-3-1 16,-3 0 0-16,-3-2-3 0,1-2 2 15,-3 0-4-15,-2 2-1 0,-3-1-2 0,-5 4-3 16,-5 1 2-16,-6 2 3 0,-2 5-3 0,-3 2-1 15,-8 5-1-15,-8 1-1 0,-5 5 5 0,-3 5 4 16,-4 4 3-16,-1 2 1 0,-1 1 3 0,0 3 3 16,1 0-2-16,3 3-1 0,5 0-7 0,3-2-4 15,4 0-6-15,10 0-6 0,4 0-6 16,3-2-8-16,5-1-8 0,5 2-8 0,5-1-9 16,7-1-30-16,5-1-93 0,2-2-131 0,0-2-131 15,-6-6-74-15,-9-2-476 0</inkml:trace>
  <inkml:trace contextRef="#ctx0" brushRef="#br0" timeOffset="116812.49">16272 8293 2206 0,'0'0'122'0,"0"0"-117"15,0 0 8-15,0 0 17 0,0 0 20 0,0 0 9 16,0 0-12-16,0 0-12 0,157 35-19 0,-101-30-14 16,5 1-2-16,2 0-4 0,5-2 0 0,-1 0-23 15,0 0-51-15,2 0-111 0,-6-2-182 0,-14-1-175 16,-18 0-820-16</inkml:trace>
  <inkml:trace contextRef="#ctx0" brushRef="#br0" timeOffset="117544.88">18964 8075 1163 0,'0'0'21'0,"0"0"20"15,0 0 16-15,0 0 12 0,0 0 8 16,0 0 2-16,0 0 11 0,0 0 19 0,0 0 9 16,-114 135-9-16,108-97-19 0,4 2-24 0,0 0-24 15,0 1-19-15,-2-3-11 0,2-1-5 0,-3-3-6 16,-4-1-1-16,0-4 3 0,-3-1-2 16,-4-3 4-16,1-3 0 0,-3-2 2 0,-2-4 2 15,2-3 4-15,-1-4 3 0,5-3 3 0,-3-3 5 16,6-3 2-16,1 0 5 0,-1-7-2 0,3-3 0 15,2-5-9-15,-2-2-6 0,0-5-3 16,6-4-6-16,1-2-1 0,1-5-6 0,3-2-2 16,8-4-5-16,4-4-1 0,2-3-2 0,6-2-3 15,2 0-2-15,3 4 1 0,2 4 0 0,0 4 0 16,0 7 11-16,-3 6-1 0,2 5 11 0,1 7 5 16,0 4 3-16,2 5 5 0,0 2 0 15,3 3 3-15,-2 6-4 0,-2 3-1 16,-2 3-5-16,-2 0-4 0,-4 2-6 0,-6-1 0 15,-3 0-3-15,-6 0 0 0,-4-3 3 0,-4 0 1 16,-1-2 7-16,-8 0 2 0,-5-2 5 0,-4 0-3 16,-4-2-3-16,-4 0-2 0,1 0-1 0,-2-3 3 15,-4 2 1-15,2-2 5 0,6 0-4 16,0 2 3-16,3-1-2 0,4 0-7 0,4 1-2 16,4 1-5-16,5 1-2 0,1 0-2 0,2 4 3 15,0 2-2-15,4 1 1 0,5 3 1 0,2 0 1 16,4 1-2-16,1 0-2 0,2 1-3 0,4-1-11 15,0 2-9-15,-1-1-18 0,4-1-20 16,-2 2-30-16,-2-1-42 0,1-2-85 0,4 0-131 16,-8-5-111-16,-6-3-678 0</inkml:trace>
  <inkml:trace contextRef="#ctx0" brushRef="#br0" timeOffset="117737.28">19704 8593 2631 0,'0'0'16'0,"0"0"6"0,0 0 36 0,0 0 17 15,0 0-15-15,0 0-15 0,0 0-8 0,0 0-15 16,34 135-10-16,-40-110-9 0,-8 0-8 0,-3 1-14 16,-7 1-25-16,2-1-44 0,-6-1-56 15,2 1-56-15,-2-2-79 0,0-2-73 0,4-2-85 16,6-7-34-16,7-5-471 0</inkml:trace>
  <inkml:trace contextRef="#ctx0" brushRef="#br0" timeOffset="118211.53">20585 8214 2205 0,'0'0'221'16,"0"0"-182"-16,0 0 7 0,0 0 12 0,34-117 0 16,-33 102-11-16,-1 3-16 0,-2 3-9 0,-6 3-16 15,-4 4-7-15,-5 2-6 0,-2 0-1 0,-5 9 7 16,-5 2 1-16,-2 5 6 0,-1 4 3 0,-1 3 2 16,-3 3-2-16,4 3-1 0,-1 1-2 15,2 3-1-15,0 1-2 0,3 2 0 0,1 1 0 16,8 2-4-16,5-3 2 0,5 0-5 0,5-3-1 15,4-2 1-15,1-2-4 0,7-1 3 0,2-4-4 16,4-1 3-16,2-2-1 0,1-3-2 16,4-3 5-16,2-2-3 0,0-3 2 0,0-4 4 15,-2-3-2-15,4-1 2 0,-4-2 4 0,-2-3-4 16,-3-3 7-16,-1-2 2 0,-3-2 4 0,-3-2 5 16,-5-2-8-16,-3-4-2 0,-1 0-7 0,-2-2-7 15,-7 1-1-15,-5-1-3 0,-2 1 1 16,-5 2 7-16,1 2 10 0,-2 3 6 0,1 3 9 15,2 1 3-15,1 2 3 0,7 2 0 16,1 2-2-16,7 2-9 0,2 0-10 0,1 0-5 16,1 0-2-16,8 0 6 0,2 4 1 0,3 0 9 15,10 0-5-15,2 0-4 0,5 1 0 0,6-2-11 16,1 2-5-16,2-1-16 0,-2-1-26 0,1 1-55 16,-2-2-119-16,-10 1-304 0,-9-2-981 0</inkml:trace>
  <inkml:trace contextRef="#ctx0" brushRef="#br0" timeOffset="118469.7">20973 8757 2853 0,'0'0'4'0,"0"0"-10"16,0 0 14-16,0 0 31 0,0 0-5 15,0 0-9-15,0 0-8 0,-17 133-9 0,14-114-7 16,-1-1-4-16,-2-1-14 0,1 1-26 0,-1-1-58 16,-2-2-88-16,-2 1-145 0,3-4-215 0,2-5-915 15</inkml:trace>
  <inkml:trace contextRef="#ctx0" brushRef="#br0" timeOffset="118736.57">21684 8178 2576 0,'0'0'25'0,"0"0"-9"0,0 0 8 0,0 0 5 16,0 0 1-16,0 0-3 0,0 0-7 16,0 0-1-16,0 0-6 0,0 0-10 0,16 150-2 15,-20-114-5-15,-1 1-5 0,-2-2-6 0,-1-2-9 16,0-1-17-16,-3-1-16 0,2-3-19 0,-1-2-16 16,0-2-14-16,-1-3-28 0,1-3-57 0,-1-4-91 15,-1-3-79-15,5-4-60 0,3-3-549 0</inkml:trace>
  <inkml:trace contextRef="#ctx0" brushRef="#br0" timeOffset="119177.73">21537 8132 517 0,'0'0'225'0,"0"0"31"0,0 0 26 16,0 0-5-16,0 0-21 0,0 0-48 0,0 0-46 15,125-112-32-15,-105 112-31 0,3 9-14 16,-2 4-11-16,-1 3-9 0,0 4-7 0,-4 3-7 15,-1 2-11-15,-4 3-7 0,-1-1-13 0,-3-1-6 16,-5-2-3-16,-2-1-5 0,-1-2 2 0,-8-3-5 16,-4-2 0-16,-3-2 1 0,-4-1 0 15,-3-3 0-15,1-1 1 0,-4-2-2 0,4-1 0 16,1-2 0-16,3 1-3 0,5-1-4 0,3-2-9 16,5 0-8-16,4-1-6 0,1 1-2 0,0-1 1 15,6 0 11-15,5 0 7 0,7-1 2 16,5 1 8-16,5-1-8 0,2 1 0 0,3 1-1 15,-1 1 2-15,-1 3 1 0,1-1 1 0,-4 3 4 16,-1 1-5-16,-3 3 8 0,-1 2 1 0,-3 2 2 16,-3 1 4-16,0 3-3 0,-4 0 3 0,-2 2-3 15,-3 2 3-15,-3-2 0 0,-5 2 5 16,0-3 0-16,-4 0 7 0,-5-1 0 0,-5-2 5 16,-3-2 4-16,-4-2-6 0,-6-1 8 0,-3-4-4 15,-3-2 0-15,-3-2 1 0,0-1-5 0,-1-3-1 16,-3 0-2-16,3-1-1 0,2 0-6 15,3-2-6-15,4 0-6 0,5-2-9 0,6 1-21 16,5 0-24-16,1 1-40 0,7 0-52 0,3 0-85 16,1-2-227-16,0 2-168 0,0 0-836 0</inkml:trace>
  <inkml:trace contextRef="#ctx0" brushRef="#br0" timeOffset="119406.47">22669 8694 2837 0,'0'0'4'0,"0"0"22"16,0 0 29-16,0 0 9 0,0 0-15 0,0 0-15 15,-39 128-12-15,28-104-6 0,-2-1-8 0,0 3-3 16,-2-2-3-16,-1-1 1 0,0 2-5 15,-3-3-7-15,-2 0-18 0,-3 0-32 0,0-1-49 16,-6-1-100-16,-2-2-204 0,7-6-272 0,7-3-825 16</inkml:trace>
  <inkml:trace contextRef="#ctx0" brushRef="#br0" timeOffset="120395.17">10850 10247 1475 0,'0'0'370'0,"0"0"-274"16,0 0-1-16,0 0 1 0,0 0-12 0,0 0-30 15,0 0-7-15,0 0 3 0,0 0-1 0,0 0-14 16,84-117-6-16,-54 93-12 0,-6 0-5 16,2 0-4-16,-3 1-3 0,-3 0 4 0,0 4-4 15,-3 2 2-15,-5 4-2 0,-5 5 1 0,-3 4 11 16,-3 3 10-16,-1 1-3 0,-1 1-6 0,-7 5-13 15,-1 6-14-15,-3 4 2 0,1 4-1 16,-1 3 5-16,-4 2-2 0,4 3 3 0,0-1-2 16,3 1 1-16,0 0 0 0,4-2-4 0,0-2 3 15,5-1-4-15,0-3 4 0,0-4-3 16,5-3 0-16,0-5 3 0,4-3-1 0,1-3 8 0,3-2 4 16,2-2 7-16,0-5 2 0,2-6-2 15,2-2-1-15,1-4-3 0,-1-2-4 16,2-3 0-16,0 0-2 0,-1 0-5 0,1-2 5 15,-3 1-2-15,-1 1 0 0,1 1 2 0,-5 2-1 16,1 4-2-16,-2 4-2 0,-3 3 0 0,-3 4-7 16,2 5 0-16,-2 1-5 0,-2 1 0 0,-2 8-2 15,2 2 6-15,-3 3 2 0,-1 4 4 16,0 2 6-16,0 3-5 0,0 0 4 0,-1 0-4 0,-3 0 1 16,3-1-1-16,1-2 0 0,0-1 3 15,0-3-1-15,5-2 2 0,-1-2 0 0,3-2 0 16,-1-5-3-16,1-1 11 0,1-4 7 0,1 0 7 15,2-5 6-15,0-4-6 0,2-4-6 0,3-2-10 16,0-2-3-16,2 0-3 0,2 0 0 16,-1-1 0-16,2 1 0 0,0 2 4 0,0 2 4 15,-2 2 10-15,-1 3 2 0,-5 3 3 0,-1 4-5 16,-2 1-6-16,-1 0-5 0,-1 6-2 0,0 2-1 16,-4 4-1-16,3 1 1 0,-4 3-2 0,0 2 1 15,1 1-5-15,-4 1 3 0,0 0-9 16,0 1-7-16,-4 0-12 0,1-1-22 15,-4-3-19-15,2-1-39 0,-3-3-63 0,3-2-123 16,0-3-155-16,3-4-98 0,1 0-638 0</inkml:trace>
  <inkml:trace contextRef="#ctx0" brushRef="#br0" timeOffset="120548.05">11318 9653 2114 0,'0'0'87'0,"0"0"-24"16,0 0-26-16,0 0-31 0,0 0-50 16,0 0-49-16,0 0-100 0,0 0-173 0,0 0-106 15,0 0-667-15</inkml:trace>
  <inkml:trace contextRef="#ctx0" brushRef="#br0" timeOffset="121230.45">11958 10143 1804 0,'0'0'383'0,"0"0"-315"0,0 0 21 16,0 0 30-16,0 0-10 0,0 0-32 0,127-96-14 16,-108 81-9-16,1 0-7 0,-5 3-10 0,-2-2-9 15,-4 2-3-15,-5 2 1 0,-1-1-4 16,-3 2-4-16,-5 0 0 0,-7 1-11 0,-7 2-5 15,-3 3-8-15,-5 2-4 0,-3 1-2 0,-2 3-2 16,-1 4 3-16,-3 3-4 0,5 1-1 16,0 3-2-16,-1 2 1 0,1 1 3 0,3 4-1 15,5 2 2-15,1 1-2 0,4 1 1 0,2 0 0 16,6 0-6-16,4-2-10 0,5-2-12 16,1-2-16-16,6-1-7 0,8-6-1 0,1-2 10 15,6-5 13-15,6-4 14 0,-1-1 16 0,7-5 3 16,-2-7 8-16,2-3 3 0,-1-2 0 0,0-4 6 15,1-2 2-15,0-3 8 0,-2-1 0 16,-1-3 5-16,-2-2-1 0,-1-2-1 0,-3-5-2 16,0-2-3-16,-5-4-6 0,1-2-1 0,-5-2-3 15,3-1-5-15,-4 3 2 0,1 2-5 0,-4 5 6 16,-1 8 2-16,-6 8 7 0,2 9 6 0,-4 7-5 16,-2 6-7-16,0 2-7 0,0 7-4 0,-1 7 2 15,-6 7 9-15,0 7-1 0,-4 7 2 16,1 2-1-16,-3 6-4 0,1 1 1 0,0 4 1 15,-2-1-4-15,1 0 2 0,1-1 5 0,3-4 0 16,0-3 5-16,6-4-2 0,1-5-4 0,2-4-5 16,2-5-7-16,7-4-1 0,2-3-5 15,2-3 3-15,4-5 4 0,1-3 3 0,2-3 5 16,2 0 0-16,1-6 0 0,-1-4 1 0,2-4 1 16,-1-1-4-16,-1-2 4 0,0-2-3 15,-3 0 3-15,-1-1-1 0,-3-1-2 0,2-1 3 16,-5-1-3-16,4 3 2 0,-6 1 3 0,-3 3-1 15,-2 3 4-15,-2 5 7 0,-3 4 4 0,0 1 2 16,-3 3-9-16,-4 1-8 0,1 9-5 16,-3 1-4-16,-4 5 6 0,0 3-2 0,0 2 1 15,0-1 0-15,-1 2-2 0,2 1 3 0,0-1-5 16,1 0-3-16,3-2-12 0,4-3-16 0,1-1-21 16,3-2-28-16,7-3-6 0,5-1-6 15,7 0-105-15,4-5-89 0,-1-1-109 0,-7-3-767 0</inkml:trace>
  <inkml:trace contextRef="#ctx0" brushRef="#br0" timeOffset="121387.03">12737 9681 1704 0,'0'0'401'15,"0"0"-367"-15,0 0-6 16,0 0-5-16,0 0-32 0,0 0-49 0,0 0-53 0,0 0-95 15,0 0-127-15,0 0-94 0,0 0-619 0</inkml:trace>
  <inkml:trace contextRef="#ctx0" brushRef="#br0" timeOffset="122028.32">12568 10182 1650 0,'0'0'192'0,"0"0"-115"0,0 0 12 16,0 0 48-16,0 0-28 0,0 0-36 0,0 0-15 15,133-49-7-15,-100 36-13 0,1-1-10 16,0-1-2-16,-2 1-7 0,-2 2 0 0,-4-1-8 16,-1 3-6-16,-6 1 0 0,-4 2-6 15,0 4 2-15,-5 1-4 0,-6 2-3 0,2 0-4 0,-4 3-2 16,-1 4 0-16,-1 2 2 0,0 4 2 15,0 2 4-15,0 1 2 0,-2 3-1 0,1-1 3 16,1 1-7-16,0 0 2 0,0-2-3 0,3-1-2 16,3-1 3-16,-2-3-4 0,7-3 7 15,-3-1 0-15,1-4 7 0,1 0 4 0,-1-3 4 16,1-1 2-16,-2-1 5 0,3-6 3 0,-1-1-1 16,-1-2 3-16,0-2-7 0,0-2-1 0,0 1-4 15,1-2 0-15,-3-1-1 0,0-1-3 0,0 0 1 16,1-1-5-16,-2 0 1 0,1 0-4 15,1 1 2-15,2-2-7 0,-2 4 4 0,0-1-1 16,-1 4-4-16,2 2 2 0,-2 5-7 0,-3 1-1 16,3 4-2-16,-4 0 0 0,2 0-3 0,0 0 1 15,-1 4-2-15,1-1-1 0,-1 2 5 0,1-1 0 16,-2 1 4-16,6-2 0 0,-2 2 4 16,-1-1 0-16,2-2 1 0,2-1 2 15,0-1-1-15,1 0 3 0,4 0-3 0,-2 0 4 16,2-2-4-16,1-2-1 0,2 1 2 0,-2-1-1 15,2 0 2-15,0 0 2 0,1 1 2 0,-1 0-2 16,0 1 6-16,0 0-1 0,-4 1 3 0,-1 1-1 16,-5 0 2-16,-2 0-1 0,-3 0-4 0,1 1 8 15,-4 1 6-15,0 2 11 0,0 1 6 16,-7 2 2-16,3 1-9 0,-3 3-4 0,-2-1-4 16,-1 0-3-16,2 3 4 0,-1-1-4 0,-2 0 3 15,2 1-6-15,-1 1 0 0,-1 0-5 0,1 0-5 16,2-1-1-16,-1 0-5 0,1-3-7 0,3 1-21 15,1-3-27-15,4-1-52 0,0-2-57 16,0 1-83-16,4-3-109 0,1 0-133 0,-1-2-839 0</inkml:trace>
  <inkml:trace contextRef="#ctx0" brushRef="#br0" timeOffset="122171.16">13912 9674 1843 0,'0'0'141'16,"0"0"-46"-16,0 0-17 0,0 0-26 16,0 0-61-16,0 0-62 0,0 0-73 0,0 0-134 0,0 0-167 15,0 0-775-15</inkml:trace>
  <inkml:trace contextRef="#ctx0" brushRef="#br0" timeOffset="123677.9">13977 10091 1978 0,'0'0'181'15,"0"0"-14"-15,0 0 15 0,0 0-19 0,0 0-51 16,0 0-36-16,0 0-21 0,0 0-17 16,0 0-16-16,0 0-2 0,0 0-5 0,0 0-2 15,0 0-6-15,0 0-8 0,13-92-1 0,-24 86-9 16,-4 0-4-16,-1 3-5 0,-2 1-3 0,-3 2-2 15,-1 0 4-15,-2 1-1 0,1 5 5 16,-2 2 3-16,0 3 0 0,2 0 8 0,4 5-2 16,0 0 4-16,6 1 0 0,2 1 1 15,5 1 1-15,5-2-1 0,1 1 1 0,4-1-2 0,9-1 1 16,1-3-1-16,6-1 4 0,1-3-3 16,5-2 6-16,-1-3-2 0,3-4 4 0,-2 0 4 15,0-4-2-15,0-4 3 0,-1-4-3 0,2-1 1 16,-3-4-1-16,-1-2 7 0,-2-1-2 0,-1-1 3 15,0-2 5-15,-2-1-7 0,1-3 1 16,1 0-3-16,-2-5-10 0,2-1-2 0,-2-4 0 16,2-3-6-16,3 0 1 0,-2-2-6 0,1-1-7 15,-1 3-5-15,-1 2-11 0,-4 4 0 16,-1 4-3-16,-4 5 10 0,-4 9 11 0,-4 5 7 16,-1 6-5-16,-2 5-13 0,0 3-2 0,-8 8 3 0,-2 4 16 15,-4 7 11-15,0 3 3 16,-4 6-1-16,0 3 3 0,-3 4 2 0,2 2 3 15,0 3 5-15,0-1 0 0,3 1 7 0,3-4 1 16,3-4-3-16,3-3-6 0,6-5-10 0,1-2-4 16,3-5-5-16,7-1-3 0,3-4-3 0,3-3 1 15,3-1 1-15,1-5 6 0,3-2 0 16,3-4-1-16,1 0 0 0,0-4-3 0,0-2-1 0,0-3-1 16,1-3-1-16,-3-1 0 0,0-1 4 15,-3 0 3-15,0-3 4 0,-1 0 0 0,-4-2 2 16,2-3 1-16,-4 1-3 0,-2-1 3 0,-5 4 3 15,-2 1 1-15,1 5 6 0,-6 4 7 16,-1 3 1-16,0 3-3 0,-1 2-5 0,-6 1-10 16,1 7 1-16,-2 3-3 0,-2 3 4 0,-4 4 2 15,3 2 0-15,-5 0 4 0,2 2-1 16,-1-1 3-16,2 2-2 0,3-2 0 0,2-3-1 0,3 0-1 16,5-3-4-16,0-1-4 0,5-3-2 0,2-1-2 15,6-2 3-15,0-2 0 0,4-3 6 16,0-3-3-16,2 0 2 0,2 0-1 15,0-6-2-15,5-1 0 0,-1-1-4 0,4-1 4 16,-2-2-5-16,-2-1 4 0,0-2 0 0,-1-1-2 16,-1-1 1-16,0-1-1 0,0-2-2 15,-3-1-1-15,0 0 1 0,-1 2-3 0,-4 1 6 0,-5 4-2 16,-2 4 3-16,-4 2 3 0,-1 4 0 0,-3 2 1 16,0 1-2-16,-4 0-1 0,-5 6-3 15,1 2 3-15,-5 3-3 0,-2 1 5 0,-1 4-1 16,-1 1 1-16,-1 2 6 0,1 0-2 0,-2 0 1 15,5-1-3-15,3-1-1 0,0-2-6 0,6-1-3 16,5-1-3-16,0-3-2 0,4-1-3 16,5 0-2-16,3-2 5 0,0-3-1 0,6 0 5 15,3-2 2-15,3-1 2 0,5 0-5 0,4-1 3 16,4 0 2-16,2 0-2 0,1 0 4 0,-1-2-4 16,1-3 2-16,0 0-1 0,-1-4 3 0,3 0-3 15,-3-3 1-15,-3-1 0 0,-3-2-3 16,-1-1 2-16,-6 0-3 0,-3 0 5 15,-6-2-3-15,-1 1 4 0,-8 0 3 0,-4 1-3 16,-4 1 4-16,-1 1-5 0,-9 1 4 0,-5 4-4 16,-4 1 4-16,-4 3-2 0,-3 4-1 0,-3 1 2 15,-2 0-2-15,0 5 2 0,-1 3-1 0,1 2 2 16,1 3 0-16,4-1 3 0,4 1-2 0,2 1 1 16,5-1-3-16,5-3-2 0,5 0-2 0,5 1-6 15,0-3 4-15,9 0-5 0,2-1 2 16,0-1 3-16,6-2 0 0,0-2 0 0,3 1-1 15,2-3-2-15,-2 0-3 0,2 0 2 0,-2-2-2 16,-3-1 5-16,-1 0-2 0,-3-1 5 16,0 1 1-16,-1 1-2 0,-2-1 3 0,-2 2-3 15,-1 0 1-15,-1 1-5 0,-2 0 5 0,0 0-6 16,0 1 0-16,1 4 2 0,0 1-1 0,-2-1 1 16,1 3-1-16,-1 0 3 0,-2 0-4 15,0 2 7-15,0-1-2 0,-1-1 2 0,0 0 2 16,0-1-4-16,2 0 3 0,-1-2-6 0,1 0 5 15,1 0-3-15,0-2 6 0,4-1 2 16,-2 0 0-16,2-2 3 0,3 0-1 0,3-2 3 16,-1-3-2-16,3-1 1 0,1-2-2 0,2-2 2 15,-1 2-3-15,4-3 4 0,3 0-2 0,1-2-2 16,0-1 1-16,2-1-6 0,2-2 5 0,-1-4-7 16,4-1 7-16,0-3-9 0,1-4 1 0,2-3 1 15,0-2-6-15,3-5 2 0,-2-1-7 16,0-2-4-16,-1 0-10 0,-3-1-3 0,-3 1-10 15,-4 1-5-15,-7 2 2 0,-5 3 3 0,-7 4 10 16,-5 5 7-16,-2 4 9 0,-8 6 3 0,-6 5 8 16,-1 5 5-16,-6 7 7 0,-3 1 5 15,-6 10 1-15,0 6 6 0,-2 5-2 0,-2 4 8 16,2 4 0-16,-2 4-1 0,2 2 1 0,3 2 0 16,5 3 1-16,2-1-3 0,7 0-2 15,6 2-9-15,5-3-3 0,5-1-6 0,1-2 2 16,10-3-5-16,2-3 0 0,5-2 0 0,0-4-7 15,3-1 1-15,1-2-4 0,1-1 1 0,2 0-1 16,2-2 2-16,3 0-5 0,1-4-12 16,0 0-11-16,2-2-19 0,-3-2-27 0,-3-2-44 15,1-2-91-15,-9-2-262 0,-7-3-814 0</inkml:trace>
  <inkml:trace contextRef="#ctx0" brushRef="#br0" timeOffset="124273.85">13725 9692 1024 0,'0'0'146'0,"0"0"42"0,0 0 43 0,0 0-12 15,0 0-65-15,0 0-51 0,0 0-28 0,0 0-12 16,0 0-16-16,0 0-7 0,0 0-8 0,120-68-8 16,-115 68-6-16,-1 0-10 0,-1 1-6 15,-1 1-4-15,0 2 4 0,-2 0-4 0,0 1 2 16,0-1 2-16,-3 0-7 0,-1 1-5 0,-1-2-16 15,0-1-20-15,-1 1-43 0,-3-1-77 16,1-1-105-16,-2 0-108 0,3-1-61 0,1 2-502 0</inkml:trace>
  <inkml:trace contextRef="#ctx0" brushRef="#br0" timeOffset="125104.51">11528 9676 866 0,'0'0'52'0,"0"0"17"0,0 0 18 0,0 0 10 16,0 0-6-16,0 0-43 0,0 0-15 0,0 0-7 16,0 0 0-16,0 0 12 0,0 0 14 0,0 0 3 15,0 0-8-15,0 0-15 0,0-25-9 16,0 25 2-16,0 3 2 0,-2-1 5 0,1 0 0 15,-5 2-2-15,1-2 0 0,-2 2-1 0,2 0-7 16,-3-1 0-16,-2 0-3 0,2 0-3 0,-1-2 2 16,2 2-2-16,0-2 3 0,-1 0-1 15,4-1 1-15,-1 0 1 0,3 0-3 0,0 0-2 16,0 0-10-16,2 0-14 0,0-1-13 0,0 0-13 16,2-1-18-16,1 1-40 0,3 0-75 15,-3 0-94-15,4 1-95 0,-5 0 5 16,1 0-370-16</inkml:trace>
  <inkml:trace contextRef="#ctx0" brushRef="#br0" timeOffset="125692.57">12783 9618 444 0,'0'0'54'0,"0"0"15"0,0 0 26 16,0 0 9-16,0 0-14 0,0 0-33 0,0 0-22 16,0 0-6-16,0 0 8 0,0 0 5 0,0 0 6 15,0 0 0-15,0 0-6 0,0 0-3 16,-3 15-5-16,-3-9 0 0,2 1-3 0,-2-2 0 15,-4 0-6-15,5 1 0 0,-3-3-4 0,0 1-2 16,-2 0-3-16,2-1-2 0,2 0-3 0,-1 0-4 16,0-2 0-16,3 2-8 0,-1-3-6 15,3 1-27-15,1-1-38 0,1 0-32 0,0 0-53 16,5 0-50-16,-1 0-35 0,-3 0-442 0</inkml:trace>
  <inkml:trace contextRef="#ctx0" brushRef="#br0" timeOffset="139758.37">6857 3678 274 0,'0'0'3'15,"0"0"-1"-15,0 0 1 0,0 0-3 0,0 0 4 16,0 0 2-16,0 0 8 0,0 0 15 0,0 0 14 16,0 0 8-16,0 0 1 0,0 0-6 15,-30-44-11-15,22 44-10 0,-4 0-8 0,2 0-8 16,-5 3-8-16,-5 3-4 0,-2 2-3 0,-2 2-1 16,-2 3 1-16,-2 2-1 0,-4 2-2 0,0 2-8 15,-2 4-7-15,2 0-18 0,-3 2-18 16,1 0 5-16,2 2 3 0,0 0 18 0,2 2 18 15,2 0 3-15,5 0-6 0,8-7-14 0,6-7-178 0</inkml:trace>
  <inkml:trace contextRef="#ctx0" brushRef="#br0" timeOffset="140995.01">6653 4549 0 0,'0'0'0'16,"0"0"146"-16,0 0-101 0,0 0-21 15,0 0-11-15,119 69-5 0,-93-60 0 0,3-1 0 16,0-1 3-16,2 0 0 0,1 0 5 0,1-2 5 16,2 0 3-16,-1 0 5 0,4-2 6 0,-1 1-3 15,2-1-2-15,4 1-2 0,1-2-7 16,-1 0-5-16,2 0 1 0,1-1-8 0,2-1 1 0,-1 1-3 15,3-1-1-15,1 0-1 0,-1 0-2 16,1 0 1-16,3 0-2 0,2 0-3 0,1 0-2 16,1-1-9-16,2 0-9 0,1 1-4 0,1-2-11 15,2 0-9-15,-1 1-5 0,2-1 3 0,5-1 9 16,-3 1 16-16,2 0 12 0,3 0 4 16,0 1 3-16,-1 0 1 0,0 0 0 0,-2 1 1 15,0-1 2-15,-2 1-1 0,-2 0 0 16,-2 0 4-16,-2 0-2 0,0 0 2 0,-1 1 2 15,0 1-1-15,0 1-2 0,0-1 1 0,-2 0-2 16,0 1-2-16,1 0 2 0,0-1-1 0,2 0-2 16,1 2-1-16,0-2 1 0,5 0-1 0,-2 1 1 15,2-1 1-15,-2 0-1 0,4-1 1 16,-3 2 0-16,2-3-1 0,-1 0 1 0,-2 0 2 16,3 0 2-16,1 0 2 0,-4-3 0 0,6 1-1 15,-2-1-1-15,1-1-2 0,2 1 0 0,-1-1-1 16,2 0-3-16,1 1 0 0,2-1 0 15,0 1-2-15,2-1 3 0,3 2 1 0,-2-2-1 16,5 2 1-16,-1 0-1 0,-1 0-1 0,0-1 0 16,4 1 0-16,-4-1 3 0,1 1-2 0,0 0 3 15,1-1-3-15,2 1-3 0,-2 0 1 16,-2-2-1-16,0 2-2 0,-1 0 5 0,1 0 1 16,-1 0 2-16,2-1 2 0,-3 1 0 15,0 0-1-15,1-1-1 0,-4 2-1 0,-2-1 2 16,-3 1-3-16,-3-2 2 0,1 2 2 0,-3-1-2 15,0 1 1-15,-2-2 1 0,1 1-3 0,1 0 0 16,-2 0 1-16,0 0-2 0,-4 0 0 0,0-1 2 16,-2 1-1-16,0 0 0 0,-1-2 0 0,1 1 1 15,1-1-2-15,1 1 1 0,1 0 0 0,3-2-4 16,-3 2-1-16,3-1 0 0,0 1-1 16,-2-1-3-16,1 1 2 0,-1 1-1 0,1-2 1 15,0 1 3-15,1 0 1 0,3 1-2 0,-2 0 1 16,2-1 0-16,-1 1-1 0,-1 1 0 15,2-3 2-15,-3 2 1 0,2 1-1 0,-3-1 3 16,2 0 0-16,-1 1 0 0,1-2 0 0,0 2 0 16,0-1 0-16,0-1-2 0,1 2 2 15,-2-1-1-15,-3-2-2 0,0 2 4 0,0 0 0 16,-3-2 1-16,1 1 1 0,-4-1-1 0,1 1-1 16,1-2-1-16,-3 2-2 0,1-2 2 0,-3 0-3 15,0 1 1-15,1 0 0 0,0 0-4 16,-2 0 1-16,0 0 0 0,0-1-1 0,0 2 3 15,3-1-1-15,-2 1-2 0,0-1-3 0,3 2-12 16,-2-1-34-16,-2-1-84 0,0 1 107 16,-3-1 31-16,0 1 0 0,-5-1 0 0,1 0 0 15,-6 1 0-15,-2-1 0 0,-2 1 0 0,-4-2 0 16,-6 0 0-16,-1 1 0 0,-6-2 28 0,0-1 123 16,-6 0-96-16,1 1-28 0,-5 0-12 0,0-1-4 15,3 0-4-15,-2 1-2 0,0-1-2 0,2 1-3 16,-2 0-1-16,0-1 0 0,2 1 1 0,0 0-2 15,-1-1 2-15,2 0 1 0,-2 0 0 16,0 0 4-16,2-1 8 0,-1 1 9 0,2-1 8 16,-1 0 9-16,0-1 0 0,0 1-5 0,-1-1-4 15,3-1-6-15,-2 1-8 0,0-1-6 16,1 0-6-16,3-1-6 0,-2 0 0 0,2-1 0 16,-1 1 0-16,2-1 2 0,0 0-2 0,-2-1 1 15,3-1 0-15,0 0 1 0,-2-1 2 16,1 0 0-16,-2 0 2 0,1-1 0 0,-2 0 2 15,2 0-2-15,-3 0 5 0,3 2 0 0,-4 0 3 16,0 0-1-16,0 3-7 0,3-2-11 0,-2 2-6 16,4 0 8-16,-4 0 17 0,-2 1 30 15,-4 1 18-15,-4 0 2 0,-3 0-14 0,0 1-17 16,0 0-21-16,-3-1-19 0,-4 1-13 0,0 1-20 16,-1 0-19-16,-5-1-15 0,0 1-13 0,-6 0-9 15,-2 0 12-15,-2-1 22 0,-6 1 2 0,8 2-190 16,4 0 252-16</inkml:trace>
  <inkml:trace contextRef="#ctx0" brushRef="#br0" timeOffset="141678.29">10711 3379 77 0,'0'0'135'0,"-185"8"-116"0,77-3-4 16,3-1 4-16,6 1 18 0,4-1 10 16,0 0 10-16,2 2 0 0,2-1-17 0,2 0-6 15,0 0-12-15,0 0 0 0,4 0-4 16,-2 0 3-16,4-1 0 0,-1 1 0 0,5 0-1 15,0-1-7-15,3 0 0 0,0 0-3 0,4 0 4 16,-2-1 3-16,4 1 9 0,-1-2 13 0,0 1 7 16,1-1 10-16,2 0 0 0,3 0-10 0,0 0-16 15,0 1-6-15,3-1-9 0,-2 0-2 16,0 1 1-16,0-2-6 0,2 0 2 0,1 1-3 16,0-1 1-16,0 1-2 0,2-1-1 0,2 0-2 15,1-1 1-15,-1 1 1 0,2-1-2 0,0 1-1 16,3 0-3-16,-2 2 6 0,2-1-2 15,1 0 1-15,2 1 3 0,3 0-2 0,0 1 1 0,4 0 3 16,-1 1 3-16,3 0-3 0,4 2 2 0,1 0-4 16,2 1-1-16,2 2-2 0,0-1-4 15,2 1-2-15,1 1-7 0,5 2 1 0,-1 0-2 16,4 1-2-16,2 0-1 0,1 3-2 0,4 0-4 16,0 3-3-16,4-1 1 0,0 3 0 15,3 1 6-15,2 1 0 0,-2 2 5 0,4 1-2 16,-1 1 5-16,3 1 1 0,0 0-6 0,0-2-4 15,0 0-23-15,0-2-34 0,0 1-31 16,0-2-33-16,5 0-21 0,0-3 26 0,0 1 34 16,4-2 36-16,0 0 40 0,3-2-8 0,-2-4-132 15,-2-6 162-15</inkml:trace>
  <inkml:trace contextRef="#ctx0" brushRef="#br0" timeOffset="141856.13">6680 4299 179 0,'0'0'-15'16,"0"0"-5"-16,0 0 2 0,0 0 10 0,0 0 12 16,0 0 1-16,0 0-1 0,0 0-2 0,0 0-7 15,0 0-6-15,0 0-35 0,0 0-25 16</inkml:trace>
  <inkml:trace contextRef="#ctx0" brushRef="#br0" timeOffset="142207.5">9897 3460 1459 0,'0'0'-114'0,"0"0"5"0,0 0-6 15,0 0 40-15,0 0 51 0,0 0 21 16,0 0-3-16,0 0-11 0,0 0 2 0,113-33 5 0,-86 31 4 16,0 1 5-16,9-1-3 0,5 0-8 15,2-2-10-15,8 1-28 0,7-2-42 0,3 2-53 16,3-2-11-16,6 0 19 0,-16 3-209 0,-16 0 346 16</inkml:trace>
  <inkml:trace contextRef="#ctx0" brushRef="#br0" timeOffset="142414.31">13646 3441 305 0,'0'0'123'0,"0"0"-18"0,158 1 5 15,-101-1 10-15,-3 0-15 0,0 0-27 16,1-2-36-16,2 0-26 0,0-1-22 0,0 0-10 15,4 0-7-15,0-2-15 0,1 2-9 0,2-2-20 16,1-1-18-16,3 2-28 0,1-1-14 16,0-1 15-16,-16 3 18 0,-18 0-182 0</inkml:trace>
  <inkml:trace contextRef="#ctx0" brushRef="#br0" timeOffset="142610.84">16463 3392 211 0,'0'0'35'0,"141"14"-18"15,-59-6-6-15,-3 0 0 0,-6-1-2 0,-6-1 0 16,-2 0 0-16,-2 0-1 0,0 0 3 16,1 0 3-16,-1-2 4 0,-1 1 7 0,1 1 19 15,0-2 3-15,3 1 5 0,-2-1-5 0,1 0-12 16,0 0-7-16,-2 1-11 0,-1-2-2 0,0 2-17 16,-1 0-8-16,4-1-20 0,-2 1-37 15,2 1-27-15,-14-3-3 0,-16 1-276 0</inkml:trace>
  <inkml:trace contextRef="#ctx0" brushRef="#br0" timeOffset="144061.66">6656 4234 857 0,'0'0'100'0,"0"0"-75"16,0 0 14-16,0 0 38 0,0 0 30 0,0 0 5 15,0 0-12-15,0 0-23 0,0 0-16 0,0 0-13 16,0 0-20-16,0 0-16 0,0 0-13 0,0 0-6 15,-85-92-1-15,65 92 5 0,-3 3 0 16,-2 4 2-16,-1 0-1 0,-2 3-2 0,-2 0-1 16,-1 3 1-16,0 0 2 0,-1 2-3 0,4-1 1 15,-2 4 0-15,0 1-3 0,0 1 1 16,-1 0 1-16,-1 3 0 0,-1-1-3 0,-1 3 5 16,1-1-3-16,-3 1 2 0,2 2 2 0,-3 1-5 15,2 1-3-15,-3 2 1 0,3 0-5 16,-4 3 5-16,1 0 4 0,0 1 0 0,1 2 5 15,-1-2-4-15,4 0 1 0,1 0-3 0,2 1 0 16,1 0 3-16,0 2-2 0,0 0 2 0,2 3 3 16,1-1-3-16,-2 2 3 0,3 1 1 15,-1-1-2-15,-1 2 4 0,3-2-1 0,-2 4 2 16,5-2 0-16,-3 3-1 0,1 1 1 0,2 0-1 16,1-1 2-16,-2-1 0 0,-1 0 0 0,2 1 1 15,2 0 1-15,0 1 1 0,-1 0-3 0,3-1 3 16,1 2 1-16,-1 0 4 0,0 1 3 0,2-1-2 15,1 2-3-15,2 0-3 0,-3-1 0 16,5 0-1-16,-2 0 2 0,2 1 1 0,0-1 0 16,-3 2 0-16,3 1 1 0,-1 1-2 0,1 1-3 15,0 0 1-15,-2 3-4 0,0-1 3 0,1 1-3 16,2 2-1-16,0-2 0 0,0-1-3 16,4 1 5-16,-1-1-2 0,0 1 1 0,4 0-2 15,-5-1-1-15,7 3-1 0,0 0-1 0,1 0 4 16,0 1-2-16,0 0 3 0,0 0-1 15,1 0 4-15,6 0-1 0,-3 1 2 0,0-1-1 16,2 0-4-16,0 0 0 0,-1 2-4 0,4-2 2 16,-1 0 0-16,1 1 0 0,1 3 2 15,-2-3-5-15,4-1 4 0,0 0-4 0,0-1 1 16,-1 0 0-16,3-1-2 0,0 1 3 0,0 1 2 16,2-3-3-16,-1 2 2 0,2-1-1 0,1 0-2 15,-3-1 4-15,4 0-2 0,1-2 0 0,-1 1 0 16,1-3-2-16,-1-1 3 0,-4 1 2 0,4-1-4 15,-3-2 1-15,0 2 0 0,2-2-1 0,0-1 2 16,-2 2-2-16,1-2 0 0,2 0 1 16,-2-3-1-16,-2-1 3 0,3-2 0 0,0 0 0 15,-3-2 1-15,4-1 1 0,-1 0 0 16,1-1 2-16,-2 0 3 0,1-2-3 0,3-1 4 16,-1-1-3-16,0-1 1 0,1 0-2 0,0-2 0 15,1 1-4-15,2-1 0 0,-2-1 1 16,1 0 0-16,2 0 1 0,-2 0-1 0,0-3 2 0,1 2-2 15,0-3 2-15,1 1-3 0,2-1 1 16,-2 1 2-16,1 0-2 0,-5 2 1 0,5-2-4 16,-3 1 2-16,0 1-3 0,1 1 3 0,0-2 1 15,-1 0-1-15,4 1 1 0,-4-1-2 16,1 2 0-16,0-2 0 0,-1-1 3 0,0 1-2 0,-2-1 1 16,0 0 0-16,0-1-1 0,-2-3-1 15,1 0 0-15,0-2 2 0,-2-1-1 0,1-1 2 16,-2-2 1-16,-2 0-3 0,4-3-2 0,-5 0 1 15,3-1-3-15,-3-1-1 0,0-2 2 0,1 0-6 16,-1-2-1-16,1-1-6 0,-2 1-12 0,2-2-15 16,-3-1-27-16,2 1-65 0,-2-1-86 15,-1-1-91-15,-5 0-13 0,-1-3-329 0</inkml:trace>
  <inkml:trace contextRef="#ctx0" brushRef="#br0" timeOffset="144420.87">5892 11334 1867 0,'0'0'74'16,"0"0"-83"-16,0 0-14 0,0 0 10 0,0 0 10 15,0 0 17-15,0 0 15 0,0 0 3 0,0 0 11 16,0 0 3-16,0 0 3 0,0 0-6 0,85 121-12 16,-60-103-4-16,0 1-6 0,4-1-3 15,1 1-2-15,0-2-6 0,2 1-1 0,-1 0-1 16,0-1-3-16,1 0-3 0,-4-1-3 15,1 0-3-15,-4 1-4 0,-1-2-9 0,-1 1-16 0,-2-1-30 16,-3-1-41-16,-2-1-51 0,-2 0-71 16,-3-2-66-16,-2 1-65 0,-4-4 13 0,-3-4-348 0</inkml:trace>
  <inkml:trace contextRef="#ctx0" brushRef="#br0" timeOffset="144686.99">6544 11301 1748 0,'0'0'46'0,"0"0"41"0,0 0 25 16,0 0 25-16,0 0-2 0,0 0-50 0,0 0-33 16,0 0-26-16,0 0-17 0,0 0-5 15,0 0 1-15,0 0 2 0,0 0 4 0,0 0 1 16,-41 82 1-16,37-56 1 0,-3 1-1 0,-1 0-1 15,0 3-1-15,-2 0-5 0,-1 2-4 0,-1 2-4 16,-2-1-9-16,0 0-12 0,1 2-27 16,1-3-30-16,1-1-36 0,4-1-57 0,2-2-90 15,0-2-122-15,4-8-96 0,1-5-482 0</inkml:trace>
  <inkml:trace contextRef="#ctx0" brushRef="#br0" timeOffset="153138.16">7050 11794 1873 0,'0'0'-9'0,"0"0"8"16,0 0 11-16,0 0 8 0,0 0-1 0,0 0-13 16,0 0-8-16,0 0-2 0,-45 134 5 0,43-109-6 15,2-2-6-15,-2 2-19 0,1-3-35 16,1 2-41-16,0-3-46 0,0-1-30 15,1-3-41-15,4 0-51 0,0-7 26 0,-2-5-335 0</inkml:trace>
  <inkml:trace contextRef="#ctx0" brushRef="#br0" timeOffset="153304.71">7217 11922 270 0,'0'0'161'0,"0"0"34"0,0 0 56 0,0 0 15 15,0 0-12-15,0 0-30 0,0 0-32 16,0 0-40-16,0 0-49 0,0 0-46 0,0 0-29 15,0 0-14-15,0 0-1 0,19-44 5 0,-19 64-3 16,-3 5-2-16,1 2-6 0,-2 2 0 0,0 1-7 16,-1 0-16-16,0 2-47 0,-2 1-59 15,1-1-102-15,-1-5-183 0,3-11-865 0</inkml:trace>
  <inkml:trace contextRef="#ctx0" brushRef="#br0" timeOffset="154245.67">7613 12573 947 0,'0'0'92'0,"0"0"12"0,0 0 24 0,0 0 4 16,0 0-32-16,0 0-27 0,0 0-2 0,2-116 1 15,7 95 2-15,1-1-4 0,1 2-8 16,-1 2-6-16,0 0-14 0,0 5-10 0,-1 1-15 15,0 4-5-15,-4 2-9 0,0 5-6 16,-2 1-4-16,1 0 0 0,-2 5-1 0,0 3 4 0,-1 4 6 16,0 2 0-16,-1 5 2 0,0 3-3 15,0 1-4-15,0 1-1 0,-2-1-1 0,0 0 0 16,2-2 0-16,0-2 1 0,0-2-3 0,0 0 0 16,2-3-1-16,0-4-3 0,3-2 2 0,-1-4-6 15,2-1 6-15,0-3 4 0,2 0 13 0,-2-3 13 16,0-5 7-16,4-3 0 0,-1-3-6 15,1-2-8-15,2-3-7 0,1 1-2 0,1-3-3 16,-2 0 0-16,2 1 0 0,-1-2-2 0,0 2 0 16,2 0-1-16,-3 4-2 0,1 1-2 15,-2 5-3-15,-1 3-6 0,0 2-5 0,-4 4-8 16,-1 1-4-16,0 1 0 0,-1 5 0 0,-1 3 7 16,0 3 5-16,0 3 5 0,-3 3 5 0,0 0 3 15,0 3 4-15,0 1 2 0,0-1 0 16,0 2-1-16,-3-4 0 0,2 0-1 0,1-2 1 15,0-2 3-15,0-3 2 0,0-1 1 0,2-4 4 16,2-3 2-16,0-2 4 0,-1-2 12 16,1 0 13-16,1-1 14 0,-1-4 5 0,3-6-7 0,1 0-11 15,-1-4-19-15,2-3-12 0,0 1-5 16,6-2-5-16,-4-1 2 0,3 0-2 0,-3 0-2 16,-1 0 0-16,3 1-3 0,-1 3-5 0,-2 2-3 15,1 3-7-15,-3 4-3 0,0 4-5 0,2 3-3 16,-3 0 0-16,-2 3-1 0,1 5 3 0,-3 5 3 15,3 1 6-15,-3 3 6 0,-1 3 4 16,1 1 0-16,-2-1-1 0,0 1 0 0,-1-2 1 16,0-1 3-16,2-2-1 0,-2 0 3 0,0-2-1 15,0-2 2-15,0-2 4 0,0-2-1 16,1-4-1-16,0-2 0 0,1-2 7 0,2 0 12 16,-1-2 12-16,4-5 3 0,-2-3-4 0,4-3-13 15,0-1-8-15,2-4-3 0,0 0-2 16,2 0 5-16,-2-3-1 0,0 0 3 0,3-1 1 15,-3 0-1-15,1 2-3 0,2 0 3 0,0 3 0 16,-2 4 2-16,0 3 4 0,0 3 3 0,-1 3 0 16,-1 3-2-16,0 1-3 0,0 0-3 0,0 7-1 15,-1 1 4-15,0 3 0 0,-1 3 2 0,1 2 0 16,-4 1-6-16,3 0-4 0,-3 1-4 16,0 1-11-16,1-2-6 0,-3 2-13 0,2-3-14 15,0 1-1-15,0-2-17 0,-1 0-19 0,1-2-44 16,-1-2-88-16,-2-3-143 0,0-3-829 0</inkml:trace>
  <inkml:trace contextRef="#ctx0" brushRef="#br0" timeOffset="154470.84">7386 12179 2190 0,'0'0'67'0,"0"0"-61"16,0 0 18-16,0 0 32 0,0 0-1 0,143-114-19 15,-101 105-24-15,1 3-9 0,-1 4-9 0,1 2-19 16,-1 1-19-16,-2 6-39 0,-1 3-55 16,-2 3-57-16,1 2-78 0,-3 3-78 0,-7-4-50 15,-12-4-532-15</inkml:trace>
  <inkml:trace contextRef="#ctx0" brushRef="#br0" timeOffset="154979.17">8782 12290 1972 0,'0'0'-23'0,"0"0"19"16,0 0 25-16,0 0 9 0,0 0-10 0,0 0-24 15,0 0 2-15,-76 129 4 0,70-89 0 16,-1 2 0-16,2 4-1 0,-3 3-1 0,2 1-3 0,0 1 1 16,-4 0-4-16,1 1-1 0,0-2-1 15,1-2 2-15,0-3 0 0,2-3 4 0,1-5 0 16,0-5 2-16,1-4 2 0,1-5-2 15,2-3 1-15,0-6-2 0,1-3 2 0,0-4 7 16,0-6 18-16,0-1 11 0,-2-1 1 0,2-8-10 16,0-5-17-16,0-5-9 0,0-7-3 0,2-6 3 15,3-4-2-15,0-6-4 0,4-4 0 0,0-6-1 16,2-4 1-16,0-4-1 0,2-1-1 0,4 0 0 16,0 1 1-16,3 6 1 0,1 5 4 15,2 8-3-15,-2 9-1 0,2 8 0 16,3 6-1-16,-4 8 0 0,0 7 1 0,2 3 0 15,-4 0-4-15,-2 9 6 0,0 3 3 0,-6 4 2 16,1 2 6-16,-6 1 1 0,-1 2 4 0,-6 0 3 16,0 0 4-16,-8 0-3 0,-3-1-1 0,-7 0-1 15,-1-2-1-15,-1 0-2 0,-3-3-2 0,2-1-1 16,0-1-10-16,2-5-2 0,1-2-11 16,5-2-20-16,2-3-17 0,-1-1-34 0,5 0-55 15,5-1-112-15,-1-3-143 0,3 1-524 0</inkml:trace>
  <inkml:trace contextRef="#ctx0" brushRef="#br0" timeOffset="155701.79">9053 12541 185 0,'0'0'4'0,"0"0"3"0,0 0 9 0,0 0-3 16,0 0 0-16,0 0-1 0,0 0 12 16,0 0 26-16,0 0 24 0,0 0 18 0,0 0 11 15,0 0-1-15,0 0 8 0,0 0 11 0,-18-22 9 16,26 10 2-16,-1-1-10 0,4-1-9 16,0-1-11-16,2-3-19 0,1 0-11 0,3 0-13 0,3-2-8 15,0 2-2-15,0 2 0 0,2 3 1 16,0 1-4-16,-2 3-5 0,6 1-2 15,-4 3-7-15,0 2-8 0,-3 3-3 0,2 0-10 0,-2 4-4 16,-6 6-4-16,-1 2-2 0,-2 2-1 0,-3 3-2 16,-4 2 0-16,-1 2-5 0,0 0-1 15,-2 1 0-15,0 2 3 0,0-4 1 0,0 0 0 16,0-2 1-16,0-2-3 0,3-2-1 0,4-2-1 16,2-3 2-16,1-2-1 0,2-2 4 15,1-3 1-15,1-2 0 0,2 0 4 0,-1-4-3 16,4-4 4-16,1-2 0 0,0-3 0 0,0 0 2 15,0-2-1-15,-2 0 1 0,2-1 0 0,-4-2 0 16,0 0 0-16,-2-2 1 0,-1-1 0 0,-3 3 0 16,-5-1 2-16,-2 2 4 0,-3 1 4 15,0 1 2-15,-5 2 5 0,-5 4-1 0,-1 2 0 16,-4 3-4-16,-1 4-4 0,-2 0-6 0,-1 3-2 16,2 4-2-16,-1 2-2 0,0 2 2 15,0 0 0-15,6 1 1 0,-1 2 0 0,4 0-1 16,2-1-2-16,5 1-4 0,0-2 1 0,2 0-4 15,2-2-2-15,3-2-3 0,2 1-2 0,3-4 0 16,3-2 4-16,2-2 3 0,-1-1 3 0,3 0 1 16,2-1-2-16,-3-4 1 0,1-1-1 15,1-2 0-15,-2 0 1 0,-1 0-1 0,-2 0 1 16,0 1 2-16,0 1 0 0,-6 1 3 16,-2 1-4-16,0 3-4 0,-1 1-2 0,-3 0-6 15,-1 0 6-15,1 5 2 0,-1 1 2 0,2 3 6 16,-1 3-4-16,1 2 1 0,0 1 0 0,-2 1-4 15,1 0 2-15,1 0 0 0,-1-1 0 0,3-1 2 16,0-1-4-16,1-2-4 0,2 1 2 0,4-3-5 16,4-2-5-16,0-3-17 0,4-3-27 15,2-1-42-15,4 0-78 0,0-8-97 0,-7 1-134 16,-6 2-662-16</inkml:trace>
  <inkml:trace contextRef="#ctx0" brushRef="#br0" timeOffset="155882.37">9797 11787 1406 0,'0'0'443'16,"0"0"-358"-16,0 0 14 0,0 0 12 0,0 0-9 16,-92 132-39-16,98-111-37 0,10-3-16 15,12 0-12-15,4-1-16 0,6-1-29 0,6-2-59 16,0 0-73-16,3 0-126 0,-14-4-166 0,-7-3-746 15</inkml:trace>
  <inkml:trace contextRef="#ctx0" brushRef="#br0" timeOffset="156478.4">10000 12600 1882 0,'0'0'-5'0,"0"0"-19"0,0 0 29 16,0 0 52-16,0 0-31 0,0 0-24 0,0 0-5 16,83-131-1-16,-62 110-2 0,-1 1 1 15,3-1 0-15,-6-1-1 0,4-1 0 0,-2 1 0 0,-1 1-3 16,-3 3 1-16,1 3 0 0,-4 4-1 16,-3 5 2-16,-2 2 0 0,-3 4 1 0,-2 0 5 15,4 4 6-15,-5 4 6 0,0 2 2 16,-1 4-1-16,0 2-1 0,0 2-6 0,0-1-2 15,0 0 2-15,0 0-4 0,0 1 1 0,2-3 1 16,-1 2 0-16,1-1 4 0,0-1 6 0,-1-2 7 16,-1 0 9-16,0-1 9 0,0-2 7 0,0-2 4 15,0-1-5-15,-1-1-2 0,-3-2-6 16,1-1-10-16,-3 0-2 0,2-2-16 0,-4 2-19 16,4-2-36-16,-4 0-49 0,-1-1-87 0,2 1-132 15,1 0-148-15,2-1-724 0</inkml:trace>
  <inkml:trace contextRef="#ctx0" brushRef="#br0" timeOffset="156655.34">10068 12810 1984 0,'0'0'115'0,"0"0"-13"0,0 0 6 16,0 0-26-16,0 0-60 0,0 0-14 0,0 0-6 15,0 0-15-15,-73 129-17 0,68-115-30 0,-3-3-39 16,5 0-43-16,3-3-90 0,0-4-141 0,0-1-92 16,3-2-544-16</inkml:trace>
  <inkml:trace contextRef="#ctx0" brushRef="#br0" timeOffset="157419.26">10334 12483 1938 0,'0'0'158'0,"0"0"-77"15,0 0 18-15,0 0 19 0,0 0-26 0,0 0-45 16,0 0-28-16,0 0-5 0,0 0-8 16,0 0 0-16,104-131-3 0,-84 111 0 0,1-1 0 15,-1 0-1-15,1-1-1 0,1-3-1 0,-3 1-1 16,2-2-2-16,0-1-1 0,-2-3-5 15,0 1-4-15,-1 0-5 0,-3 1-3 0,1 1-3 16,-4 6-3-16,-2 1 1 0,-4 5 1 0,-3 5 3 16,0 3 0-16,-3 4-11 0,0 3-22 15,-3 0-10-15,-5 8 1 0,-2 4 14 0,-2 4 28 16,-5 5 14-16,2 3 7 0,-3 4 2 0,-1 3 0 0,3 1 1 16,-1 3 3-16,-1-2 2 0,4-1 0 15,2 0 3-15,0 0-1 0,5-4 0 0,1-1-2 16,5-3-4-16,1-3-5 0,4-4-5 0,3-2-3 15,5-4-2-15,2-2-1 0,0-4 2 0,5-1 3 16,1-4 4-16,0 0 3 0,1-3 2 16,0-3 1-16,1-5 4 0,-2 0 1 0,1-2 4 15,-3-1-1-15,2-1 2 0,-2-1 0 0,-4-1 0 16,4-2 0-16,-6 2-2 0,4 0 2 16,-5 1 2-16,-2 2 2 0,-3 1 4 0,1 3 2 15,-5 2 1-15,0 3 4 0,-2 3 1 16,0 2-4-16,0 0-11 0,0 1-11 0,-2 6-6 15,-3 3-4-15,-3 2 6 0,0 2 4 0,-1 2-3 16,4 3 4-16,-2 0-3 0,-2 2 1 0,5 0-1 16,-2 1-1-16,4-1 2 0,1-2-1 0,1 0 0 15,0-3-3-15,3-2-4 0,6-3-3 16,1 0 1-16,1-4 0 0,0-3 3 0,6-1 2 16,-4-3 4-16,6 0 4 0,-1-3 1 0,2-4 1 15,0-3-4-15,1-2 2 0,0-1-1 0,1-2 0 16,-2 0 2-16,1-2 0 0,0-2-1 0,-1-1-1 15,0 0-1-15,0-2-1 0,-2-2 0 0,1-1-1 16,-4-2-4-16,2 0-4 0,-4 0-5 16,-2 3-4-16,-4 3-2 0,-5 4 6 15,-2 6 9-15,0 4 6 0,-7 4 0 0,-4 3-9 0,-2 7-1 16,-7 4 2-16,1 4 9 0,-4 4 7 16,-3 1 4-16,3 4 6 0,0 0 7 0,1 1 9 15,2 2 3-15,3-2 1 0,0 0-6 0,5-2-10 16,3-2-8-16,8-2-11 0,-1-4-10 0,2-1-7 15,7-3-5-15,-1-2-6 0,4-2-11 16,5-4-16-16,-3 0-21 0,0-3-26 0,6 0-47 16,-5-5-97-16,7-2-145 0,-8 0-235 0,-3 2-208 15</inkml:trace>
  <inkml:trace contextRef="#ctx0" brushRef="#br0" timeOffset="157611.17">10885 11990 1967 0,'0'0'30'0,"0"0"-15"0,0 0 4 16,0 0 6-16,0 0-6 0,0 0-23 0,0 0-62 16,0 0-91-16,0 0-143 0,0 0-144 15,0 0-660-15</inkml:trace>
  <inkml:trace contextRef="#ctx0" brushRef="#br0" timeOffset="157786.15">10084 12118 2318 0,'0'0'19'0,"0"0"25"16,0 0 29-16,0 0 10 0,152-18-22 0,-95 8-32 15,2 2-14-15,6 0-14 0,4 3-25 0,-3 0-50 16,4 2-86-16,-1 0-120 0,-19 2-240 0,-18 1-894 16</inkml:trace>
  <inkml:trace contextRef="#ctx0" brushRef="#br0" timeOffset="158050.57">11748 11829 2041 0,'0'0'34'0,"0"0"22"0,0 0 16 15,0 0 3-15,0 0-27 0,0 0-30 0,0 0-11 16,0 0 0-16,0 0 0 0,-91 125 0 0,70-99-2 15,0 1-2-15,2-2-3 0,1-2-19 0,6-2-29 16,4-1-53-16,6-2-67 0,2-4-107 16,0-5-155-16,0-3-734 0</inkml:trace>
  <inkml:trace contextRef="#ctx0" brushRef="#br0" timeOffset="158208.44">12006 11794 2281 0,'0'0'106'0,"0"0"-6"16,0 0 19-16,0 0-7 0,0 0-36 0,0 0-24 15,0 0-15-15,0 0-13 0,-66 120-11 0,47-91-8 16,-1 0-19-16,-2 1-34 0,0 2-87 0,1 0-117 16,3-8-223-16,8-6-1032 0</inkml:trace>
  <inkml:trace contextRef="#ctx0" brushRef="#br0" timeOffset="159159.6">10831 11994 510 0,'0'0'92'16,"0"0"12"-16,0 0 39 0,0 0 23 0,0 0-25 16,0 0-44-16,0 0-19 0,0 0-4 0,0 0-6 15,0 0-11-15,0 0-17 0,0 0-13 16,61-46-9-16,-58 46-9 0,-2 0-6 0,3 0-5 16,-2 0-3-16,-1 2-4 0,-1 1 0 0,0-1-3 15,0 0 1-15,2 1 0 0,-2-1 2 16,0 1 2-16,0-1-3 0,0 0-6 0,0 0-11 15,-2 0-15-15,1 0-21 0,-1 1-23 0,-3-1-22 16,1 0-27-16,-3 2-26 0,-3 0-18 0,1 1 5 16,4-2 21-16,-1 0-245 0</inkml:trace>
  <inkml:trace contextRef="#ctx0" brushRef="#br0" timeOffset="166415.29">12740 12341 1155 0,'0'0'131'0,"0"0"-10"0,0 0-18 0,0 0-37 16,0 0-37-16,0 0-21 0,0 0 21 0,0 0 21 16,0 0 10-16,0 0-4 0,0 0-15 0,1 144-15 15,-1-110-11-15,-1 2-5 0,-5 1-2 16,-2 3-4-16,-1-3-6 0,-3 1-8 0,-1 1-15 15,-3-3-13-15,0 1-14 0,-2-2-21 0,-2-3-21 16,4-2-23-16,0-5-27 0,1-3-45 16,2-3-62-16,7-7-9 0,1-4-397 0</inkml:trace>
  <inkml:trace contextRef="#ctx0" brushRef="#br0" timeOffset="166862.29">12665 12387 1544 0,'0'0'119'0,"0"0"22"16,0 0 4-16,0 0-5 0,0 0-24 0,0 0-32 15,0 0-17-15,57-118-12 0,-40 111-9 16,-2 2-15-16,4 3-9 0,1 2-9 0,1 0-6 16,-1 1-1-16,1 6-5 0,-2 0-1 0,1 2-1 15,-4 2-4-15,-3 0-4 0,-3 0-5 16,-5 2-5-16,2 0-1 0,-5 0-8 0,-2-1 0 15,0 1-5-15,-2-2-9 0,-6 2 0 0,-1-2-4 16,1 0 4-16,-5-1 4 0,3-1 3 16,0 0 3-16,-1-4 0 0,4 0 2 0,1-1 3 15,0-3 5-15,5-1-1 0,0 0-11 0,1-1-12 16,0-5-4-16,1-1 2 0,4-4 18 0,0 0 14 16,3-2 5-16,4 0 3 0,1-4-1 0,4 1 4 15,0-1-1-15,3 0 2 0,1 0 2 0,0 1-1 16,2 2 4-16,1 0 2 0,1 1 3 0,-3 4 7 15,-1 0 4-15,-1 4 4 0,-3 2 1 16,-5 2-7-16,-3 1-5 0,-3 0-3 0,-2 6 7 16,-2 4 10-16,-2 3 8 0,0 3 3 0,-3 3-7 15,-4 1-10-15,-2 1-6 0,1-1-5 16,-1 0-1-16,1 0-3 0,-2-3-3 0,1 1-7 16,1-3-10-16,2-1-22 0,3-5-46 0,2 1-62 15,1-4-82-15,4-3-103 0,2-1-303 16,-2 0 135-16</inkml:trace>
  <inkml:trace contextRef="#ctx0" brushRef="#br0" timeOffset="166991.96">13317 12023 1240 0,'0'0'168'0,"0"0"-21"0,0 0-17 0,0 0-50 15,0 0-43-15,0 0-44 0,0 0-40 0,0 0-47 16,0 0-73-16,0 0-127 0,0 0-675 0</inkml:trace>
  <inkml:trace contextRef="#ctx0" brushRef="#br0" timeOffset="167205.69">13455 12343 1518 0,'0'0'71'0,"0"0"9"0,0 0 9 15,0 0-4-15,0 0-39 0,-125 57-34 0,104-43-18 16,1 1-13-16,-1 0-16 0,2 2-21 0,-1-1-19 16,1 0-23-16,1-1-16 0,3-1-18 0,2-1-11 15,4-4-6-15,4-1-20 0,3-3-29 16,2-4 29-16,1-1 27 0,8 0 34 0,-5 0 5 0,2-3-82 16</inkml:trace>
  <inkml:trace contextRef="#ctx0" brushRef="#br0" timeOffset="168129.19">13250 12439 0 0,'0'0'331'0,"0"0"-164"0,0 0 14 0,0 0 38 15,0 0-6-15,0 0-16 0,0 0-11 0,0-121-21 16,-3 115-15-16,1 3-18 0,2 2-28 16,0 0-30-16,0 1-38 0,0 0-23 0,0 0-12 15,5 5 2-15,1 4 6 0,3 1 1 0,3 2 0 16,1 2-4-16,0 0 1 0,6 1-2 0,-1 0-2 16,3 1 0-16,2-1-2 0,1-1-1 15,3 0 0-15,1-3 1 0,3 0 0 16,1-2 0-16,-1-3 1 0,0-3 0 0,-2 0-2 0,-2-3 2 15,-2 0-1-15,-1 0-2 0,-2-6 3 16,-5 0-2-16,0-3 3 0,-4-1 3 0,-1-1 3 16,-3 0 3-16,-3-3-1 0,-2 1 1 0,0-2-5 15,-3 1 0-15,-1-1-3 0,0 1 0 16,0 2-3-16,-5-1 2 0,1 3-1 0,-4 1 0 16,3 2 0-16,-4 2-6 0,2 1-2 0,-3 4-4 15,2 0-5-15,-5 0-3 0,3 7 1 0,-2 4 4 16,1 1 3-16,0 3 5 0,0 0 1 0,1 3 0 15,2 0-1-15,0 2 3 0,4-1 0 0,1 1-1 16,3-3 1-16,0-1-3 0,3-1-2 0,9-3 1 16,-1-2 4-16,5-3 2 0,2-4 6 15,4-2 2-15,4-1 3 0,2-1 0 0,0-6-2 16,4 0 1-16,-3-4-3 0,1-1 6 0,-5-2 2 16,4-3 2-16,-3-1 3 15,-1-1 0-15,-2-2-1 0,-3-2-1 0,3 0-4 0,-2-4-7 16,-3 0-1-16,4-2-4 0,-2-2-3 15,-2-1-1-15,1-3-1 0,-2-2-3 0,-2 1-2 0,-5 1 0 16,1 4-4-16,-4 4 3 0,-3 7 0 16,-4 2 3-16,0 7 3 0,-5 5-8 0,-3 4-5 15,-3 2-6-15,-3 4-1 0,-1 9 7 0,-4 4 7 16,-2 5 4-16,-1 5 1 0,0 2 1 16,-2 4-2-16,1 2 6 0,2 3-1 0,3-4 3 15,2 0-1-15,3 0 0 0,4-3-2 0,4-1-4 16,5-3 3-16,0-2-5 0,10-3-2 0,1-3-6 15,6-2-1-15,-1-3-3 0,5-4 0 0,-1-2 8 16,5-3-2-16,-2-4 6 0,4-1 3 0,-3-1-1 16,1-6 4-16,-1-1 0 0,-1-2 0 15,-1-2 0-15,-1 0 4 0,-2-2-2 0,1-1 2 16,-4 0-1-16,0-2 3 0,-1-1-2 0,-1 2-1 16,-6-1 3-16,1 2-1 0,-4 1 4 15,1 4 2-15,-4 2 3 0,-1 2-3 16,-1 3 5-16,0 1-7 0,0 2-8 0,0 0 0 15,-1 6-8-15,-5 4 4 0,0 2 5 0,-2 3 0 16,-1 2 0-16,-1 2 0 0,2 0 0 0,0 1 0 16,2 0 0-16,0-1-2 0,2-2 1 0,4 1-4 15,0-4 1-15,3-2-1 0,4-2-4 0,3-1 6 16,0-3-4-16,2-1 3 0,1-3 4 0,3 0 0 16,-2-2 3-16,1 0 2 0,2-5-1 0,0-1-1 15,1 0 1-15,-1-3 0 0,-1 0 0 16,2-3 1-16,-4 1 0 0,2-2-3 0,-2-1 0 15,-1 2 0-15,-3 0 1 0,0 2 3 0,-1 1 0 16,-4 2 7-16,0 2 3 0,-3 3 4 0,-1 1-1 16,1 1-7-16,-2 0-3 0,0 0 3 0,0 5 6 15,-3 4 7-15,-1 1 2 0,1 1-4 16,-2 2-3-16,-2 0-5 0,5 1-4 16,-4-2-3-16,2 2-7 0,2-3 0 0,-1 1-8 15,2 0-4-15,1-2-16 0,0-1-29 0,0-1-38 16,5-1-62-16,0-2-83 0,-3-2-131 15,2-1-803-15</inkml:trace>
  <inkml:trace contextRef="#ctx0" brushRef="#br0" timeOffset="168273.84">14546 12108 1267 0,'0'0'52'0,"0"0"-7"0,0 0 0 15,0 0-5-15,0 0-23 0,0 0-35 0,0 0-47 16,0 0-101-16,0 0-119 0,0 0-647 0</inkml:trace>
  <inkml:trace contextRef="#ctx0" brushRef="#br0" timeOffset="168443.36">14814 12186 661 0,'0'0'343'0,"0"0"-72"16,0 0-15-16,0 0-35 0,0 0-61 15,0 0-41-15,0 0-21 0,0 0-22 16,0 0-21-16,0 0-18 0,0 0-13 0,0 0-10 0,0 0-8 16,0 0-10-16,91-44-11 0,-81 44-20 15,-3 0-25-15,1 0-38 0,-2 0-45 0,-2 0-64 16,2 2-113-16,-2 1-156 0,-4 0-507 0</inkml:trace>
  <inkml:trace contextRef="#ctx0" brushRef="#br0" timeOffset="169836.3">16057 12394 571 0,'0'0'126'16,"0"0"10"-16,0 0 31 0,0 0 17 15,0 0-17-15,0 0-45 0,0 0-22 0,0 0-8 16,0 0-17-16,30-124-14 0,-30 108-18 0,-8 0-12 16,1 2-4-16,-5 0-5 0,-2 2-5 0,-2 2-8 15,-2 4-3-15,-1 0-5 0,-3 5-2 0,-2 1 1 16,2 0 0-16,-3 5-2 0,0 3 1 15,0 1-1-15,1 4-3 0,1 0 2 0,3 2-2 16,0 2 0-16,5 1-3 0,1 1-2 0,4 1 1 16,4 0-4-16,2-1 3 0,3-2-2 0,1-1 0 15,5-2 0-15,4-4 4 0,5-2 2 16,4-2 3-16,3-5 8 0,2-1 1 0,6-2 6 16,2-7 0-16,0-3-1 0,0-3-3 0,3-2 2 15,-2-3-1-15,-4-2 2 0,1-2 3 16,-3-1 0-16,-3-2 5 0,-3-2-1 0,-3-3 0 15,1-3-5-15,-1-5-3 0,2-1-3 0,-5-3-2 16,4 2-3-16,-1-2-2 0,-3 1 0 16,0 4-2-16,-2 4 4 0,-4 6 0 0,-2 7 4 15,-3 6 0-15,-3 5 6 0,0 6 1 0,0 2-7 16,-3 3-8-16,-1 5-11 0,-2 7-2 0,-2 6 4 16,-2 6 7-16,0 7 5 0,0 6 1 0,-2 2 5 15,5 4 0-15,1-1-1 0,1 3 0 0,5-1-1 16,0-1-4-16,6-3 3 0,4-5-2 0,2-3 0 15,6-5 4-15,2-2-6 0,2-5 3 16,2-3 2-16,3-3-1 0,-1-3 2 0,1-4 0 16,2-4 3-16,-3-3 2 0,1 0 4 0,1-6 0 15,-6-3 1-15,2-2-7 0,-3-2 3 16,-3-2 0-16,-1-1-4 0,-5-2 7 0,-1-1-7 16,-2-2 1-16,-1 0-1 0,-3-1-2 0,-1-1-1 15,-1-1 0-15,-2 3 0 0,-1 1 1 0,0 5 0 16,0 4 1-16,0 4 4 0,-2 3 0 15,-1 3-3-15,0 1-6 0,-2 5-5 0,1 6-3 16,-2 4 2-16,-1 5 4 0,1 2 0 0,-2 4 3 16,3-2-3-16,0 0-1 0,1 0 2 0,0-2-2 15,4 0 2-15,0-1-2 0,0-3 0 16,7 0-2-16,2-3 1 0,1-4 0 0,2-2 1 16,0-2 2-16,5-3 1 0,-3-2 4 0,4-2 0 15,-2 0 4-15,1-6-1 0,1-2 0 0,2-2-1 16,-1-3 0-16,-4-1-3 0,3-2-3 0,-3 0 2 15,1-1-4-15,-2-2 3 0,1 1-2 16,-3 0 0-16,3 0 0 0,-3 3-2 0,-2 3 1 16,0 3-1-16,-3 2 0 0,-1 3-2 0,1 3-1 15,-4 1-5-15,-1 0 3 0,2 7-1 0,-2 3 3 16,-2 3 5-16,0 3-1 16,-3 1 3-16,-2 2-2 0,2 0 1 0,-4 0-2 0,4 1 1 15,-2-2 0-15,3 0-2 0,0-2 1 0,1-2 0 16,-1-1 0-16,2-2 0 0,0-1 0 15,4-3-2-15,1-3 2 0,1 0 2 0,1-2 3 16,1-2 6-16,0 0 4 0,2-5 1 0,3-2-4 16,1-2-2-16,-2-3-4 0,5 1-3 0,-3-3 0 15,3-1-1-15,-6-1 2 0,7 0-2 16,-5 0 0-16,0-1-3 0,3 2 2 0,-4 1-3 16,1 3 2-16,0 1 1 0,-4 3-1 0,-1 4 3 15,0 0-2-15,0 3 5 0,-3 0-1 0,2 6 2 16,-2 2 4-16,0 3 3 0,-4 2 8 0,3 2 3 15,-1 3 2-15,-3 0-2 0,0 2-6 0,0 0-5 16,0 1-5-16,-3 0-2 0,2-1-3 16,-2-2-3-16,3-2 0 0,0-2-6 0,0-1-6 15,0-4-11-15,7 0-23 0,-4-2-43 0,1-4-58 16,1-2-71-16,0-1-107 0,-1 0-194 16,-2 0-751-16</inkml:trace>
  <inkml:trace contextRef="#ctx0" brushRef="#br0" timeOffset="169977.56">16883 11751 1748 0,'0'0'27'0,"0"0"-22"16,0 0-1-16,0 0-2 0,0 0-9 15,0 0-20-15,0 0-85 0,0 0-183 0,0 0-963 0</inkml:trace>
  <inkml:trace contextRef="#ctx0" brushRef="#br0" timeOffset="170956.02">17751 12239 2142 0,'0'0'1'0,"0"0"37"15,0 0 19-15,0 0 7 0,0 0-7 0,0 0-29 16,0 0-13-16,0 0-2 0,0 0-3 16,126-137-7-16,-99 113 0 0,-1-1-3 0,1-2 1 15,4 1 1-15,-3-2-2 0,-1-1-2 0,0-1 0 16,1-1-2-16,-5 1 2 0,-2 0 2 0,-1 1 2 15,-2 2 1-15,-7 3-4 0,-1 3-1 0,-9 4-1 16,-1 5-2-16,0 5-3 0,-5 5-6 0,-8 2-7 16,-1 6-2-16,-5 6 2 0,-2 6 3 15,-3 5 5-15,-3 4 0 0,4 5 4 0,-4 6 4 16,5 2-1-16,0 1 6 0,5 3-1 0,2-3 0 16,2 1 0-16,8-3 0 0,2-3 1 15,3-4 0-15,3-4 0 0,4-5 2 0,6-3-2 16,0-4 0-16,4-3 2 0,1-4 2 15,0-3 6-15,4-4-1 0,1-2 3 0,-1 0 0 0,-1-7-3 16,0-2-1-16,0-3-3 0,-1-1 0 16,1-3-2-16,0-3 0 0,-2-1 0 0,1-2-1 15,-1-3 0-15,-5 1 0 0,3 2 0 0,-6 2-1 16,-1 2 1-16,-2 6-1 0,-5 2 0 0,1 6-4 16,-2 2-7-16,-2 2-3 0,0 3 2 15,0 6 5-15,-6 6 6 0,-3 5 4 0,4 3 1 16,-4 2-2-16,0 1 1 0,0 1 0 0,0-2-3 15,5-2 1-15,-2 1 0 0,5-4-3 0,1 0 1 16,0-3 0-16,1-1 0 0,7-2 1 16,0-2 1-16,3-3 3 0,1-3 2 0,-1-3 6 15,6-2 4-15,-4-1 1 0,5-1 0 0,-2-6-2 16,1-1-5-16,1-2 0 0,-4-2 0 0,3-2-3 16,-5 1 2-16,0-3-3 0,2 0-2 15,-3 0-1-15,0-1-2 0,-1 1 1 0,-1 1-2 16,-4 0 0-16,4 2-1 0,-6 2-1 0,3 1-2 15,-5 3 2-15,1 5-1 0,-1 1-9 0,-1 1 0 16,0 1-3-16,0 5 3 0,0 4 6 0,-3 2 4 16,1 2 0-16,-4 2 1 0,3 1 2 15,-4 2 0-15,4 0-1 0,0-1-2 0,-2 2 3 16,4-2-5-16,1 1 3 0,0-3 1 0,0-1-3 16,6-1 4-16,-2-4-4 0,6-1 3 0,-2-2 0 15,2-3 3-15,0-2 1 0,2-2 3 16,-1 0 4-16,0-3-1 0,1-5 1 0,3-2-5 15,-2 0 1-15,2-2-5 0,1-1 2 0,2-1 0 16,0-2-2-16,-1 0-1 0,1 0-3 16,2-2 0-16,0 1-1 0,1 2 4 0,0 0-4 15,-3 3 1-15,2 4 1 0,-1 1-3 0,-4 4 2 16,3 2-1-16,-1 1 0 0,-2 0 0 16,1 2 2-16,-3 4-1 0,-3 2 2 0,-3 1 1 15,-4 3 2-15,-3 0 2 0,0 1-1 0,0 1 3 16,-8 0-1-16,-1 1 2 0,-3-1 0 15,1 2 4-15,-3-2-5 0,-3-1 2 0,0 0 1 0,-1-1-2 16,-2 0 6-16,0-1-1 0,-4-2 0 16,3 0-4-16,2-2-2 0,2 0-4 0,0-3-9 15,5 1-5-15,2-3-18 0,3-1-26 16,3-1-44-16,2 0-85 0,2 0-91 0,0-2-127 0,4-1-109 16,-1-1-621-16</inkml:trace>
  <inkml:trace contextRef="#ctx0" brushRef="#br0" timeOffset="171103.54">18701 11821 1468 0,'0'0'28'0,"0"0"-9"0,0 0-2 0,0 0-22 16,0 0-17-16,0 0-34 0,0 0-51 15,0 0-87-15,0 0-94 0,0 0-572 0</inkml:trace>
  <inkml:trace contextRef="#ctx0" brushRef="#br0" timeOffset="173700.94">19030 12292 876 0,'0'0'294'0,"0"0"-1"0,0 0-8 16,0 0-62-16,0 0-63 0,125-48-34 0,-96 32-15 15,1-5-19-15,0-3-20 0,1-4-14 16,-1-5-14-16,0-4-10 0,-4-2-10 0,4-4-13 15,-2-2-3-15,0-2-6 0,-3-2-1 0,1 0-3 16,-3 1-2-16,-4 3-7 0,-5 1-4 0,-3 4-1 16,-3 4-2-16,-6 6 10 0,-2 7 1 0,0 6 2 15,-6 6 2-15,-8 9-6 0,1 2 1 16,-7 9-1-16,-1 9 2 0,-6 7 3 0,2 6 4 16,-3 7 2-16,4 3 1 0,-1 3 1 15,8 1 0-15,0 2 0 0,4 2-3 0,4-1 5 16,2 0-4-16,6 0 1 0,1-3 0 0,1-4-2 15,7-3-1-15,1-2 0 0,2-7 1 0,2-1 0 16,-1-4 3-16,5-3-1 0,0-1 1 16,-1-3 0-16,3-3-1 0,1-4-1 0,-1-2 0 15,-5-2-2-15,3-5 1 0,-5-1 4 0,-2 0 0 0,0-6 3 16,-3-3-1-16,-4-3-4 0,-3-3 0 16,0 0-7-16,-8-4 2 0,-3-2-4 0,-2-2-4 15,-6-1-3-15,0-1-11 0,-2-2-3 0,-2 1-1 16,0-1 2-16,-1 4 6 0,2 3 6 15,1 1 1-15,3 4 6 0,2 3 1 0,2 1 2 16,3 4 2-16,6 3-4 0,0 1-5 0,4 3-17 16,1 0-2-16,0 0 1 0,1 4 3 0,6 2 15 15,3-1 5-15,0 1-1 0,2 1 3 16,5 0 2-16,-2 1 2 0,5-2-1 0,0 1 0 16,1-2 1-16,5 1-4 0,-2 0 0 0,3 0-1 15,-3-2-2-15,2 1 3 0,-2-2 2 16,-1-1 1-16,2 0 0 0,-5-2 1 0,1 0-1 15,-1 0 0-15,-2 0 2 0,-1-3-2 0,0 1 0 16,-3-2 2-16,-1 0 1 0,-5 0 2 0,-1 0 2 16,-3 0 3-16,-1 0 3 0,-2-1 4 15,-1 2 4-15,0-1-3 0,-4 1-4 0,-1 1 0 16,-5-1-6-16,0 3 3 0,-2 0 3 0,-2 0-4 16,0 0 4-16,3 3-4 0,-1 4-1 0,2 1-1 15,-1 1-1-15,1 4 1 0,1 0 2 0,1 3 6 16,-2 2 6-16,5 0 5 0,-2 2 1 0,1-1-1 15,4-1-6-15,1 1-3 0,1 0-4 16,1-4-3-16,6 2-1 0,2-3-3 0,1-2 1 16,3 0-1-16,-2-2 1 0,6-3 2 15,-3-1 2-15,5-4 3 0,-2-2 0 16,3 0 2-16,-3 0-2 0,1-5-1 0,-1-2-1 16,-3-1-2-16,3-2 0 0,-5-1-3 0,-1-3-1 0,1 0-3 15,-2-2 2-15,-1-1-3 0,-1-3 1 16,-4-2-2-16,2-1-1 0,-4-5-1 0,0 0-3 15,-2-2-3-15,0 0-3 0,-1 1-1 0,-3 2-4 16,-5 1 1-16,-3 4 1 0,-3 4 0 0,2 2 3 16,-4 4 2-16,3 6 1 0,-3 2 1 15,4 3-1-15,0 1 2 0,-1 5 0 0,3 3-1 0,2 2 0 16,5 2-1-16,2 3-4 0,2 3 1 16,2 0-2-16,6 1 1 0,2 1-1 0,5 0-6 15,3-1-5-15,3 0-6 0,2-2-7 0,4-1 0 16,1-3 3-16,3-1 7 0,1-5 10 0,1-1 8 15,5-1 7-15,1-3 2 0,-3 0-2 16,3-2 1-16,-1 0 1 0,-5 0 4 0,1-4 5 16,-2-2 4-16,-6-2 2 0,-2-2 7 0,-7-2 2 15,1-1 2-15,-7-2-1 0,-1 0-6 0,-3-2-4 16,-5 0-6-16,-2 0-2 0,-2 1-1 16,-7 2-3-16,-5 1 0 0,-1 4-4 0,-5 1-3 15,-1 3 0-15,0 2 0 0,-1 3 0 0,-1 0 2 16,5 7-2-16,-1 3-1 0,2 4-1 15,4 3-2-15,2 4-1 0,1 4 2 0,2 3 4 16,0 3 0-16,3 1 2 0,-2 4 2 0,3-1 3 16,0 4 1-16,4 1 6 0,0 2-1 15,6 3-1-15,4 2 11 0,2 0 0 0,-1 0 6 16,8 0 1-16,-1-1-3 0,-3 0-3 0,3-3-3 16,-5-3-2-16,2-4-3 0,-5-1-3 0,-3-4 0 0,-2-4-2 15,-4-4-7-15,-1-5 4 0,0-5 0 16,-9-3-1-16,-1-5 8 0,-5-3-6 0,-4-2-1 15,-7-4-3-15,2-7-3 0,-4-4-7 0,4-3-2 16,3-4-7-16,1-1-8 0,3-1-4 16,8-2-6-16,4 0-1 0,3-2 1 0,2-1 6 15,7 0 6-15,11-2 4 0,2-2 5 0,8 1-2 16,6 1 4-16,6 0 1 0,3 1 2 16,5 0 0-16,0 2-2 0,-1 2 4 0,3 2 2 15,-1 4 3-15,-2 3 1 0,-2 2 0 0,-4 4-4 16,-1 3 6-16,-1 2-2 0,-6 2 0 15,-2 2 3-15,-3 1-4 0,-7 1 1 0,-4 0-5 16,-7 5 0-16,-5 0-4 0,-5 2 0 0,0 1 4 16,-1 2 4-16,-8 3 0 0,-3 0 0 0,-3 0 1 15,2 1-7-15,0 0 7 0,4 0-2 0,0-2-1 16,5 1 3-16,3 0-4 0,1-1 0 16,0-1 1-16,2-1-1 0,4-1 2 0,4 1 1 15,3-3 0-15,0-1 6 0,4-2-3 0,-2 0-2 16,6-3 1-16,2-1-5 0,1 0 6 0,0 0 1 15,5-4 1-15,0 0 1 0,0-4-1 16,-2-2 0-16,1 0 3 0,-1-2 1 0,-2-4-2 0,2-1 0 16,-2-2-5-16,0 1 2 0,-2-1-1 15,-4-1-1-15,-2-1 1 0,-6 2-2 0,-6-1 0 16,1 2 0-16,-6 0 1 0,0 2-1 16,-7 3 2-16,-4 1 0 0,-4 4-2 0,-3 2 1 15,-3 3-2-15,-3 3 0 0,2 0 0 0,-1 1 3 16,2 5-2-16,4 2-1 0,1 2 0 15,3 1-4-15,1 2 3 0,7 2-1 0,-1 2 1 16,4-2-1-16,2 3 2 0,0-1-1 0,5-1 0 16,3 0 0-16,2-1 0 0,3-2 3 0,1-1-2 15,-1-5 5-15,4 0-2 0,-3-2 1 0,4-2 2 16,-3-1-1-16,2-2 1 0,0 0 0 16,-2-5-1-16,2-1 0 0,-2-1-1 0,0 1-1 15,-1-2 0-15,-2-1-2 0,-2 1 0 0,1 1 0 16,-4 0-2-16,1 1 2 0,-3 3-2 0,0 1-2 15,-4 2-3-15,-1 0-6 0,0 0-3 0,0 2 0 16,0 4 5-16,-6 2 5 0,2 1 5 0,-2 3 0 16,1 1 2-16,-1 0-1 15,1 1 2-15,0 0 1 0,2-1-2 0,3-2-1 0,0-1-1 16,0 0 3-16,0-3 1 0,3-2 7 0,1 0 3 16,0-3 7-16,2-1 9 0,0-1-2 15,2 0 2-15,2-5-7 0,0-3-8 0,0-2-1 16,4 0-3-16,-1-2-1 0,3-2-2 15,-1-2-5-15,1 0-2 0,2 1 2 0,2-1-4 16,1 0 2-16,2 1-3 0,2 0-3 0,0 2-4 16,1-1-6-16,-1 2-3 0,-4 2-3 0,-1 3 2 15,-2 4 3-15,-6 1 2 0,-3 2 2 0,-3 0-3 16,-4 5 4-16,-2 2 1 0,0 3 7 16,-4 2 4-16,-5 2 2 0,-1 1 2 0,-2-1 0 15,2 2-2-15,-1 1-1 0,3-1 1 0,-1 0-2 16,3-1 2-16,1-1-2 0,2-3-1 0,2-2 1 15,1-2 1-15,0-2 5 0,3-3 9 0,1-1 11 16,2-1 3-16,1 0-1 0,3-3-6 0,0-3-5 16,1-2-6-16,4-2-3 0,-3-2-3 15,3-1-4-15,0 1 0 0,0-2 1 16,3 0-2-16,-1 0-2 0,3 0 2 0,-1 2-5 16,2 1 1-16,-1-1-1 0,0 2-2 0,-3 3 4 15,-1 1-4-15,-4 2 0 0,-1 4-5 0,-6 0-6 16,-2 0 4-16,-3 7 1 0,0 1 8 15,-3 3 6-15,-7 2 2 0,-2 0 0 0,-1 4 3 16,-2 1-2-16,3 0 1 0,-1-1-1 0,2 2-2 0,4-3-2 16,1-1-2-16,3 0 1 0,1-3-1 15,2-1 5-15,0-3-1 0,6-1 7 0,1-3 10 16,2 0 4-16,3-4 4 0,0 0-2 0,3-1-8 16,2-5-4-16,1-2-4 0,0-1-4 15,1-1-4-15,-2-2 1 0,1-1 3 0,-1-1 0 16,-2 1 0-16,1-1 0 0,-1 0-7 0,3-1 0 15,-1 0-1-15,1 1-4 0,0 0 2 0,2 0-4 16,-4 4 0-16,-1 0 2 0,-4 2 0 16,0 3 1-16,-3 1-2 0,-4 2-4 0,-2 2-5 15,-2 0 0-15,0 2 0 0,-2 3 8 0,-4 4 4 16,-2 1 5-16,-3 2-2 0,1 0 3 16,-2 2 0-16,0 1-1 0,2 0 2 0,2 1-1 15,1-1-1-15,4 0 0 0,3-3-5 0,0 1 1 16,6-3 1-16,1 0 0 0,2-2 3 0,3-2 1 15,4-1 1-15,3 0 0 0,2-3-1 0,3 0-1 16,4-1-2-16,0-1 2 0,1 0 2 16,-2 0 1-16,3-3-1 0,-2-2-3 0,0-2 3 15,-1-1-2-15,-1-3 4 0,-3-1 3 0,-1 0-1 16,-3-2 2-16,1-2-5 0,-4 0-3 0,-1-1 1 16,-4-2-2-16,-1 2 2 0,-4-2 1 0,-3 1-1 15,-3 2 0-15,-4 0 0 0,-7 2-1 16,-3 3 3-16,-3 1-1 0,-2 3 2 0,-2 4-1 15,-3 1-1-15,2 2 1 0,-1 0-2 0,0 1 0 16,1 2-2-16,3 4-1 0,2 1 2 0,4 2 0 16,2 1 2-16,3 1-1 0,2 2-2 0,3 0 2 15,3 0-2-15,0 1 0 0,4 0 2 16,5 1-2-16,5-1 2 0,0 0-1 0,3-1 1 16,-1-3 0-16,4 0-2 0,-2-4-3 0,-3-1 1 15,1-2 1-15,-3-1 0 0,0-2 7 16,-2 2-4-16,-3-1 4 0,1-1 2 0,0 2-1 15,1-1 6-15,-1 0-6 0,2 2-1 0,-1-1-2 16,0 1-3-16,2 0 2 0,1 1-3 16,-2 0-1-16,2-1 1 0,-1 2-5 0,1-1-4 15,0 1-10-15,-1 0-22 0,1-1-19 0,-3-1-46 16,3 2-89-16,1-2-100 0,-5-1-177 0,-1-2-922 0</inkml:trace>
  <inkml:trace contextRef="#ctx0" brushRef="#br0" timeOffset="173913.51">22583 11841 2002 0,'0'0'71'0,"0"0"7"15,0 0-1-15,0 0-7 0,0 0-14 16,0 0-16-16,0 0-17 0,0 0-10 0,126 127-8 15,-76-95-9-15,7 0-5 0,4 1-15 0,2 2-24 16,6-1-34-16,2 2-29 0,0-3-27 16,0 2-38-16,3-1-67 0,-19-8-160 0,-20-10-794 0</inkml:trace>
  <inkml:trace contextRef="#ctx0" brushRef="#br0" timeOffset="174800.89">7825 13937 629 0,'0'0'123'0,"0"0"10"16,0 0 19-16,0 0 0 0,0 0-15 0,0 0-29 15,0 0-24-15,0 0-10 0,0 0-16 0,51-129-12 16,-45 107-12-16,-1 0-8 0,0 0-7 0,-5-1-2 16,0 2-3-16,-4 2 1 0,-5 2 1 0,-2 4 3 15,-5 3 0-15,0 5-8 16,-5 4-8-16,-2 1-7 0,-2 9-8 0,-2 5 2 16,-3 3 2-16,-1 5 1 0,0 1 2 0,-1 1 0 15,5 2-3-15,0 0 3 0,4 1-1 16,2-2 2-16,4 0 1 0,7 0-1 0,1-5-4 0,9-2-3 15,0-2 2-15,12-4-4 0,4-4 6 16,2-3 5-16,2-4 2 0,3-1 3 0,1-3 0 16,4-6 5-16,-1-3-2 0,2-2 5 0,-2-3 4 15,1-1 1-15,-3 0 3 0,-1-1 2 0,-1 2 0 16,-3 0 1-16,0 0 2 0,-3 0-4 0,-4 3-1 16,-4 1 0-16,0 4 1 0,-5 2 8 0,-3 3 16 15,-1 3 12-15,0 1 2 0,0 0-14 16,-1 6-20-16,-2 3-16 0,-3 4-12 0,2 3 6 15,2 4-1-15,0 2-1 0,0 0 4 0,2 3-6 16,0-1-4-16,3 0-6 0,3-2-20 16,6-3-29-16,2-1-45 0,4-3-65 0,0-3-82 15,0-4-125-15,-7-3-697 0</inkml:trace>
  <inkml:trace contextRef="#ctx0" brushRef="#br0" timeOffset="174955.03">8482 13871 2101 0,'0'0'58'0,"0"0"17"0,0 0 13 15,0 0 3-15,0 0-28 0,0 0-52 0,0 0-44 16,0 0-50-16,0 0-69 0,0 0-94 0,0 0-117 16,0 0-122-16,0 0-640 0</inkml:trace>
  <inkml:trace contextRef="#ctx0" brushRef="#br0" timeOffset="175177.43">9173 13719 2049 0,'0'0'86'0,"0"0"29"15,0 0 15-15,0 0-4 0,0 0-55 0,0 0-49 16,0 0-16-16,0 0-5 0,0 0 0 0,0 0-2 15,0 0-1-15,0 0 1 0,0 0 0 0,-98 124-4 16,90-102-4-16,2 0-19 0,0-1-30 16,5-2-48-16,1 0-60 0,0-4-58 0,1-4-59 0,6-3-85 15,-2-2-168-15,-1-2-283 0</inkml:trace>
  <inkml:trace contextRef="#ctx0" brushRef="#br0" timeOffset="175401.34">8818 13532 1933 0,'0'0'61'0,"0"0"43"0,0 0 25 0,0 0 11 16,0 0-27-16,0 0-48 0,0 0-17 0,0 0-11 15,94-123-7-15,-67 118-7 0,3 2-5 16,2 3-10-16,2 4-2 0,-2 5-7 0,5 4-5 15,-3 1-8-15,3 2-26 0,-3 2-43 16,5 2-77-16,-6 1-105 0,-5-3-153 0,-13-6-858 0</inkml:trace>
  <inkml:trace contextRef="#ctx0" brushRef="#br0" timeOffset="175565.9">9650 13998 1884 0,'0'0'115'0,"0"0"-2"16,0 0-1-16,0 0-14 0,0 0-77 15,0 0-70-15,0 0-62 0,0 0-83 0,0 0-123 16,0 0-147-16,0 0-744 0</inkml:trace>
  <inkml:trace contextRef="#ctx0" brushRef="#br0" timeOffset="176246.75">10043 13844 2623 0,'0'0'-6'0,"0"0"20"0,0 0 26 0,0 0 2 16,81-143-10-16,-52 118-21 0,1 5-6 15,0 4 0-15,-2 3-2 0,-3 5-1 0,2 4-3 16,-5 4 0-16,0 3-2 0,-1 5-3 0,-3 5-3 16,1 0-3-16,-6 4-4 0,1 0-2 0,-3 1-1 15,-6 1-2-15,0-1 0 0,-5 0 2 16,0 0 3-16,-8 0 4 0,-5-1 3 0,-2 0 3 16,-3-2 0-16,1-3 1 0,-3 0-1 0,2-3 3 15,-1-2-1-15,6-2 1 0,0-3 3 16,5-1 0-16,2-1 0 0,4 0-7 0,2-5-9 15,0-2-3-15,2-2-3 0,8-4 4 0,3 1 6 16,5-3 4-16,3-1 2 0,5-1 2 16,-2 2 1-16,5-3 0 0,-1 1 1 0,0 1 4 15,1 1 1-15,0 0 0 0,0 2-1 0,-1 1-2 0,-5 3 3 16,-2 0 1-16,-4 4 1 0,-5 0-1 0,-1 3 0 16,-8 1 4-16,0 1 13 0,-3 0 2 15,-4 0-2-15,-5 4-5 0,-3 3-14 0,-2 1-2 16,-5 1-1-16,-1 1 2 0,0 2-3 0,-1 0 0 15,2 2 2-15,0-2-1 0,5 2 1 16,2 1-3-16,2-1 0 0,0 0-1 0,2 0 2 16,1 0 2-16,5 0-1 0,0-3-1 0,2 0-1 15,1-3-2-15,7-1 0 0,2-4 3 16,4-1-2-16,2-2 4 0,3 0 2 0,3-6-3 16,-1-2 2-16,3-2 1 0,-3-1-1 0,1-3 2 15,-2 0 0-15,-1-2 2 0,-2 0-2 0,-3-1 3 16,-3-2 1-16,0 2-2 0,-4-1 3 15,0 0 1-15,-5 2-2 0,-2 4 8 0,0 3 2 16,-2 2 6-16,-5 3 4 0,0 3-5 0,0 1-3 16,0 1-8-16,-2 7-5 0,3 3-1 15,-1 2-1-15,0 3 2 0,3 2 5 0,-1-1-6 0,4 1 0 16,0 0-2-16,1 0-7 0,0-2 4 16,3 0-2-16,4-2-3 0,-1-1-5 0,3-2-20 15,1 0-30-15,2-3-54 0,2-4-77 0,3 0-86 16,-4-4-144-16,-4 0-804 0</inkml:trace>
  <inkml:trace contextRef="#ctx0" brushRef="#br0" timeOffset="176438.92">10641 13164 2352 0,'0'0'26'0,"0"0"21"0,0 0 12 0,0 0 9 16,0 0-1-16,0 0-25 0,0 0-16 0,-10 130-10 16,32-105-12-16,7-3-13 0,7 2-29 0,3-2-58 15,5 0-91-15,-1-1-115 0,-6-5-183 0,-15-5-889 16</inkml:trace>
  <inkml:trace contextRef="#ctx0" brushRef="#br0" timeOffset="178095.34">11910 13466 2194 0,'0'0'16'0,"0"0"17"0,0 0 24 0,0 0-3 15,0 0-17-15,-121 18-29 0,106-5-6 0,-3 3 0 16,0 4-1-16,5 2 3 0,-2 3 3 0,4 0 4 15,5 0 6-15,0 0 4 0,6-5-1 16,0 0-2-16,6-1-3 0,5-4-4 0,4-1 0 16,4-1 0-16,2-3-1 0,6-1 0 0,-1-4 0 15,2-2-2-15,1-3 0 0,-2 0-1 0,-4-4-1 16,-1-2 2-16,-3-3-2 0,-6-1 1 0,2-3 2 16,-8-1-2-16,0-2 3 0,-6 0-2 15,-1-3-2-15,-1 1-3 0,-7-1-3 0,-3-4-6 16,-2 1-7-16,-7-3-7 0,1 4-4 0,-3 0-3 15,-4 3 2-15,1 5 8 0,4 3 1 0,-5 3 9 16,5 2 3-16,5 2 2 0,-1 1 3 0,6 1-2 16,2 1-2-16,5 0-17 15,1 0-6-15,3 0-5 0,3 4 2 0,2-1 15 0,5 1 8 16,2 0 5-16,5 0 1 0,2-2 1 0,3 0 1 16,1 0 1-16,6-2 0 0,2 0 0 15,0 0-2-15,1-2 2 0,2-1-1 0,-1-1 1 16,-1 1 5-16,0-1-1 0,1 1 4 0,0 0 1 15,-3 0-3-15,-3 1 2 0,1 0-3 16,-6 0-4-16,2 1-3 0,-8 0 1 0,1 1-1 16,-6 0 0-16,-3 0 1 0,-3 0-1 0,2 0-1 15,-5 0 3-15,-1 0 2 0,0 0 7 0,-1 0 9 16,0 0 3-16,0 0 5 0,0 0-3 16,0 0-2-16,0 0-4 0,0 0-7 0,0 0-3 15,-2-1-6-15,-3 1-3 0,-2 0 1 0,-3 0-4 16,-1 0 0-16,-5 5-1 0,3-1 1 0,-6 3 0 15,3 2 2-15,-1 2-1 0,-2 1 1 0,0 4-1 16,2 1-1-16,1 1 2 0,-2 3-4 0,4 0 4 16,-2-1 0-16,5 1 0 0,3-1 0 15,5-2 1-15,3-2-3 0,1-1-2 0,10-2 2 16,4-2-1-16,2-2 0 0,4-1 2 0,4-3-2 16,0-2 0-16,3-3 0 0,2 0-1 0,1-2 0 15,0-4 0-15,-1-2 2 16,-1 0 2-16,-3-2 0 0,-2-3 0 0,-2 1 0 15,0-4 1-15,-2 1-1 0,-1-2 3 0,-1-1-1 0,-4-1 0 16,3-2 2-16,-5-2-3 0,-1 2 2 16,-1 1-1-16,-3 4-1 0,-4 2 3 0,2 3 0 15,-3 3 2-15,-2 3 2 0,0 4 1 0,0 1-5 16,-7 0-2-16,3 6-5 0,-3 2 2 0,-1 4 0 16,-2 3 1-16,4 3 3 0,-3 2-3 15,0 0 2-15,1 2-2 0,5-2-1 0,-2 0 1 16,4-1 1-16,1-3 0 0,1-3 0 0,7-1-3 15,3-1 0-15,2-4 0 0,2-2 0 0,3-1 4 16,-2-3-1-16,2-1 0 0,2 0 4 16,-1-5-1-16,1 0-1 0,0-4 0 0,0 1 1 15,1-1 0-15,0-3 1 0,-2 1 0 0,-2-3-3 16,-1-1-1-16,-2-1 2 0,-2-1-1 16,-1 0 0-16,-3-2 0 0,-1 4-1 0,1 0 0 15,-3 4-1-15,-1 0 2 0,-3 4 0 0,-1 4 1 16,0 0 2-16,0 3-4 0,-1 0-3 0,-3 2-5 15,-2 5 2-15,-1 2 0 0,0 4 3 0,-1 1 2 16,-1 1-2-16,1 4 2 0,0 0 0 16,5-1 0-16,-1-1 0 0,3-1-1 0,1-1-1 15,1-2-1-15,5-3-2 0,4-1 2 0,6 0 1 16,-2-2 1-16,7-3 3 0,5 0-2 0,-1-4 3 16,4 0-2-16,2 0-1 0,0-6-1 15,5 0 0-15,-5-2 2 0,0-1-1 0,-6-3 1 16,2 1-2-16,-4-3 0 0,0-2 1 0,-5-2 3 15,2-1-3-15,-2-2-1 0,-3-2-1 0,-1 1-5 16,-1 3-1-16,-4 1-1 0,-1 2 0 0,-4 6 3 16,-4 4 3-16,0 3 2 0,0 3-3 0,-10 0-5 15,0 6-1-15,-2 5 2 0,-6 5 1 16,-1 5 8-16,3 6-4 0,-3 2 0 0,1 7 0 16,3 0-2-16,-1 1 1 0,0 5-4 0,2 1 3 15,-1 2-4-15,-1 2-3 0,0 0-2 16,1 0-1-16,-4-1 1 0,4-2 9 0,-3 0 7 15,-1-6 2-15,0-5 5 0,2-3-3 0,2-5-1 16,1-5 4-16,4-4-4 0,2-6 7 16,1-3 4-16,3-3 10 0,3-4 4 0,1 0-7 15,0-8-8-15,0-5-14 0,3-4-6 0,3-5 0 16,1-4 4-16,2-5-2 0,0-1-1 0,6-5-3 16,-1-4-6-16,4-3-2 0,0-2-3 0,5-4-6 15,0 1-5-15,3 0-7 0,1 0-4 16,0 6 5-16,-4 5 9 0,3 8 11 0,-3 6 4 15,-2 9 7-15,-3 5-1 0,-3 7 1 0,1 3 2 16,-4 6-3-16,-2 4 2 0,-2 4 1 0,-4 2 2 16,2 0 1-16,-2 0-1 0,-3 0 1 15,-1 0-1-15,0 1-1 0,0-4-1 0,0 1 0 16,0-2-3-16,0-2 5 0,0-2 1 0,0-2-2 16,0-2 4-16,0 0-6 0,0-2 1 15,3-1 2-15,3-1 2 0,1 0 4 0,3 0 1 16,2-5-2-16,2 0 0 0,2-2-3 0,0 0-3 15,4-1 2-15,1 0-3 0,3-1 2 0,2-3 2 16,1 1-2-16,3-2 0 0,0-1 0 0,-1-1 0 16,0-1 0-16,-2-1 4 0,1-2-2 0,0 1-2 15,-6-1 0-15,2-1-1 0,-6 2 1 16,-3 0 0-16,-4 2 2 0,-8 2 1 0,-3 4 2 16,0 2 4-16,-10 2-1 0,-6 4-4 0,-3 2 4 15,-5 0 0-15,1 7 0 0,-3 1 5 16,2 3-2-16,4 3-1 0,0 2 3 0,3 2 3 15,3 1 4-15,-1 3 7 0,2 0 4 0,4-3-1 16,1 1-6-16,6-3-9 0,2-2-7 0,2-1-6 16,7-1-1-16,3-2-3 0,1-1-1 0,5 0 0 15,0-2-3-15,3-2-1 0,2-2-11 16,3-1-21-16,2-1-28 0,2-1-24 0,4-1-82 16,3 0-114-16,-9 0-204 0,-9 0-892 0</inkml:trace>
  <inkml:trace contextRef="#ctx0" brushRef="#br0" timeOffset="179146.41">15072 13502 1031 0,'0'0'50'0,"0"0"23"0,0 0 29 0,0 0 15 16,0 0-7-16,0 0-23 0,0 0-25 0,48-126-7 15,-27 109-9-15,1-1-7 0,-2 5-6 16,2 0-5-16,-1 3-1 0,-2 3-1 0,1 3-5 16,0 3-3-16,-3 1-2 0,-1 0-3 0,-2 7-2 15,0 2 1-15,-3 4 0 0,-1 1 4 0,2 1 2 16,0 1 0-16,-1 1-1 0,2-1-2 0,-1 0 2 15,4 0 3-15,-1-3 5 0,2-1 4 0,0-4 5 16,2-2 6-16,2-3 8 0,-1-3 3 16,3 0 1-16,-2-2-7 0,0-4-6 0,-1-2-6 15,-1-2-3-15,-3 1-4 0,-1-3-6 0,-4-1 0 16,-2 0-6-16,-2-1-3 0,-2 1-2 16,-2 0-5-16,-3 2-4 0,0-1-4 0,0 2-11 15,-4 2-18-15,-1 1-21 0,-4 3-38 0,2 3-44 16,-1 1-41-16,-1 1-39 0,-1 8-25 0,-3 0-35 15,1 2-56-15,3-2-3 0,4-2-394 0</inkml:trace>
  <inkml:trace contextRef="#ctx0" brushRef="#br0" timeOffset="179428.23">15181 13887 2124 0,'0'0'110'0,"0"0"-38"0,0 0 5 16,0 0 5-16,0 0-21 0,0 0-32 0,0 0-5 15,0 0 3-15,0 0-3 0,0 0-5 16,132-63-7-16,-94 55-8 0,-2 0-5 0,3 1-18 16,-5 1-35-16,4 1-56 0,-6 2-69 0,-1 1-78 15,-2 2-84-15,-10 0-125 0,-7 0-772 0</inkml:trace>
  <inkml:trace contextRef="#ctx0" brushRef="#br0" timeOffset="179606.75">15204 14078 1847 0,'0'0'112'0,"0"0"-3"0,0 0 14 0,0 0 9 15,0 0-19-15,0 0-24 0,0 0-13 0,0 0-18 16,0 0-23-16,153-1-13 0,-112-9-12 0,3 0-16 16,-1-2-28-16,2 1-49 0,-3 2-68 15,1 2-88-15,0 1-92 0,-10 0-161 16,-13 4-859-16</inkml:trace>
  <inkml:trace contextRef="#ctx0" brushRef="#br0" timeOffset="180928.77">16363 13970 965 0,'0'0'-20'0,"0"0"-3"0,0 0 15 15,0 0 5-15,0 0-3 0,0 0-1 0,0 0 16 16,0 0 24-16,0 0 7 0,0 0 8 0,0 0 2 16,0 0 4-16,0 0 6 0,76-56 6 15,-53 38 3-15,0-3 2 0,-3-3 4 0,4 0-5 16,-5-1-4-16,-2-1-4 0,-1-2-11 0,-3-1-9 16,-5 0-8-16,-1 1-7 0,-2 1-2 15,-4 4 6-15,-1 4 6 0,0 1 9 16,-6 8 3-16,3 4-4 0,-5 3-13 0,2 3-14 0,-1 0-16 15,-2 8-5-15,-2 3-2 0,2 7 2 0,-1 1 5 16,-1 3-3-16,3 1 1 0,2 0-1 16,1 0-2-16,4-1 1 0,-2 0 0 0,3-1 0 15,4-2 3-15,5-2-2 0,2-2 1 0,8-2 2 16,2-2-3-16,1-4 5 0,6-3 1 16,-1-2 3-16,3-2 6 0,1-1-4 0,2-5 2 15,-2-3-4-15,-2-1 1 0,-4-2 1 0,1-2 4 16,-5-1 5-16,-4 1 3 0,-2-4 0 15,-2 1 1-15,-1-2-3 0,-1-2-5 0,-5-2 1 16,2 1-5-16,-5-1 0 0,0 0-1 0,-1 3-5 0,-2 2 5 16,0 5 3-16,0 5 6 0,-3 4 2 15,-1 4-3-15,2 0-6 0,-4 4-8 0,3 6-2 16,-2 5 0-16,0 6 3 0,-3-1-2 0,5 4 2 16,-3 0-2-16,4 0 0 0,1-1 0 0,1 0-1 15,0-1 0-15,0-1-1 0,6-3 0 16,0-1-1-16,4-2 0 0,3-2-2 0,-2-4 3 15,4-2 2-15,-3-2 6 0,4-4 7 0,-3-1 1 16,2-1 5-16,0-6-4 0,1-3-2 0,-1-1-1 16,0-1-2-16,-1-2 0 0,-3-3 0 15,1 0-2-15,-1-1-1 0,-1-2-3 0,3 0-3 16,0-2-1-16,0 0-3 0,1 1 2 16,0 1-3-16,-2 5 2 0,-2 4-2 0,1 3-2 15,-3 3 1-15,-2 5-2 0,0 0 1 0,2 7 1 16,-5 5-1-16,1 0 3 0,-1 5 0 0,-2 0-1 15,-1 1 2-15,0 1 0 0,0 0-1 0,-1 1 2 16,-2-1-2-16,0 1 1 0,2-3-1 16,1 0-1-16,-1-1 1 0,1-5-2 0,0 0 3 0,0-4 0 15,0-1 3-15,0-3 0 0,0-1 3 16,2-2 13-16,3 0 8 0,-2-4 5 0,4-3-1 16,1-2-12-16,5-3-12 0,-1-2-4 0,1-3-3 15,3 2 2-15,-1-3-3 0,2 0 0 16,1 0-1-16,0-2-1 0,2 0 2 0,1 2-3 15,-1 3 0-15,0 2-1 0,-4 4 0 0,-1 3 0 16,-3 4 1-16,-2 2-1 0,-4 0-1 0,1 2-1 16,-4 5-1-16,2 2 2 0,-5 2 1 15,0 2 2-15,0 0 0 0,-1 2 1 0,-4 0 1 16,4 0 1-16,-1 0-1 0,1-2-1 0,1-1 1 16,0 0-2-16,1-2 2 0,2-1 0 0,6-1 0 15,-1-2 1-15,1-2 0 0,2-3 3 16,2-1 0-16,1 0 1 0,3-4-1 0,1-1 1 15,1-4-2-15,-1 0 1 0,-1-1-2 16,2 0-1-16,-3-2 1 0,0 1-1 0,2-2 1 16,-3-1 1-16,0 2-2 0,2-4 1 0,-3 2-3 15,-1 0-2-15,-1 0 0 0,0 2 0 0,-6 3 4 16,0 2 5-16,-4 4 7 0,-1 1 4 0,-1 2-3 16,0 0 0-16,-1 5-6 0,-3 3-3 0,-4 3 4 15,-1 1 1-15,0 4 7 0,0-2 1 0,2 2 2 16,-1 0-1-16,1-1-7 0,1 0-2 15,2-1-3-15,4-1-4 0,0-1-2 0,1-2-2 16,6-2-6-16,1-1-1 0,1-4-8 0,3-2-16 16,1-1-26-16,5 0-40 0,3-4-54 15,1-3-54-15,-1-1-62 0,0-2-57 0,-3-1-32 16,-2 0 19-16,-4-2 64 0,-1-2 67 0,-2-1 60 16,-3-3 49-16,2-2 20 0,1-2 33 0,-5-5 38 15,2-2 4-15,-4-2 10 0,-2 1 5 16,0-1 27-16,0 3 56 0,-2 1 61 0,-6 3 46 15,-3 4 7-15,3 4-25 0,-1 3-38 0,1 5-31 16,-1 3-31-16,2 2-30 0,-1 4-32 0,3 0-28 16,-3 0-24-16,5 4-31 0,-3 3-46 15,1 2-97-15,1-2-100 0,3-2-589 0</inkml:trace>
  <inkml:trace contextRef="#ctx0" brushRef="#br0" timeOffset="181312.87">18111 13710 1575 0,'0'0'227'15,"0"0"-33"-15,0 0 14 0,0 0-12 16,0 0-73-16,0 0-41 0,0 0-12 0,141-87-18 16,-118 67-22-16,0-3-6 0,-2-2-10 0,-4 0-2 15,1-1-2-15,0-2-2 0,-2-2-3 16,1-2-4-16,-1-2 1 0,0-2-10 0,1-3 1 15,-5 0-2-15,0-1-7 0,-1 3-7 0,-3 1-6 16,-3 2-5-16,-4 4 1 0,-1 3 9 0,-7 6 10 16,-1 6 7-16,-4 6 1 0,1 7-1 0,-4 2-6 15,-1 11-1-15,-3 7 5 0,-1 9 4 0,0 7 5 16,1 6 2-16,4 6 2 0,-3 4-5 0,4 5 7 16,-3 3-1-16,0 2 3 0,0 1 9 15,0 1 3-15,-2 1 6 0,1-4-4 0,5-1-3 16,4-3-4-16,-2-2-4 0,9-2-1 0,0-2-3 15,2-3-4-15,2-2-8 0,4-1-1 16,2-5-3-16,0-3-3 0,2-2-3 0,1-6-12 16,-1-2-8-16,-2-4-19 0,-5-4-22 0,4-3-50 15,-7-3-68-15,0-4-90 0,-2-4-165 0,-4-2-839 0</inkml:trace>
  <inkml:trace contextRef="#ctx0" brushRef="#br0" timeOffset="181962.59">18043 13966 883 0,'0'0'74'0,"0"0"10"16,0 0 24-16,0 0 10 0,125-34-6 15,-93 27-4-15,1 0 1 0,4 0-5 0,-3 0-17 0,2 0-22 16,-2-3-15-16,-1 1-14 0,2-1-12 0,-1-2-7 16,-2 0-6-16,2-1-4 0,-3-1-1 15,-6 0-2-15,-2 1-1 0,0 1-1 0,-8 2 2 16,1 0-1-16,-6 3 1 0,-4 2-2 0,0 0 2 15,-3 3 5-15,-3 0 4 0,0 2-9 0,-2 0-6 16,-6 2-11-16,-2 3-2 0,0 2 11 16,-3 4 3-16,0 0 10 0,-2 2 3 0,4 2 5 15,1 2 10-15,-1 1 11 0,2 0 8 0,1 1 5 16,3 1-4-16,3-2-9 0,2 0-8 16,0-2-8-16,0-2-1 0,6-2-3 0,3-1-2 15,2-4 0-15,4-2-7 0,-1-1 2 0,4-4 2 16,0 0-1-16,5 0 2 0,-1-7 1 0,0-1-2 15,2-4 2-15,-3-1 0 0,-3-2 0 16,-1-3 1-16,-4 1-1 0,0-2 1 0,-7-4-4 16,2 1-1-16,0-1-5 0,-5-3-2 0,-1 0-4 15,-1-2-4-15,-1-1-2 0,0 0-8 0,-3 1-2 16,-4 0-2-16,-1 2-2 0,-1 1 1 16,-5 6 4-16,1 4-1 0,2 3 4 0,-3 5 2 15,0 5-2-15,2 2 0 0,2 1-2 0,1 9-1 16,1 1 3-16,3 3 2 0,-2 2 3 0,6 4-1 15,0-2 1-15,1 0-2 0,0 2 2 0,6-3 0 16,1 1 2-16,2-1-2 0,2-2 1 0,4-2 5 16,-1-2-2-16,2-3 3 0,-2-1 2 15,4-3-2-15,-4 0 3 0,4-3 3 0,-2-1 0 16,0 0 4-16,3 0 2 0,-5-3 0 0,3-2 2 16,1-1-1-16,-4 0 4 0,5 2 1 15,-3-2 1-15,-3 1 7 0,-1 1 0 0,0 2 3 16,2 0 3-16,-4 2-3 0,-3 0 0 0,2 0-3 15,-1 5-2-15,2 2-1 0,-2 1-3 16,-3 1-3-16,3 0-4 0,1 2-5 0,-5-1 0 16,4 0-5-16,-2 2 0 0,-1-2-3 0,2 2-3 15,-4-2-7-15,3 0-16 0,-3-2-25 0,2 1-45 16,-2-2-58-16,-1 0-64 0,0 0-77 0,4-2-98 16,-5 0-59-16,0-3-627 0</inkml:trace>
  <inkml:trace contextRef="#ctx0" brushRef="#br0" timeOffset="182613.41">19249 13894 1412 0,'0'0'173'0,"0"0"-8"16,0 0 7-16,0 0-26 0,0 0-37 15,0 0-20-15,0 0-4 0,0 0-8 0,0 0-16 16,0 0-12-16,122-79-5 0,-101 67-7 0,3 0-7 15,-1 1-2-15,-1-1-4 0,-1 0-3 0,1 2-4 16,-2 1-5-16,-1 4-4 0,-7 0-4 16,2 3-1-16,-9 2-3 0,1 0-1 0,-4 0-2 15,-1 4 0-15,-1 2 2 0,0 3 0 0,0 3 1 16,-2 2 1-16,-3 1 1 0,2 1 0 16,0 0 0-16,-1-1 0 0,2 1-2 0,1-1 2 15,-1-1 0-15,2-1 0 0,0-2-1 0,0-2 1 16,0-1 0-16,0-2 3 0,3-3 5 0,-2 0 10 15,3-3 10-15,-1 0 13 0,0 0 4 0,4-5-8 16,-1-2-9-16,2-2-14 0,2-2-7 0,4-2-2 16,-2 0-1-16,0-1-2 0,6 0-3 15,-4 0 0-15,6-1-1 0,-1 0-1 0,2 0 0 16,0 0-2-16,0 1-2 0,-2 4 2 0,-2 1-1 16,-4 5 0-16,-3 1-2 0,1 3-2 15,-4 0 0-15,-4 3 0 0,-2 1 2 0,0 3 0 16,-1 3 2-16,-1 1 2 0,-3 2 2 0,-3 0 0 15,-1 3 0-15,1-2 2 0,0 1-5 0,2-2 4 16,1 1-1-16,3-1 2 0,1-2 0 0,0-1-2 16,0-2 1-16,2-2-1 0,5 0 6 15,-1-4 0-15,1 0 2 0,3-2 3 0,0 0-1 16,4-4 0-16,0-2-5 0,1-2-1 0,2-2-4 16,1 0 0-16,-4-2 1 0,4 0 0 15,-3 0 1-15,2-1-1 0,-1 0 1 0,0-1 1 16,2 0-3-16,-1 1 1 0,-2 3 2 0,-4 2-2 15,-1 2 6-15,0 2-1 0,-4 3-2 0,-3 1 3 16,1 0 0-16,-1 4 3 0,-2 3 3 0,-1 3 5 16,0 2-2-16,0 0 4 0,-1 3-2 15,-4 0-3-15,3 2-4 0,0-1-4 0,1 2-3 16,1-1-2-16,0 1 0 0,4 2-8 0,10 0-12 16,2 0-17-16,4 2-28 0,7-1-32 15,2 0-45-15,2 0-69 0,1-5-108 0,-9-2-221 16,-4-5-929-16</inkml:trace>
  <inkml:trace contextRef="#ctx0" brushRef="#br0" timeOffset="184313.11">20782 13681 2817 0,'0'0'-88'0,"0"0"43"16,0 0 8-16,0 0 32 0,0 0 26 0,0 0-11 15,0 0-10-15,0 0-4 0,0 0-12 16,126-124-7-16,-101 97-11 0,-2-2-19 0,-3 0-15 15,0-4-12-15,0-5 3 0,-4-1 8 0,-1-4-7 16,-5-3-5-16,-1 2 1 0,1-1 6 0,-8 2 33 16,-2 2 28-16,0 6 15 0,-3 8 11 0,-8 7 1 15,0 7 0-15,-5 9-6 0,-2 4-5 16,-3 6-3-16,-2 11 1 0,1 6 6 0,-5 8 6 16,4 8 8-16,0 3 4 0,4 7-2 0,2 3-1 15,7 1-7-15,5 1-5 0,3-2-1 16,2-2-1-16,2 0-2 0,3-5 3 0,5-1-2 15,5-5-3-15,-2-5 0 0,2-3-3 0,1-3-1 16,-5-5-2-16,1-3 4 0,-3-5 0 0,-2-4 1 16,-4-3 2-16,-3-4 14 0,0-4 5 15,0 0-5-15,-3-4-11 0,-5-5-24 0,-2-4-17 16,-3-2-3-16,-1-4 3 0,0-2 4 0,0-3 5 16,-2-2 4-16,3 0 1 0,-1-3-2 15,-1-1-4-15,0-3-3 0,0 1-7 0,0 1 9 16,1 3 7-16,3 2 11 0,0 6 11 0,3 4 1 15,6 2 1-15,2 2-2 0,0 5-4 0,5 0-2 16,7 2-1-16,3 2 1 0,4 3-1 16,1 0 3-16,2 0-4 0,4 2 2 0,-2 4-1 0,1-1 1 15,1 2 2-15,0 0 0 0,-1 0 3 16,3 0-2-16,-2 1 2 0,0 0-2 0,-1 1 3 16,0 0-4-16,-2 0 1 0,1 2 1 0,-1-1-4 15,-3 1 5-15,-2-1-2 0,-4 1 0 0,-2 1 2 16,-5 1 0-16,-4 1 5 0,-3 0 8 15,0 4 7-15,-7-3 8 0,-1 1 9 0,-3 0 1 16,0-1 6-16,-2 1-2 0,2-1 0 0,2 1 3 16,0-1-3-16,5-1 7 0,0-1-1 15,4 1-3-15,0-2-3 0,4-2-3 0,5 0-2 16,1-2-2-16,3-3-2 0,4 1-3 0,0-4-6 16,3 1-4-16,1-3-3 0,-1 0-7 0,1-3-2 15,-1-3-3-15,-3-1 1 0,0-4 0 16,-4 0-1-16,0-3 0 0,-3-1-5 0,-2-1 0 15,-2-3-4-15,-2 0 1 0,-4-3-4 0,0-1 1 16,-1-2-2-16,-8-2-2 0,1-3 1 0,-4 1-1 16,-3 2-1-16,-2 2 3 0,-3 1 4 15,-1 5 2-15,-1 4 4 0,-4 3 0 0,3 7 0 0,0 2-1 16,-1 3-2-16,4 1 0 0,1 7-3 16,4 3 3-16,3 2-1 0,5 2-1 0,5 1 4 15,2 2-6-15,5 3-6 0,10-1-6 0,5 1-15 16,6 1-24-16,5 0-42 0,5-2-46 15,3-2-32-15,2-1-27 0,1-2-13 0,2-2-21 16,1-1-19-16,1-1 14 0,-1-2 54 0,-1-1 71 16,-3 0 65-16,-2-2 35 0,-4-2 6 0,-4-2 6 15,-4-2 8-15,-4 0 8 0,-6-5 5 16,1-2 6-16,-6-2 4 0,1-1 2 0,-6-2 5 16,-2-1 13-16,-1 0 24 0,-4 0 26 0,-1 0 20 15,-6 3 2-15,-4 1-12 0,-5 1-13 16,0 1-10-16,-6 1-1 0,-4 3 2 0,-1 1 0 15,-1 2-4-15,-3 0-12 0,3 3-10 0,0 3-9 16,5 2-3-16,-2 1 4 0,5 0 5 0,5 1-1 16,2 1-9-16,5-2-15 0,5 1-15 0,3 0-9 15,4-2-6-15,8 1 4 0,4-1 1 0,2-1 2 16,4 0-1-16,4-3-3 0,-1 0-1 16,2-2-1-16,1-1 0 0,0-1-1 0,-3 0 0 15,-4 0 0-15,-1-1 0 0,-4-3 3 0,-2-1 1 16,-1-1 1-16,-2-1 0 0,-1 0 1 0,-3-2-4 15,3 0-1-15,-2 0-3 0,0 1-3 16,-1 1-1-16,-3 2-2 0,-2 2 3 0,0 1-5 16,-1 2-5-16,-1 0-1 0,0 0 0 0,0 6 8 15,-3 0 7-15,1 2 0 0,-4 1 3 0,4 1 1 16,-2 2 0-16,0-2 2 0,3 1-3 16,-1-2 1-16,2 2 1 0,2-4 2 0,4 3 5 15,2-4 3-15,4 1 7 0,2-2 3 0,3-1 1 16,1-3 0-16,3-1-4 0,1 0-4 15,1-1-2-15,0-4-1 0,3-2-5 0,-1-1-2 16,0-1-3-16,-4-1-3 0,-1-3 1 0,-1-1 0 16,-1-1-1-16,-1-2 0 0,-1-2-1 15,0-2-1-15,2-2-2 0,-2-4-3 0,-1-4-1 16,3 0-7-16,1-3-4 0,-3 0-6 0,2 0-7 0,-1 1-3 16,-3 0 3-16,-4 3 9 0,-1 3 7 15,-7 5 11-15,-2 3 4 0,0 6 5 0,-1 5 2 16,-4 3-1-16,-4 4-6 0,-1 1-3 0,-5 5-1 15,-1 5 3-15,-3 5 5 0,-2 3 1 0,1 6 5 16,-1 0-1-16,1 2 2 0,3 2 2 16,2-2-4-16,6 2-1 0,3 0-3 0,6-1-4 15,0 2 0-15,7 0 0 0,5-2-3 0,4 1 0 16,-1-3-1-16,7 0 0 0,2-3 1 16,-1-3-2-16,3 0 2 0,1-3 0 0,3-3-1 15,0-1 1-15,-1-2-1 0,-1-3 1 0,-1-2 1 16,1-3 3-16,-4-2 0 0,-1 0 5 0,-1-3-1 15,-1-5-1-15,-2-3 2 0,-3-2 2 16,-2-2-3-16,0-3-2 0,-4 0-2 0,-1-3-3 16,-3-1 1-16,-3 1 1 0,-3 1 0 0,0 0 0 15,-3 0-1-15,-7 6 2 0,-2 2-2 16,-1 3-1-16,-7 4 1 0,-1 3 2 0,-2 2 0 16,1 2 4-16,-2 8-1 0,3 2-1 0,2 4 3 15,3 3-3-15,1-1 4 0,3 0-1 0,3 3-1 16,5 0-1-16,3 1-2 0,1 1 0 0,6 1-3 15,6 0-4-15,4 1 2 0,0-2-1 0,5 2-4 16,1-2 5-16,3-3-9 0,4 1-10 16,1-3-11-16,0-1-29 0,-1-2-21 0,-2-5-36 15,-1 0-50-15,-4-6-61 0,-3-2-111 0,-9-2-222 16,-4 0-626-16</inkml:trace>
  <inkml:trace contextRef="#ctx0" brushRef="#br0" timeOffset="184528.36">22125 13429 1956 0,'0'0'28'15,"0"0"26"-15,0 0 21 0,0 0 12 0,150 14-7 16,-111-12-25-16,3 0-12 0,2 2-14 0,1 0-16 15,-1 0-8-15,-2-2-4 0,-2 1-14 0,-5-2-39 16,2-1-83-16,-6 0-128 0,-11 0-256 0,-5 0-860 16</inkml:trace>
  <inkml:trace contextRef="#ctx0" brushRef="#br0" timeOffset="186462.3">7319 15144 643 0,'0'0'153'0,"0"0"-104"0,0 0 30 0,0 0 35 16,0 0 18-16,0 0-12 0,0 0-39 0,0 0-21 15,0 0 2-15,0 0 9 0,0 0 11 0,0 0-1 16,-8-28-12-16,20 6-15 0,2-3-7 16,0 0-6-16,4 1-5 0,-3-2-2 0,2 4-2 15,1 1 1-15,-2 2-4 0,0 3-4 16,0 4-8-16,-1 1-6 0,0 4-7 0,-1 4-5 0,-2 3-2 16,1 0-6-16,0 5 1 0,1 6 1 0,0 2-1 15,1 2 1-15,-2 2 1 0,2 1-4 16,-3 4 0-16,-2 2-9 0,-2 1-7 0,-2-1-7 15,-1 1-11-15,-3-1-1 0,-2-1-5 0,-2-1 8 16,-5-3 13-16,-1 0 14 0,-1-3 12 16,0-2 8-16,0-3 1 0,0-3 1 0,1-2 6 15,4-2 8-15,0-3 12 0,3-1-3 0,1-2-10 16,0-5-9-16,5-4-13 0,4-3 4 0,3-4 3 16,2-4-2-16,6-2-1 0,-2-2 1 15,5-4 1-15,-1 0 7 0,2 0 2 0,-1 0-2 16,0 4 6-16,2 2-8 0,-2 5 0 0,-1 2-4 15,-1 4-2-15,-4 4-5 0,-3 2-2 0,-3 3-1 16,-1 3-7-16,-4 1-1 0,-2 2 0 0,-1 6 7 16,-2 3 5-16,-1 2 7 0,0 2 0 15,-3 4-5-15,0 1-2 0,-2 0-1 0,1 3 2 16,-1-1-4-16,0-1 4 0,4 0-2 0,-2-1-4 16,2-4 4-16,1-2-6 0,0-2-2 15,4-3 0-15,3-3 0 0,1-3 0 0,0-2 10 16,5-1 1-16,-2-1 8 0,0-5 3 0,3-4 2 15,-3-1 2-15,0-2-6 0,3-3 2 16,-3 0-2-16,3-3 1 0,-3 2 2 0,0 0 0 16,0 1-3-16,-1-2 0 0,1 3 3 0,-3-2-3 15,1 1 4-15,-3 0-4 0,0 2-1 0,-1 2 0 16,-2 2 1-16,-3 4 8 0,0 3 6 0,0 1 2 16,0 2-10-16,-1 0-19 0,-4 4-19 0,0 6-4 15,-2 1 0-15,1 4 13 0,-1 1 8 16,-1 3 1-16,2 0 2 0,0 2-3 0,5 0 0 15,-2-2-5-15,3-1 2 0,0 0 0 0,3-3-4 16,1-4 0-16,5-2-5 0,0-3 1 0,1-1 3 16,-1-4 7-16,3-1 7 0,0 0 5 0,3-7 6 15,-1-3 1-15,4-3-2 0,-4-2-1 16,4-2 1-16,-3-1-2 0,0 2 6 0,0-2 0 16,0-2 0-16,-3 2 1 0,3-1-1 0,-1-2 0 15,-2-1-4-15,2-2-2 0,-3-1-3 16,3-4 0-16,-4-1-1 0,0-1-1 0,1 0 1 15,-2 1-1-15,0 2 0 0,-2 4-3 16,-2 6-2-16,0 4 1 0,-3 4 1 0,1 5-4 0,-3 4-1 16,0 1-13-16,0 2-1 0,0 8 7 15,-1 7 2-15,-6 3 10 0,0 6 3 0,0 2-5 16,-2 3 0-16,-1 1-1 0,-1 4 1 0,-1 0 1 16,1-1 2-16,3 0 0 0,-2-3 1 0,1 1-2 15,-1-1 5-15,2-4-4 0,5-2-2 16,-1-3 4-16,2-6-8 0,2-4 2 0,0-5-1 15,4-5 1-15,0 0 1 0,4-3 8 0,-2 0 9 16,2-6 4-16,2-2 3 0,2-4-7 0,3-2-5 16,-3-2-6-16,4 0 0 0,-2 1-1 0,1 3-5 15,-2 0-2-15,-1 4-1 0,-2 1-1 16,0 4-3-16,1 0 1 0,-1 3-8 0,-2 0 2 16,-2 0 0-16,1 6-1 0,-3 1 8 0,0 4 0 15,-3 1 5-15,0 2 1 0,-1 2 1 16,0 1 5-16,-1-1-1 0,-4 2 4 0,-2-1 8 15,-1-2 1-15,-2 0 3 0,-4-1 8 0,2-3-5 16,-2 1 6-16,1-3 0 0,-3-1-4 0,0-1-3 16,0-2-7-16,1 0-5 0,0-3-8 0,2 1 3 15,1-3-11-15,1 0-12 0,4-1-32 16,0-5-62-16,5-1-79 0,-1-2-104 0,2 1-175 16,1 2-851-16</inkml:trace>
  <inkml:trace contextRef="#ctx0" brushRef="#br0" timeOffset="186830.16">8590 15191 1030 0,'0'0'43'0,"0"0"10"0,0 0 36 16,0 0 10-16,0 0-21 0,0 0-14 0,0 0 9 15,0 0 9-15,0 0 6 0,72-124-2 0,-58 104-4 0,-1 1-3 16,2 0-5-16,0-2-10 0,-2 1-8 16,0 0-12-16,2 0-10 0,-4-1-8 0,-1 4-6 15,0 0 1-15,-4 8 1 0,-2 2 19 0,-3 4 17 16,-1 3 7-16,0 0-10 0,-1 4-25 15,-3 4-21-15,-2 5-15 0,-4 5 3 0,1 4 3 16,-1 2 0-16,1 1 3 0,-1 1 2 0,3 2 0 16,1-2-1-16,2-1-2 0,3-2-4 0,1-4-2 15,0-2-14-15,2-4-17 0,4-3-36 16,3-4-46-16,5-2-59 0,1-4-77 0,6-2-109 16,-4-3-105-16,-5 1-603 0</inkml:trace>
  <inkml:trace contextRef="#ctx0" brushRef="#br0" timeOffset="186972.78">8868 14586 1577 0,'0'0'64'16,"0"0"-15"-16,0 0-30 0,0 0-35 0,0 0-36 16,0 0-44-16,0 0-21 0,0 0-44 0,0 0-78 15,0 0-53-15,0 0-444 0</inkml:trace>
  <inkml:trace contextRef="#ctx0" brushRef="#br0" timeOffset="187430.43">8923 15133 443 0,'0'0'658'0,"0"0"-420"16,0 0-23-16,0 0-8 0,0 0-58 16,0 0-73-16,0 0-20 0,0 0 6 0,0 0 3 15,0 0-7-15,43-145-6 0,-24 117-5 0,1 1-4 16,1 2-4-16,-2 3-2 0,1 4-9 15,-2 4-5-15,0 4-6 0,-3 4-5 0,2 4-5 16,-3 2-1-16,-3 0-5 0,-2 8-4 0,0 3 3 16,-5 6-6-16,2 1 3 0,-4 3 1 15,-2 0-1-15,0 2-1 0,0 2-2 0,0-1 3 16,0 0-2-16,-2-1 5 0,-2-1 2 0,2-2-2 16,2-5 2-16,0-1-2 0,0-4 0 0,0-5 0 15,0 0 1-15,0-4 0 0,0-1 3 0,2 0 12 16,3-1 14-16,0-5 2 0,1-4 2 0,4-4-9 15,2-3-16-15,2-4-4 0,1 0-2 0,0 0 0 16,1 0-1-16,2-2 5 0,-1 4-6 16,-1 2-2-16,3 1 1 0,0 2-3 0,-5 3 4 15,4 0-3-15,-6 4 3 0,3 1-1 0,-3 3-2 16,-2 3 2-16,-1 0-2 0,-1 4-2 16,-2 5 6-16,2 0 4 0,-3 3-1 0,1 0 6 15,-3 2-3-15,3 1-4 0,-3 0 2 0,3-1-5 16,-4 3 3-16,3-1-4 0,-1-2 1 0,-1 1 1 15,-1-2-5-15,2 0-7 0,-3 0-12 16,0-1-19-16,0-4-22 0,0 1-25 0,3-2-14 16,1-2-44-16,0 1-52 0,3-2-44 0,0-2-75 15,3-2-86-15,-2 0-114 0,-1 0-50 0</inkml:trace>
  <inkml:trace contextRef="#ctx0" brushRef="#br0" timeOffset="190512.44">9716 15012 155 0,'0'0'54'0,"0"0"-32"0,0 0-7 0,0 0-7 0,0 0-4 16,0 0 4-16,0 0-4 0,0 0 0 15,0 0 3-15,0 0 2 0,0 0 9 0,0 0 11 16,-12 8 4-16,10-6 6 0,2 1 6 16,-2-1 1-16,2-1 1 0,0-1 0 0,0 1-4 15,0-1 0-15,0 0 10 0,2 0 21 0,1 0 31 16,1 0 34-16,3-4 12 0,1-2 16 0,2-2-12 15,3-5-22-15,3-1-21 0,0-2-35 16,2-2-24-16,2-1-18 0,1-1-3 0,-1-1-5 16,0-1-2-16,1-2-1 0,-1-2-7 0,0 0-1 15,-1-3-4-15,-2-1 0 0,0-1 1 0,0-2-2 16,-3-2-3-16,2-1-8 0,-3 1-2 0,1-4 0 16,-1 2-5-16,-2-1 2 0,-1 0 0 0,-4 1-3 15,0 2 2-15,-3 4 0 0,-1 7 2 16,-2 6 1-16,0 6 2 0,0 6 4 0,-2 6-9 15,-1 0-15-15,-5 11-6 0,2 7-7 0,-6 7 8 16,-1 8 19-16,0 4 3 0,1 2 4 0,-3 2 2 16,5 2-2-16,3 2 0 0,-1-1 0 15,2-1-4-15,4 0-5 0,0-2-3 0,2-1-4 16,0-4-2-16,3-3 1 0,5-1-6 16,1-4-8-16,2-3-2 0,2-4-7 0,5-3 3 15,1-4 4-15,0-4-1 0,2-2 12 0,1-4 7 16,-1-3 12-16,0-1 13 0,0-5 3 15,0-3 11-15,0-3 5 0,0-2 2 0,-2-2 0 16,1-1 0-16,-1-2-4 0,-2 0 6 0,-3 0 0 16,2-2-2-16,-3-1 4 0,-2 1-5 0,-1-2-1 15,-2-1-2-15,-2 1-7 0,0 0-3 0,-5 2-3 16,-1 2 0-16,0 4 8 0,-2 5 2 0,-6 2 2 16,-1 5-3-16,0 2-9 0,-2 1-8 15,-1 6-2-15,0 4-4 0,-2 4-1 0,1 4 5 16,2 0-2-16,0 3-1 0,2 3 0 0,3 0-3 15,1 1 1-15,3 1 0 0,0 1-1 0,2-4-1 16,2 0-5-16,2-3 0 0,4-2-4 16,2-2-3-16,3-3-1 0,3-2-2 0,-1-2 0 15,3-2 2-15,2-5 5 0,1-3 3 0,-1 0 9 16,1-4 3-16,1-6 6 0,1 0 1 0,0-2-4 16,-1-2 3-16,-1-2-1 0,1-2 2 15,-1 0 3-15,-1-1-1 0,-2-1-3 0,0-1 1 16,-4-1-3-16,4-1 1 0,-5 0-1 0,4 1-2 15,-5 2-3-15,4 2-2 0,-5 3 1 0,-1 4-4 16,0 4 4-16,-4 4-5 0,1 3-1 0,0 1 9 16,-4 8 5-16,5 1 7 0,-5 4 3 15,2 2-4-15,-2 3 0 0,-1 1-2 0,3 2-1 16,-1 0-2-16,0-1-5 0,3 1-2 0,1-3-1 16,0 0-5-16,3-1 2 0,0-3-2 0,0-1-5 15,7-2-1-15,-5-2-6 0,5-3-6 16,-4-1-22-16,2-4-25 0,-4-2-60 0,-1 0-101 15,-1 0-136-15,-3-5-383 0,-3 2 18 0</inkml:trace>
  <inkml:trace contextRef="#ctx0" brushRef="#br0" timeOffset="190731.36">9837 14511 2557 0,'0'0'-37'0,"0"0"18"15,0 0 4-15,0 0 22 0,0 0-1 0,0 0 3 16,0 0-7-16,126-43-4 0,-68 34-5 0,3 5-8 16,1 0-23-16,4 3-40 0,-1 1-51 0,2 0-61 15,-1 5-68-15,5 3-83 0,-19-1-74 16,-15-3-497-16</inkml:trace>
  <inkml:trace contextRef="#ctx0" brushRef="#br0" timeOffset="192379.21">11138 14993 1632 0,'0'0'29'16,"0"0"16"-16,0 0 40 0,0 0 33 0,0 0-22 16,53-125-57-16,-35 98-17 0,3 1-5 0,1 0 2 15,0-1-2-15,2 1 3 0,-1 1-2 0,0 4 1 16,0 1 3-16,-1 5-6 0,-2 3-1 16,-4 5-6-16,2 3-3 0,-6 4-6 0,-1 0 0 15,-2 6-2-15,0 4 1 0,-2 3 2 0,-1 3 3 16,0 2 2-16,-2 3-5 0,1 0 1 15,-2 0-4-15,1-1-1 0,2 1 3 0,-4-3-1 16,4-1 2-16,-4 0 0 0,4-4 1 0,-3-2-1 16,-2-2 3-16,4-3-1 0,-3-2 4 15,-1-3 3-15,2-1 10 0,-3 0 18 0,2 0 14 16,2-1 12-16,-1-5-4 0,5-2-14 0,1-3-19 16,3-1-14-16,0-2-7 0,1-2-4 15,2 2 0-15,-3-1-2 0,4 0 0 0,-2 1-3 16,0 0 1-16,3 0-2 0,3 2 0 0,0 0-1 15,0 2-1-15,1 0-2 0,0-1 1 0,1 2 3 16,2 1-2-16,-2 1 6 0,0 1-1 0,-3 0-2 16,1 3 4-16,-5 0-3 0,4 0 0 15,-3 1 2-15,-2 0 1 0,-2 1-1 0,5-1 2 0,-4 2 0 16,4-1 1-16,-3 1 0 0,5 0-4 16,-2-1 1-16,-4 1-5 0,2 0 3 0,-4 0 1 15,-6 0-4-15,0 2-4 0,-3 1-4 0,-2 0 1 16,0 2 5-16,-6 0 8 0,1 2 4 15,-4 1 1-15,-5 2-2 0,0 0-1 0,-1 0 0 16,-2 2-1-16,-2-1 1 0,0 1-2 0,0 1 1 16,3 1-2-16,-1-1 5 0,4 2-6 0,2-1 1 15,3-2-1-15,-2-1-6 0,10-3 0 16,-1-2-7-16,1-1-2 0,1-1-5 0,7-3 9 16,-3 0 3-16,4-1 9 0,0 0 10 0,5-4-2 15,4-3 3-15,-2-2-2 0,-1 0-2 16,3-1-1-16,-1-1 0 0,-4-1 0 0,-1-1 1 15,4 0-3-15,-3 0 3 0,-1-2-3 0,0 1-1 16,-1-1 3-16,0 2-4 0,-4 0 0 0,0 2 1 16,-4 4 0-16,1 3 3 0,-4 1 3 0,0 2-5 15,0 1-4-15,0 0-17 0,0 1-12 16,0 4 4-16,0 2 4 0,-4 2 15 0,3 3 10 0,0 2-2 16,-1-1 3-16,-1 2-6 0,1 0 2 15,2 1-3-15,0-2 1 0,0 1 1 0,0-1-2 16,4 0 2-16,0-3-4 0,4-2 0 0,0 0 0 15,-2-4 3-15,3 0 1 0,2-3 5 16,-1-2 4-16,1 0 7 0,5 0 4 0,-3-5 2 16,5-2 1-16,-1-4-5 0,-1-2 2 0,0 1 2 15,-2-3-3-15,1-1 0 0,-2-1-5 0,-1-2-6 16,0-1 0-16,2-1-1 0,-2-2-4 16,1-3 1-16,-2-1-3 0,5-2-2 0,-3-2-2 15,2-2-3-15,0 0-3 0,-1 0-5 0,0-1-4 16,-3 1-2-16,-2 2 1 0,-4 4 1 15,-2 2 6-15,-3 7 2 0,0 4 1 0,-5 6-1 16,-5 6-7-16,0 2-2 0,-2 4 1 0,-6 8 4 16,2 5 6-16,-1 5 4 0,0 2 1 15,0 4 1-15,1 1 1 0,3-1 3 0,0 2 2 16,2 0 1-16,6 0 2 0,-1 1-1 0,4-3-1 16,2-2-3-16,0-1-3 0,7-4-1 0,1-1-2 15,5-3 1-15,-1-2-3 0,2-2 0 0,3-2 3 16,1-1-3-16,2-3 3 0,2-2 7 0,1-1-3 15,5-2 3-15,-1-1 2 0,1-1-7 0,0 0 5 16,1-5-2-16,-6-1 2 16,4-2-1-16,-4-2-3 0,-2 0 3 0,-1-2-1 0,-1 0 0 15,-4-3 3-15,-1-1 0 0,-3-1-1 0,-2 2 5 16,-5-1-7-16,3 3 0 0,-6 0 1 16,-1 4-4-16,0 0 3 0,-3 2-1 0,-5 2-3 15,-1 2-3-15,-2 3-4 0,-2 0-1 0,-2 0 1 16,1 4-3-16,-3 4 6 0,3 2 2 0,-2 1-1 15,2 2 6-15,3 2-5 0,1 1-2 16,0 1 3-16,2 1-4 0,1 1 3 0,4 0 0 16,0 0-2-16,1-2-1 0,2-1-4 0,0-2-1 15,3-1-2-15,4-2 1 0,6-1 8 16,2-3 8-16,8 0 7 0,3-3 6 0,4-3-1 16,5-1-4-16,2 0 0 0,2-5-2 0,0-2-1 15,3 0-6-15,-2-5 4 0,0 0-3 0,0-2 0 16,-4 0 3-16,0-2-2 0,-3-2 4 0,-2-3-1 15,-2-1 0-15,-1-4-1 0,-3-1-3 0,-2-4 0 16,-2 1-2-16,-2-4-2 0,-3-2 1 0,-3 1 0 16,-1-2-3-16,-4-1 1 0,2 0-1 15,-5 1-2-15,-2 3 0 0,-3 3 3 0,-2 8-2 16,-8 4 4-16,-4 5 3 0,-4 6-3 0,-4 6 2 16,-4 2-2-16,-4 5 0 0,-1 8-2 15,-1 6 0-15,2 4 2 0,1 5 0 0,3 4 0 16,3 5 3-16,4-2-2 0,4 2-1 0,2 0 4 15,2-2-4-15,6 0 5 0,4-2 0 16,1-1 0-16,11-4-1 0,1-1-3 0,8-3-1 16,1-2-5-16,5-3 2 0,2-2-2 0,3-1 3 15,4-4 2-15,2-1 0 0,5-1 2 0,0-3-4 16,2-3 1-16,0-1-2 0,1-3 0 0,0 0 1 16,-2-1 3-16,-3-5 0 0,-3-2 3 0,0-2 0 15,-4-3-5-15,-4-2 3 0,-6-1-2 16,-2-3 0-16,-5 0 2 0,-6-1 0 0,-5 2 2 15,-3 2 1-15,-2 3 6 0,-4 2 4 0,-7 3 2 16,-2 4 4-16,-4 1-1 0,-3 3-5 0,-1 0 1 16,-3 4-3-16,-2 4-1 0,4 4 2 15,-1 1 0-15,-1 5 2 0,2 0 1 0,4 3 3 16,1 0-3-16,-1 1-6 0,5-1-2 0,0 0-11 16,3-1-3-16,6-4-6 0,4-1-14 15,1-3-18-15,10 0-10 0,7-1-23 16,7-1-45-16,10-2-118 0,6-2-151 0,-6-3-136 15,-11-2-769-15</inkml:trace>
  <inkml:trace contextRef="#ctx0" brushRef="#br0" timeOffset="193096.03">15014 14591 1882 0,'0'0'24'0,"0"0"-15"0,0 0 33 15,0 0 47-15,0 0 0 0,0 0-23 16,0 0-18-16,0 0-1 0,0 0-3 0,0 0-6 16,0 0-14-16,0 0-10 0,0 0-11 0,0 0-11 15,63-98-5-15,-81 94 0 0,-3 2-1 16,-4 2 5-16,0 0 1 0,-2 0 2 0,0 3 4 15,1 3-3-15,-3 2 5 0,3 3 0 0,-1 1 0 16,0 4 5-16,3 0-7 0,3 1 1 0,1 1-1 16,3-1-5-16,6 2 4 0,3-2 0 15,5 0-1-15,3-2 2 0,2-1-6 0,7-3 1 16,1 0 2-16,6-2-1 0,-1-2 6 0,5-2 0 16,3-2 4-16,1-2 0 0,4-1 4 15,-1 0 2-15,1-6-2 0,-1-2 5 0,-1-2 0 16,-1-3 1-16,-4-1 3 0,0-4-1 0,-1-2-3 15,-3 1-2-15,1-3-4 0,-3-2-3 0,1 0 0 16,-4-2-1-16,2-1 0 0,-3-1-1 0,-2 2-1 16,1-2-3-16,-4 2 0 0,-1 1 1 0,-1 4 2 15,-4 2 4-15,0 5-1 0,0 4 8 16,-1 3-5-16,-3 4-4 0,-1 3-5 16,1 0-9-16,-3 10 1 0,2 3 4 0,-3 3 6 15,1 2 4-15,-2 4 1 0,3 0-2 0,1 2 4 16,0 0-1-16,2 1 5 0,3 1 1 0,0-1 0 15,2 2 5-15,4-3-4 0,3-2-1 0,7-2-1 16,-1 0-4-16,5-3 1 0,1-2-1 0,1-2 0 16,4-3-5-16,1-2 2 0,0-3-2 15,-1-3 2-15,-1-2 3 0,-4 0 0 0,0 0 1 16,-2-5 2-16,-1 0 4 0,-5-3-1 0,0-1 4 16,-4-2-7-16,1 0 0 0,-2-2-1 0,1-1-3 15,-6 0-2-15,4-1-4 0,-6 1 0 16,0 1 0-16,-1-1 1 0,0 2 0 0,0 3 2 15,-5 2 0-15,0 3 0 0,0 1-1 0,-2 3-3 16,0 0-2-16,-3 5 0 0,2 3 2 0,-3 4 4 16,-2 2 3-16,2 0-2 0,1 0-1 15,-1 2-4-15,2-1-3 0,3 1-3 0,1-3-12 16,2 1-16-16,3-1-36 0,0-2-55 16,2 0-93-16,4 0-124 0,4-2-68 0,-1-2-21 15,-2-1-639-15</inkml:trace>
  <inkml:trace contextRef="#ctx0" brushRef="#br0" timeOffset="193446.34">16133 14679 2369 0,'0'0'16'0,"0"0"18"16,0 0 19-16,0 0 6 0,0 0-9 0,0 0-29 16,0 0-9-16,0 0-1 0,0 0-4 15,0 0-1-15,0 0-2 0,130-101-4 0,-112 89 3 16,-3 1-1-16,1-1 2 0,-5 1-1 0,3-1 0 16,-5 3 0-16,-2 1-1 0,-2 2 5 0,-1 3 8 15,-4 2 6-15,0 1 0 0,-1 0-5 16,-8 4-12-16,-1 6-4 0,-1 2 0 0,-6 5 6 15,3 1 3-15,-4 1 4 0,6 1-4 16,-2-1-4-16,5 1-2 0,2-1-4 0,-2 0-6 16,7-3 0-16,-1-1-4 0,3-1-13 0,2-2-12 0,4-1-35 15,5-2-52-15,3-1-90 0,3-4-136 16,-3-1-149-16,-2-2-826 0</inkml:trace>
  <inkml:trace contextRef="#ctx0" brushRef="#br0" timeOffset="193587.31">16422 14307 1940 0,'0'0'42'0,"0"0"-25"16,0 0-18-16,0 0-26 0,0 0-45 0,0 0-100 16,0 0-132-16,0 0-94 0,0 0-627 0</inkml:trace>
  <inkml:trace contextRef="#ctx0" brushRef="#br0" timeOffset="194468.1">16378 14754 1787 0,'0'0'155'16,"0"0"-30"-16,0 0-3 0,0 0-8 0,0 0-54 15,0 0-29-15,0 0-10 0,66-124-3 0,-42 108-7 16,2 0-7-16,3 3 0 0,-1 0-4 0,0 3 3 15,0 0-2-15,-2 6-2 0,-2 1-2 16,-4 3-4-16,-4 2-3 0,-1 5-4 0,-5 3-5 16,-2 2-1-16,-5 1 4 0,-2 2 1 0,-1 3 11 15,-1 0 2-15,-6 3 0 0,2-3 4 16,-2 2-4-16,4-4 3 0,-1-1 1 0,1-2 1 16,3-4-1-16,0-2 0 0,0-2 1 0,1-3 6 15,4-2 11-15,-1 0 7 0,4-1 2 16,3-5-5-16,0-1-5 0,3-4-11 0,1 1-3 15,0-3-3-15,1 2-2 0,-2-3 3 0,1 1 1 16,-3 1 0-16,3 0-2 0,-2 1-1 0,-2-1-1 16,0 2-2-16,0 2 1 0,-1 1-1 0,0 1-4 15,-1 2-3-15,-4 4-5 0,0 0-4 0,1 0-4 16,-1 7 2-16,-4 2 5 0,2 1 4 0,-3 3 9 16,0 0 4-16,0 2-2 0,0 2 4 15,0-1-2-15,0 0 1 0,0 0 1 0,0-1 1 16,0-1 4-16,3-2-2 0,1-1 9 0,3-3-3 15,0-1 2-15,0-3 5 0,2-3 2 16,-1-1 12-16,4 0 5 0,-2-1 2 0,0-5-4 16,2-2-6-16,-1-1-8 0,4-1-1 0,-3-4-9 15,-2 0 4-15,3-2-5 0,-3 0-2 16,-2 0 4-16,3-1-11 0,-3-2-3 0,-1 1-1 16,3-2-4-16,0-2 4 0,0 1 0 0,4-3-1 15,-2 0-1-15,5-1-6 0,-3-2-6 0,5 1-7 16,-1-3-12-16,-2 2 3 0,1-2-1 15,1 1 6-15,-7 3 12 0,-1 2 4 0,-6 4 6 16,-3 5 4-16,-1 5 2 0,0 5-8 0,-2 4-10 16,-5 0-6-16,-3 8-2 0,-3 6 6 15,-1 3 11-15,-4 3 6 0,0 5 0 0,3 0 2 0,-3 1 1 16,5 2 4-16,-2 0 1 0,7 0 2 0,3-1 0 16,4-1-2-16,1 0-2 0,2-3-1 15,8 0 2-15,2-1-4 0,4-3 8 0,-3-1-5 16,8-1-2-16,0-3 5 0,1-3-9 0,2-1 6 15,-1-4 2-15,-1-2-1 0,1-2 3 0,0-2-2 16,-1 0 0-16,-1-2 1 0,-1-4-3 16,0 0-1-16,-2-2 4 0,-2-2-1 0,0-2 6 15,-3-1-3-15,-2-1-3 0,3-4-5 0,-4 0-8 16,2-1 0-16,-2-1-3 0,-4 0-3 16,2 0-2-16,-4 4 1 0,-1 2 1 0,-3 2 4 15,0 4 4-15,-3 4 2 0,-3 1-1 0,-2 3-1 16,-3 0 4-16,-4 5-2 0,0 3 7 0,-3 3 2 15,-1 3 3-15,4 1 7 0,-4 3-1 16,5 1 3-16,-2 0-6 0,5-3-4 0,3 3-3 16,4-2-4-16,-1-1-4 0,5-2-5 0,0 0-4 15,7-2-6-15,3-1-5 0,1-2-6 0,5 0-18 16,-3-2-31-16,3-1-42 0,-1-1-56 0,3-2-77 16,-5 0-158-16,-3-2-598 0</inkml:trace>
  <inkml:trace contextRef="#ctx0" brushRef="#br0" timeOffset="194679.04">16917 14301 1947 0,'0'0'-43'0,"0"0"35"15,0 0 31-15,0 0 27 0,157-11-5 16,-116 11-26-16,1 0-9 0,5 0-6 0,-4 4-4 16,4 0-2-16,-3 0-14 0,1 2-57 0,-2-1-122 15,-1 1-142-15,-13-2-93 0,-9-1-564 0</inkml:trace>
  <inkml:trace contextRef="#ctx0" brushRef="#br0" timeOffset="195596.37">17670 14731 1531 0,'0'0'86'15,"0"0"1"-15,0 0 20 0,0 0-1 16,0 0-36-16,0 0-38 0,0 0-3 0,0 0 0 15,123-68 3-15,-102 59 3 0,-1-1-4 0,2-2 1 16,-1 0-6-16,0 1-9 0,4-1-4 16,-2 1-4-16,-1 2-4 0,-2 1-1 0,0 2-5 15,-3 2-1-15,-5 3-4 0,-2 1-4 0,-1 1-2 16,-5 4-3-16,2 3 1 0,-3 2 0 16,-3 1 3-16,0 4 3 0,0 1 7 0,0 1 4 15,-3 1-2-15,-3 1 5 0,0 0-3 0,0-1 2 16,1-2 5-16,1 0 3 0,3-2 5 0,0-3 5 15,0-1 6-15,1-3 4 0,0-3 7 0,0-2 4 16,0-2 14-16,2 0 14 0,0 0 4 16,5-3-8-16,-3-3-21 0,5-2-21 0,0-2-16 0,1 0-6 15,2-3-1-15,-1 0 1 0,2-1-3 16,-1 1 5-16,0 1-2 0,0 1-2 0,2-1 2 16,1 0-5-16,-2-1 1 0,6 2-6 15,-5 0-1-15,2 0-2 0,-3 1-6 0,2 3-4 16,-5 1-4-16,-3 4-4 0,-1 2-3 0,-3 0 1 15,1 2 0-15,-4 6 6 0,0 3 9 16,0 0 6-16,-6 4 6 0,2 0 1 0,-3 1-3 16,3 2 0-16,-2 0 0 0,5-1 0 0,0 1 5 15,1-2 0-15,0 0 1 0,3-2 0 0,5-3 2 16,-1 0 1-16,2-3 5 0,-1-4 4 0,1-1 4 16,1-3 5-16,1 0 0 0,-1-2 2 0,0-3-4 15,4-3-9-15,-4-2 0 0,2 0-8 16,-1-2 1-16,-1-1-1 0,2 0-1 0,-2-1 0 15,1 0-2-15,4-1 0 0,-2 2-2 0,1-2 3 16,3 1-2-16,1-2 0 0,-2 2 0 0,5-1-6 16,2 2 1-16,-2 3-4 0,-1 3-2 15,0 3 4-15,-3 2-1 0,3 2 3 0,-1 3 3 16,-3 4-4-16,-1 3 2 0,-4 1 2 0,2 2 0 16,-2 2 3-16,-1 2-2 0,0 0 1 15,-2 3 2-15,2-1 0 0,2 2 2 0,-1 0 1 16,-4 0-1-16,1-3 4 0,0 0-1 15,-3-2-1-15,1-2 0 0,-5 0-5 0,-1-3 5 0,0-4 3 16,-1 0 7-16,-6-3 3 0,1-2 0 16,-2-1 3-16,-1-1-7 0,-2 0 0 0,0-4-4 15,-1-3-7-15,-2-1-3 0,2-1-4 0,3 0 1 16,2-2-1-16,1 1-3 0,0-2-2 0,4 1-7 16,1 0-1-16,1 0 2 0,0-1-6 0,2-1 4 15,6 0-1-15,0 0-2 0,4-1-2 16,1 2 1-16,5-2-1 0,1 1-7 0,2-1 2 15,0 3-4-15,-1 0 5 0,1 1 8 0,-2 3 8 16,-3 3 4-16,-2 1 3 0,-4 3 2 16,-2 0-2-16,-3 0 2 0,1 4 2 0,-5 1 3 15,-1 0 3-15,0 2-2 0,-1 0-3 0,-3 0-5 16,1 0-7-16,1 1-13 0,2 1-25 0,0 1-50 16,0-1-79-16,0 0-115 0,11 0-124 15,-4-2-47-15,-3-3-547 0</inkml:trace>
  <inkml:trace contextRef="#ctx0" brushRef="#br0" timeOffset="195741.09">19066 14394 1334 0,'0'0'128'16,"0"0"-27"-16,0 0-12 0,0 0-6 0,0 0-63 15,0 0-90-15,0 0-126 0,0 0-103 16,0 0-49-16,0 0-494 0</inkml:trace>
  <inkml:trace contextRef="#ctx0" brushRef="#br0" timeOffset="196013.19">19572 14374 1111 0,'0'0'119'0,"0"0"17"0,0 0 14 0,0 0 6 16,0 0-33-16,0 0-42 0,0 0-4 0,0 0-2 16,0 0-7-16,0 0 2 0,-128-26 1 15,107 47-1-15,0 5-5 0,0 2-9 0,0 4-13 16,1 1-11-16,2 3-9 0,2 1-8 0,4-2-8 16,-2 1-9-16,10-2-3 0,2 1-8 0,2-2-4 15,0-2-14-15,4-1-14 0,5-1-24 0,-1-3-43 16,1-3-79-16,-3-3-109 0,4-2-108 15,-4-8-31-15,-3-3-477 0</inkml:trace>
  <inkml:trace contextRef="#ctx0" brushRef="#br0" timeOffset="196946.78">19032 14594 427 0,'0'0'105'0,"0"0"-27"0,0 0-19 0,0 0-1 16,0 0-7-16,0 0-4 0,0 0 2 15,0 0-5-15,120-36-1 0,-88 43 2 0,2 3 14 16,7-1 14-16,-2 0 14 0,1 0 4 0,0 0-3 16,-1 0-4-16,-3-2-8 0,3 0-3 0,-3-2-7 15,-3-1-3-15,0-2 3 0,-3-2 4 0,-1 0-4 16,0 0-10-16,-2 0-18 0,-1 0-13 16,-5-4-5-16,-3-1-1 0,-4-2 3 0,-4 1 1 15,-3-1 2-15,-5 1-1 0,-2 1-5 0,-2 0-14 16,-7 1-11-16,-3-1-7 0,-6 4-3 15,-1 0 4-15,-2 1 2 0,-1 0 2 0,-2 4 2 16,4 1 2-16,-2 4 1 0,4-1 2 0,0 1 2 16,0 1 1-16,6 1 3 0,0 0-2 0,4-1 2 15,4 0-3-15,0-1 0 0,4 0 1 16,0-1 5-16,7-1 3 0,1-1 8 0,3-2 5 16,-1 0 2-16,1-2 3 0,2-1-2 0,-1-1-2 15,4 0-5-15,-4-1 1 0,0-4 1 16,-1 1-3-16,2-2 1 0,-5 0-3 0,3 0-4 15,-3-2-2-15,2 1-5 0,0 0-4 0,-1 0-4 16,0 1 0-16,-1 0-6 0,-3 3-2 0,2 0-5 16,-4 3-6-16,3 0-3 0,-4 0 2 15,1 6 2-15,2 1 8 0,-3 1 5 0,-1 2 2 0,0-1 4 16,3 2 0-16,-3 1 3 0,1 0 4 0,0 1 0 16,3 0 4-16,0-2 1 0,2 1-3 15,-2-3 7-15,3-1 6 0,2-1 3 0,0-1 14 16,0-3 4-16,1 0 10 0,7-1 2 0,2-2-9 15,2 0-6-15,0 0-17 0,5-4-5 16,-2-1-1-16,4-4-4 0,-3 0-2 0,-1-1 3 16,-4-2-6-16,5 0 2 0,-3-2 2 0,-2-2-8 15,4-1 1-15,-1-1-2 0,0-1-2 16,3-2 0-16,-4-1-5 0,5-1-6 0,-1-1-10 16,-1 0-6-16,2-1-2 0,-2 0-2 0,0 0-4 15,-5 1 3-15,-3 1 2 0,-7 1 11 0,-3 3 10 16,-5 3 7-16,-3 5 4 0,0 2-3 15,-9 3-4-15,-1 2-6 0,-1 3-1 0,-8 1 6 16,0 3 7-16,-3 5 7 0,1 3 7 0,-2 4-2 16,3 1 4-16,0 3-1 0,2 2-2 0,6 0 2 15,2 2-5-15,2 0-1 0,6 2-2 16,2 0-3-16,1 0 0 0,8 0 0 0,2 1-5 16,4-1 1-16,2-2 0 0,3-1-2 0,3-2 7 15,0-1-1-15,1-1-5 0,3-5 7 0,0 0-7 16,1-3 4-16,2-1 2 0,-2-2-4 0,-1-2 3 15,-1-2 1-15,1-2-1 0,-4-1 2 0,-1-2-1 16,-4-3 0-16,0-5 2 0,-4 0-2 16,0-3 1-16,-2-1-1 0,-4 0-6 15,-1-3-1-15,1 1-3 0,-6-1-2 0,-1 1-1 0,-1 1 5 16,-1 0 0-16,-4 2 1 0,-4 3 2 16,-1 2-4-16,-3 2-3 0,-1 3 1 0,0 3 1 15,-3 0 4-15,-1 2 3 0,3 6 1 0,-2 1 4 16,3 3-2-16,1 0 1 0,0 1-3 0,7 1-4 15,0 2 2-15,5 0-7 0,1 2 5 16,0 0-1-16,8 1-4 0,1 0 4 0,5 0-6 16,1-1-2-16,5 1-1 0,1 0-8 0,4-2-16 15,3-1-40-15,-1-2-53 0,1-1-88 0,-1-4-127 16,-8-3-144-16,-7-2-892 0</inkml:trace>
  <inkml:trace contextRef="#ctx0" brushRef="#br0" timeOffset="197169.3">20050 14321 2373 0,'0'0'25'0,"0"0"24"16,131 26 17-16,-78-17 11 0,-1 0-7 0,4 1-17 0,-2 1-14 15,-2-1-14-15,4 2-8 0,-3-1-12 16,-4-1-3-16,-4 0-12 0,0-2-22 0,-4-1-45 16,-5-3-101-16,-3 1-190 0,-10-3-226 0,-10-1-853 0</inkml:trace>
  <inkml:trace contextRef="#ctx0" brushRef="#br0" timeOffset="201547.13">21831 14615 1593 0,'0'0'72'15,"0"0"13"-15,0 0-12 0,0 0 2 0,0 0 3 16,0 0-10-16,0 0-4 0,0 0-10 0,-12 121-21 16,5-88-12-16,0 4-7 0,-1 2-6 15,-1 0-3-15,-2 3-1 0,1-1-5 0,0 1-1 16,-2-1-4-16,1-2-3 0,-2-1-4 0,-1-4-4 15,4-2-3-15,-2-4-6 0,1-1-7 0,0-3-22 16,-1-5-34-16,4-1-64 0,-1-4-90 0,1-4-81 16,4-3-50-16,0-4-508 0</inkml:trace>
  <inkml:trace contextRef="#ctx0" brushRef="#br0" timeOffset="201846.81">21674 14650 1386 0,'0'0'429'0,"0"0"-313"15,0 0 17-15,0 0 12 0,0 0-1 0,78-127-32 16,-54 114-35-16,2 1-25 0,4 4-8 16,4 2-11-16,1 4-3 0,2 2-5 0,-2 5-6 0,-3 4-2 15,-2 5-10-15,-3 1-4 0,-5 2-4 16,-4-1-3-16,-7 1-4 0,-1-3-4 0,-7 1-9 15,-3-1-4-15,-4 0-1 0,-8-1 2 0,-3-1 9 16,-4 0 0-16,-2-1 8 0,0 1 5 0,-2-2 0 16,0-2 0-16,0 0-13 0,0-1-12 15,0 0-14-15,3-2-10 0,1-1-10 0,5-1-6 16,5-1-16-16,3-1-44 0,4-1-76 16,2 0-59-16,3 0-31 0,6-4-9 0,7-2 28 15,3 0 61-15,-2 0-199 0,-4 1 235 0</inkml:trace>
  <inkml:trace contextRef="#ctx0" brushRef="#br0" timeOffset="202562.11">22297 14555 378 0,'0'0'187'16,"0"0"57"-16,0 0 54 0,0 0-4 15,0 0-37-15,0 0-63 0,0 0-51 0,0 0-46 16,0 0-30-16,0 0-25 0,0 0-15 0,0 0-5 16,0 0-10-16,0 0-2 0,-70-23-1 15,60 35-3-15,4 2 1 0,-1 1 3 0,6 1 2 16,1 0 3-16,1 1 1 0,8 0-2 0,1 0 1 15,5 0-4-15,2 0 4 0,3-3 0 16,2 0-6-16,5-2 4 0,2-3-8 0,1-1 0 16,1-2 2-16,2-2-3 0,-3-3 1 0,-1-1-3 15,-3 0 4-15,-1-3-1 0,-7-2 4 0,-1-4 5 16,-5-1 9-16,-3-3 4 0,-4-2 2 16,-5-2-5-16,0-3-11 0,-9-1-7 0,-3-2-8 15,-2-2-5-15,-7 1-7 0,0 0 0 0,-5-1-2 16,-3 4 2-16,-2 1 3 0,-4 3 0 0,2 2 2 15,0 4 3-15,2 3 4 0,2 3 0 0,4 3 4 16,5 2-6-16,5 0-1 0,4 5-4 16,5 4-4-16,3 0 1 0,3 4-2 0,1-1 4 15,10 2 3-15,3 0 3 0,5-1 0 0,5 0 3 16,3 0-5-16,3-2 2 0,3-1 2 0,0-2-2 16,2-2 3-16,-3-3-1 0,-2-2 2 0,-1-1 0 15,-2 0 3-15,-2-1 1 0,-1-4 2 16,-2-2 0-16,1-1 3 0,-3-1-3 0,-3 0-1 15,-1-2 0-15,-1 1-4 0,0 2-1 0,-1 0 2 16,-2 2-3-16,1 3 1 0,-3 0-1 16,1 3 1-16,-1 0-3 0,-1 0 0 0,-1 6 1 15,1 1 0-15,-2 1 2 0,0 3 0 0,1 1-1 16,-4 0-1-16,0 0-1 0,-2 0-6 0,-2 1 2 16,0-3-3-16,0 1-2 0,-5 0 1 15,-2-2-4-15,1 0 4 0,-4-2 0 0,2 0 1 16,-2 0 8-16,2-3 2 0,-1 1 1 0,0-3 7 15,2 1-6-15,3-2 3 0,0-1 6 0,3 0 3 16,1 0-4-16,0 0-5 0,4-5-7 0,2 1-9 16,4-3 8-16,2-2 2 0,3 0 1 15,3-2-3-15,2 0 4 0,2-1 0 0,2-2 0 16,2 2 1-16,0-2 0 0,0 1 0 0,-2 0 2 16,-3 3 5-16,0 2 3 0,-4 4 3 0,0 2 5 15,-2 2-3-15,-5 0-1 0,-2 5-3 16,-3 2 1-16,-1 3 3 0,-2 1 5 0,-2 1 6 15,0 2-3-15,-4 1-3 0,-3-1-10 0,0 0-6 16,-2-1-7-16,2-1-5 0,-1-1-14 0,1-2-21 16,2 0-22-16,0-4-36 0,5 0-37 0,0-3-64 15,0 0-128-15,0-2-123 0,2 0-768 0</inkml:trace>
  <inkml:trace contextRef="#ctx0" brushRef="#br0" timeOffset="202701.34">23203 14248 1035 0,'0'0'278'0,"0"0"-77"0,0 0-37 0,0 0-29 15,0 0-74-15,0 0-97 0,0 0-56 0,0 0-87 16,0 0-99-16,0 0-70 0,0 0-589 0</inkml:trace>
  <inkml:trace contextRef="#ctx0" brushRef="#br0" timeOffset="203262.3">23489 14064 1175 0,'0'0'245'0,"0"0"-23"0,0 0-24 16,0 0-71-16,0 0-69 0,0 0-31 0,0 0-15 0,0 0-8 15,0 0-1-15,0 0 1 0,0 0 5 16,-122 75 3-16,109-47 2 0,-5 0 1 0,3 4-2 15,-2 0-2-15,-2 2 0 0,4-1 4 0,-1-1 3 16,3-1 7-16,1-2 1 0,2-2-2 0,5 0-3 16,3-2-6-16,2-3-6 0,1 0-5 15,7-5-5-15,0 0 0 0,1-6 1 0,0-2-2 16,-1-2 6-16,2-4-3 0,-2 0 5 0,1-3 3 16,2 0-2-16,-1-6 3 0,1-1-3 0,3-2-1 15,1 0-3-15,-1 0 0 0,3-1-2 0,-2 3 0 16,1 1-2-16,-3 3-2 0,-1 2 1 0,-3 1-3 15,-2 1 4-15,-2 5-5 0,-1 2 0 16,-3 2 2-16,-1 2-5 0,0 0 2 0,-1 3-2 16,-6 0 0-16,0 2-3 0,-3-2-1 0,-1-1-1 15,-4 0-4-15,0-2 3 0,-2-1 6 16,-1 0 4-16,-1-2 8 0,1-1 6 0,-2-1-1 16,-1-2 5-16,2-1 1 0,0-1 2 0,2-2 1 15,6-1 3-15,2 0 7 0,6 0 2 16,3 0-4-16,0-5-9 0,3-2-10 0,7-2-10 15,0-2 3-15,7 0 1 0,-1-2-1 0,6 0 6 16,4-3-6-16,-1 0-1 0,3 0-2 0,3-1-3 16,2 1 2-16,-1 1 5 0,-1 4-1 0,-5 1 5 15,-2 4 0-15,-3 3 0 0,-2 2 7 0,-5 1-4 16,-3 0 7-16,-4 4-1 0,-2 2-2 0,-1 2 4 16,-3 1-3-16,1-1-1 0,-2 3-1 15,0 0-3-15,-4 0-3 0,0-1-3 0,0 0-9 16,0-3-11-16,2-1-33 0,1 0-39 0,1-3-68 15,0 0-119-15,0-2-138 0,1-1-700 0</inkml:trace>
  <inkml:trace contextRef="#ctx0" brushRef="#br0" timeOffset="203392.43">23684 14298 990 0,'0'0'155'0,"0"0"-27"15,0 0-15-15,0 0-42 0,0 0-146 0,0 0-153 16,0 0-91-16,0 0-516 0</inkml:trace>
  <inkml:trace contextRef="#ctx0" brushRef="#br0" timeOffset="203956.4">23770 14605 889 0,'0'0'258'0,"0"0"-11"0,0 0 22 0,0 0-54 16,0 0-85-16,0 0-42 0,123-36-20 16,-95 25-10-16,-1 1-10 0,0-3-2 0,-1-2 0 15,-2-1-9-15,4-1-9 0,-3-2-8 16,3-4-8-16,2 0-2 0,-3-2-5 0,-1-4-4 16,2 0-1-16,-5-4-6 0,0 1 2 0,-4 1-4 15,-3 1 1-15,-4 3 1 0,-7 3 1 0,-2 5 2 16,-3 2-1-16,-6 4-6 0,-6 4-10 0,0 3-6 15,-8 4-4-15,-2 2 1 0,-6 1 9 16,-3 8 6-16,0 4 7 0,-3 5 5 0,3 3 2 16,2 2-1-16,2 3 0 0,3 2-5 0,2 2 2 15,3 0-5-15,3 1 0 0,4 0 0 16,3-1-7-16,6-1-1 0,3-1-5 0,3 0-1 0,8-2-1 16,0 0 1-16,7-1-1 0,-1-1-4 15,3-2-7-15,3-2-1 0,-1-1 5 0,3-3 7 16,1-3 15-16,-1-3 4 0,1-1 4 0,0-4 4 15,0-1 4-15,-3-3 3 0,1-1 2 16,-2 0 5-16,-1-1-3 0,0-5 6 0,-2-2 4 0,-1-3-1 16,-3-1 3-16,2-3-2 0,-3-2-5 15,1-1-2-15,-2 0-2 0,-3 2 0 0,-1 1 5 16,-6 2 4-16,1 3 4 0,-4 1 3 16,0 3-1-16,-3 1-8 0,-4 4-10 0,-3 1-9 15,-4 0-3-15,0 3 3 0,-4 3 2 0,-1 4 2 16,-1 1-2-16,0 2-2 0,2 2 0 0,-1 1 1 15,3 0 0-15,0 2-1 0,3 0-3 16,5 0-5-16,4-1-8 0,3 1-3 0,1-1-4 16,5 0-1-16,6 0 2 0,3 1 2 0,4 1 3 15,5 0 4-15,1-2-7 0,7 1-18 0,1-2-30 16,4-2-84-16,-3-1-164 0,-6-4-150 0,-11-3-730 16</inkml:trace>
  <inkml:trace contextRef="#ctx0" brushRef="#br0" timeOffset="204455.56">23670 14373 421 0,'0'0'133'0,"0"0"44"0,0 0 22 16,0 0-15-16,0 0-31 0,0 0-45 0,0 0-30 15,0 0-7-15,0 0 7 0,0 0-12 0,0 0-9 16,0 0-27-16,0 0-37 0,0 0-3 0,51-7 4 15,-60 6 10-15,5 0 7 0,-3-1 9 0,5 1 10 16,-1 0 10-16,2 0 5 0,0 1 0 16,1-1-8-16,0 0-14 0,0-1-11 0,0 1-12 15,0-2-6-15,0 2-9 0,0 0-18 0,0 0-37 16,0 0-71-16,1 1-96 0,-1 0-76 0,0 0-36 16,0 0-486-16</inkml:trace>
  <inkml:trace contextRef="#ctx0" brushRef="#br0" timeOffset="211430.53">6758 15673 1451 0,'0'0'69'15,"0"0"67"-15,0 0 30 0,0 0-16 0,0 0-32 16,0 0-43-16,0 0-22 0,0 0-1 0,-130 75 6 16,104-40-2-16,-1 4-1 0,0 2-9 15,3 3-7-15,1 1-6 0,4 3-10 16,0-3-6-16,6 3-10 0,-1-1-8 0,3 0-4 15,4-1-2-15,1-1-8 0,2-3-2 0,4 0-14 16,0-4-18-16,4-4-13 0,5-1-27 0,2-6-34 16,3-2-54-16,3-4-58 0,2-2-72 0,1-3-45 15,2-3-11-15,-3-6 66 0,-8-2-177 0</inkml:trace>
  <inkml:trace contextRef="#ctx0" brushRef="#br0" timeOffset="211724.8">7115 16135 2320 0,'0'0'17'16,"0"0"0"-16,0 0 5 0,0 0 13 16,0 0 2-16,0 0-14 0,0 0-12 0,0 0-3 15,0 0-5-15,0 0-1 0,0 0-2 0,143-80-4 16,-111 75-13-16,3 2-17 0,-2 0-45 0,-1 3-52 16,-2 0-83-16,0 0-131 0,-5 3-105 15,-7 1-17-15,-6-1-287 0</inkml:trace>
  <inkml:trace contextRef="#ctx0" brushRef="#br0" timeOffset="211894.34">7237 16249 1707 0,'0'0'64'0,"0"0"32"16,0 0 8-16,0 0-8 0,0 0-36 15,0 0-39-15,0 0-1 0,0 0 10 0,0 0 0 16,0 0-12-16,0 0-5 0,0 0-21 15,139-77-24-15,-109 64-41 0,-1 1-69 0,-2 0-143 16,-2 2-132-16,-6 2-34 0,-7 3-400 0</inkml:trace>
  <inkml:trace contextRef="#ctx0" brushRef="#br0" timeOffset="212105.29">7508 15861 1394 0,'0'0'321'0,"0"0"-273"0,0 0 21 15,0 0 37-15,0 0 50 0,0 0-22 0,0 0-21 16,0 0-9-16,117 41-13 0,-89-31-18 16,0 0-13-16,-2 3-19 0,0 0-16 0,-4 2-6 15,-4 1-20-15,-5 1 1 0,-4 0-6 0,-6 4-3 16,-3 0-9-16,-4 3-18 0,-9 1-25 0,-5 2-30 16,-3 0-33-16,-4 1-52 0,1-1-55 0,-5 0-72 15,3-2-59-15,1 0-61 0,4-9-125 16,8-4 183-16</inkml:trace>
  <inkml:trace contextRef="#ctx0" brushRef="#br0" timeOffset="213913.01">8682 16120 1268 0,'0'0'372'0,"0"0"-268"0,0 0 26 15,0 0 30-15,0 0-20 0,0 0-59 0,0 0-48 16,0 0-9-16,0 0-5 0,-48-123-6 0,41 107 2 16,-2 0-4-16,-1 1 8 0,-1 3 2 15,-3 3 2-15,-1 5-10 0,-3 1-11 0,-1 3-13 16,-2 1-7-16,-1 9-1 0,0 1 5 0,1 4 6 15,-2 2-2-15,2 2 9 0,4 2-7 16,-1-1 3-16,7 1-1 0,0 1-2 0,4 1 3 16,5-2-3-16,2-1 1 0,6-1-5 0,7-4 3 15,3-4-1-15,6-4 6 0,3-4 3 0,4-3 4 16,2-1 4-16,1-6-6 0,2-4 4 0,0-4-7 16,-3-1-2-16,-4-2-2 0,-4-2-1 0,-5 1-1 15,-3 1 2-15,-4 1 8 0,-3 1-1 16,-4 1 8-16,-3 0-1 0,-1 3-4 0,-1 1 3 15,-4 3-3-15,-3 1-4 0,0 2-1 0,-1 4-11 16,1 1-11-16,0 0-8 0,0 7-8 16,-1 1 7-16,3 4 4 0,0 3 12 0,4 0 10 15,-1 4 3-15,3 1 4 0,0-2-2 0,4 0 5 16,3 0-5-16,5-2 3 0,2-3-3 16,4-1-3-16,2-3 4 0,2-3 3 0,1-2 4 15,3-4 1-15,0 0 4 0,0-3-1 0,2-5 3 16,-4-1-2-16,3-4 3 0,-7 1-1 0,-1-3-4 15,-4 0 4-15,0 1-5 0,-3 0 4 0,-3 0 0 16,-3 2 0-16,2-2-1 0,-4 0-5 16,1 1 1-16,-3 3-6 0,2 2 5 0,-3 3 1 15,-1 3 6-15,0 2-3 0,0 0-13 0,0 2-10 16,0 5-8-16,-4 6 2 0,3 4 9 0,-1 6 2 16,-2 4 1-16,0 5 1 0,2 2-2 0,-3 5 0 15,1 1-4-15,-4 1-5 0,3 1-2 0,-3 1-2 16,0 2-2-16,1 0-1 0,-4 3 11 15,2 0 4-15,-4-3 10 0,1-3 5 0,0-3 2 16,-7-4 5-16,0-4 4 0,2-6 9 0,-2-2 0 16,3-6 3-16,0-4 4 0,4-5 7 0,4-4 7 15,2-4 5-15,2-5-14 0,1-6-20 16,3-8-8-16,0-4-20 0,5-5 9 0,4-6 0 16,3-7-1-16,1-5 4 0,6-5-5 0,2-5 4 15,3-5-3-15,3 0 0 0,2 0-3 16,2 1-1-16,1 6-4 0,-1 5-2 0,0 9 1 15,0 6-3-15,-3 10 0 0,-3 7 2 0,-3 6 0 16,-5 6-4-16,-1 3-1 0,-6 2-13 16,-3 1-4-16,-2 5 3 0,-4 4 2 0,-1 1 15 15,-1 2 7-15,-8 3 7 0,2 0-1 0,-5 0 4 16,-1 1-1-16,1-2 1 0,0-1-1 0,0 0 1 16,2-3 1-16,4-2-4 0,-2-1 4 0,7-4-7 15,1 0-9-15,0-2 2 0,3-2 2 0,6 0 3 16,1-2 15-16,5-5 2 0,1-2-6 0,4-4 2 15,0-1-11-15,5-2-1 0,1-1 0 16,2-2 0-16,-2 0 5 0,0-2-3 0,1-2 5 16,-3-1 1-16,1-1 1 0,0-3 0 0,-2-3 4 15,2-2-5-15,-2-4 1 0,-1-3 4 16,-1-3-8-16,-2 0 7 0,0-1-6 0,-6 1 0 16,-2 2 3-16,-3 1-5 0,-4 5 6 0,-1 4 2 15,-3 8 8-15,-3 5 9 0,-4 8-5 16,-4 6-16-16,-5 4-13 0,-1 4-17 0,-3 7-1 15,-4 7 10-15,1 6 7 0,-2 3 10 0,1 5-1 16,3 6 9-16,0 1-2 0,3 2 6 0,4 2 2 16,2-1-2-16,3-2 4 0,2-1-6 15,7-4-1-15,0-4-9 0,7-4-3 0,6-5-8 16,3-2-3-16,4-5-3 0,5-3-1 0,1-3 0 16,2-3-4-16,3-3 5 0,2-3-6 0,2 0 8 15,-2-3 8-15,2-3 4 0,-2-2 6 0,0-1 1 16,4-2 0-16,-6-1-1 0,0-2 3 15,-3-3-4-15,-3-1 4 0,-1 0-1 0,-4-3 0 16,-4 2 4-16,-4-2-4 0,-1 3 8 0,-4 1 4 16,-7 3 8-16,0 4 2 0,-1 2 7 0,-8 4-10 15,-3 3-9-15,-4 1-10 0,-2 2-12 0,-4 7 3 16,-1 1-1-16,-3 4 6 16,0 1-1-16,1 0 3 0,0 1-4 0,5-1-1 15,1-1 1-15,6 0-2 0,0-3 2 0,6-2-3 16,3-1 1-16,3-2-9 0,1-2-1 0,0-1-5 15,3 0 0-15,2-2 7 0,3-1 6 0,3 0 10 16,2-3-3-16,3-2 3 0,-4-1-7 0,4 0-1 16,-3 0 0-16,-2 2 0 0,1-1 0 0,-3 1-2 15,-1 2-1-15,1 2-2 0,-5-1-2 16,3 1-3-16,-2 0-3 0,1 0-2 0,2 3-1 16,-4 2 0-16,3 0-5 0,-4 2 6 0,5 1-3 15,-6 0 6-15,5 0 2 0,-3 1 1 16,3 0-2-16,-2-1 2 0,1 0 3 0,4 2 7 0,0-1 10 15,1 0-5-15,4 0 5 0,-1-1-4 0,6-2 3 16,-1-1 5-16,0-2-1 0,2-2 2 16,0-1-3-16,-1 0 0 0,1-4-2 0,0-2 3 15,0-2-7-15,0 0 4 0,1-2 4 0,0-1-1 16,0-3 8-16,1-1-3 0,0-2 3 16,-2-1-3-16,3-3 0 0,1-2-5 15,-3-3-1-15,0-2-2 0,-1-2-2 0,-1-2 2 16,-2-3-7-16,2-1 3 0,-4 0-7 0,-1-3 3 15,-3 3 3-15,2 0-1 0,-8 4 3 0,1 4 0 16,-6 4 0-16,-1 8 2 0,0 6 12 0,0 4 1 16,-4 5-7-16,-2 1-13 0,-3 5-16 0,-2 6-6 15,-1 5 5-15,-4 6 8 0,2 3 4 16,-1 4 0-16,1 2 4 0,3 1 4 0,0 2-1 16,2-1 10-16,1-1 3 0,5-2-5 0,1-1 8 15,2-3-11-15,0 0-2 0,6-5-7 0,4-3-4 16,4-4-5-16,0-3-5 0,5-3 3 15,0-3-3-15,2-3 5 0,1-2 6 0,-2 0 3 16,2-1 0-16,0-6 3 0,-2 0-2 0,0-3 2 16,-1-2 2-16,0-1-1 0,-2-1 3 15,-3-1-3-15,-2 0 6 0,-1 0 0 0,-2 0-2 16,0 2 5-16,0 3-5 0,-6 2 9 0,2 2 10 16,-4 3 14-16,-1 3 5 0,0 0-3 15,0 0-14-15,0 5-14 0,-1 3-8 0,-1 3-3 16,-3 3 3-16,2 1-1 0,-4 0 1 0,3 3-2 0,-1-1-4 15,3-1-6-15,1-2-12 0,0 0-19 16,1-2-32-16,1-2-31 0,6-1-35 0,5-1-96 16,-3-3-223-16,-3-2-744 0</inkml:trace>
  <inkml:trace contextRef="#ctx0" brushRef="#br0" timeOffset="214072.09">10832 15434 2244 0,'0'0'-5'0,"0"0"-3"0,0 0 1 15,0 0-49-15,0 0-56 0,0 0-107 0,0 0-139 16,0 0-86-16,0 0-591 0</inkml:trace>
  <inkml:trace contextRef="#ctx0" brushRef="#br0" timeOffset="214255.6">10175 15600 2407 0,'0'0'1'0,"0"0"-4"0,0 0 4 15,0 0 2-15,0 0-8 0,0 0-7 0,0 0-13 16,0 0-42-16,0 0-56 0,152-24-103 0,-105 30-153 15,-14-1-105-15,-10-1-604 0</inkml:trace>
  <inkml:trace contextRef="#ctx0" brushRef="#br0" timeOffset="-214533.61">10834 15779 1639 0,'0'0'55'0,"0"0"16"16,0 0 35-16,0 0 15 0,0 0-49 0,82-129-22 16,-62 113 10-16,5 6 9 0,-2 2-3 0,0 3-6 15,-1 2-13-15,3 3-8 0,-2 0-9 0,-2 3-13 16,-2 4-2-16,-1 0-11 0,-6 4-2 0,-1 1-2 16,-7 2-2-16,0 2 1 0,-4 3 2 15,-1 0-3-15,-6 2 2 0,-4 1 7 0,-1 1-5 16,-5 2 9-16,3 1 1 0,-3-1 8 0,0-1 11 15,3-1 12-15,1-1 9 0,3-1 0 16,1-2-5-16,3-3-16 0,6-2-9 0,0-2-16 16,5-3-2-16,5-1-4 0,1-4 1 0,2 0 7 15,6-3-3-15,0-1 0 0,1 0-4 0,2-4 4 16,-1-1-4-16,-2-3 6 0,-4 0-1 0,1-1-6 16,-4-1 0-16,-4 1-1 0,-5-1 2 15,-2-1-5-15,-1-2-5 0,-2 0-8 0,-7-1-11 16,-3-2-7-16,-1 0-9 0,-5 0-1 15,0-3 0-15,-2 2 12 0,0 0 3 0,0 1 11 16,0 3 7-16,4 3 5 0,-2 2 7 0,5 2 8 16,-1 2 0-16,8 2 1 0,0 1 0 0,5 1-12 15,1 0 0-15,0 0-2 0,2 3 3 0,6 2 8 16,1 2 3-16,2 1 4 0,1 0-2 0,7 0-3 16,-1 1-1-16,4-1 1 0,0 1-5 0,4-1 7 15,-2-1 0-15,5-2-6 0,-1 0 7 16,-2-1-7-16,3-2 7 0,-1 1 4 0,2-2 8 15,0-1 2-15,1 0-4 0,1 0-3 0,0 0-6 16,-1-1-5-16,1-3 1 0,-1 0-1 16,-2-3-3-16,-1-1-1 0,-4-2-2 0,-1-2-4 15,-6-2 4-15,0 1 0 0,-5-2 6 0,-2 1-3 16,-4-1 3-16,-4 0-4 0,-2 1-1 0,0 1 2 16,-8 3-3-16,-1 0 4 0,-3 5-3 15,0 1 2-15,-6 2-3 0,-2 2 0 0,-2 2-2 16,-2 4 4-16,-1 3-1 0,1 4 3 0,-2 2 2 15,4 2-6-15,2 4 5 0,0 1-4 16,1 2 3-16,5 2 5 0,-3 0 2 0,6-2-2 16,2-1-1-16,4-3-3 0,4-3-6 0,1-2-6 15,6-2-11-15,5-1-12 0,8-3-18 0,-1-2-32 16,4-1-30-16,4-2-54 0,1-2-86 0,4 0-37 16,4-2-114-16,-10 0-100 0,-7 0-496 0</inkml:trace>
  <inkml:trace contextRef="#ctx0" brushRef="#br0" timeOffset="-213449.6">12079 15786 1336 0,'0'0'314'0,"0"0"-45"16,0 0-26-16,0 0-72 0,0 0-67 16,-131-25-37-16,104 25-18 0,-3 1-10 0,5 7-13 15,-4 3-8-15,1 2 2 0,0 5-3 0,5 0 6 16,3 2-3-16,8-2 0 0,3 1-9 0,5-3-7 15,4-1-2-15,2-2-6 0,8-1 6 16,3-1-6-16,6-3 1 0,2-1-1 0,1-4 0 16,5-2 0-16,2-1-4 0,-2 0-2 0,3-6-7 15,-1-2 6-15,0-1 0 0,-2-3 7 0,-3 0 2 16,-4-2 2-16,1-2 1 0,-3-1 2 0,-5-3 1 16,-1-1 0-16,0 1 2 0,-5-1-5 0,0 3 8 15,-4 2-7-15,-3 5-1 0,0 2 5 0,0 4-5 16,0 3 2-16,0 2-6 0,-1 0-7 15,-2 7-5-15,-4 3 4 0,3 5 2 0,-4 3 9 16,-1 2-5-16,0 2 3 0,4 1 2 16,-1-1-2-16,2-2 7 0,-2-1-6 0,6-2-1 15,0-1-2-15,0-2-5 0,7-3 1 0,-2-1-1 16,4-3 3-16,0-3 3 0,1-1 5 0,0-3 5 16,0 0 6-16,2-3-3 0,-1-2 0 15,6-5 0-15,-4 0-2 0,5-4 5 0,-4 0 0 16,4-1-4-16,1-1 1 0,0-1 4 0,0-3-5 15,1 0 3-15,0-4-4 0,1-3-9 0,1 1 3 16,1 0-3-16,1 2 0 0,-1 2-1 16,-1 5 0-16,-2 5 2 0,-2 3-2 0,-3 6 2 15,-2 3 0-15,-2 0-2 0,0 6-4 0,-3 3 7 16,1 3 2-16,0 6 3 0,0 2-1 0,-3 2 3 16,0 4-3-16,-1 0 2 0,-3 1 5 0,-1 0-6 15,-1-1 4-15,0-1 0 0,-2-1 3 0,-4-1 2 16,0-1-2-16,0-4 1 0,3-3-6 0,-3-1-2 15,5-4-6-15,0 0-1 0,1-2-2 16,0-2-5-16,0-2 0 0,0 0 2 0,0-3-2 16,0-1 6-16,0 0 4 0,0 0-8 15,0-4-1-15,0-1-20 0,0-5-24 16,-2 0-34-16,-4-2-55 0,-5-2-57 0,-1-1-72 0,-6-2-17 16,-1 0 30-16,-2 0 61 0,-1-2 76 0,0 1 54 15,1 1 24-15,0-2 12 0,3 3 14 16,0 0 4-16,6 2 9 0,-1 3 3 0,3 1 9 15,3 3 5-15,2 3 3 0,1 2-10 0,4 1-5 16,0 1 16-16,9 0 11 0,1 2 33 0,1 2 7 16,6 1-10-16,-3-2-17 0,6 2-15 15,0 0-6-15,1-1-1 0,4 1 12 0,-1-1 8 16,1-1 3-16,2 2 7 0,0-2 35 0,2 2-2 16,-1-1-4-16,1-1-15 0,1 0-49 0,-1-3-4 15,-1 0-5-15,-4 0 4 0,2 0-2 0,-3 0-3 16,-4-1 1-16,-2-4-1 0,-3 2 3 0,-4-2 4 15,-2 2 15-15,-4-1 20 0,-4 1 18 16,0-1-2-16,-1 1-10 0,-8-1-24 0,-1 2-19 16,-1 1-5-16,-7 0 0 0,2 1 3 0,-4 0 0 15,-1 1 8-15,-1 4-2 0,1 0 5 0,1 3 7 16,3 3 6-16,-1 0 7 0,3 1-1 16,1 0 2-16,4 1-5 0,0 1 2 0,2-2-3 15,2 1-3-15,1 0-10 0,5-3-7 16,3-1-4-16,3-1-7 0,9-2 6 0,-1-1-3 15,6-2-2-15,1-3 3 0,3 0-4 0,2 0-3 16,1-4 1-16,-2-3 1 0,1 0-3 0,-4-2 3 16,1 0-2-16,-3-2 0 0,-1 1 1 15,-1-1-1-15,-4 1 1 0,2 2-2 0,-4 0 1 16,-2 2 0-16,-4 3 1 0,0 2-6 0,-4 1 4 16,2 0-3-16,-3 1 2 0,-1 6 7 0,1 2-2 15,-1 1 1-15,0 3-1 0,1 1 2 0,-1 1-4 16,1 0 2-16,1-1 0 0,5 2-3 0,-2-4 1 15,2 0-1-15,2-1-2 0,2-3-5 16,0 0 1-16,-1-3-8 0,7-2-11 0,-4-3-23 16,1 0-46-16,-1-1-79 0,1-5-176 0,-4 1-225 15,-4 1-878-15</inkml:trace>
  <inkml:trace contextRef="#ctx0" brushRef="#br0" timeOffset="-213237.6">12834 15445 2444 0,'0'0'51'0,"0"0"-1"0,0 0 8 16,0 0 10-16,0 0-18 0,0 0-25 0,0 0-14 15,0 0-9-15,134 91-12 0,-96-86-17 0,-4 1-16 16,3-1-35-16,-4-2-43 0,3 0-85 15,-3-3-153-15,-10 0-162 0,-5 0-802 0</inkml:trace>
  <inkml:trace contextRef="#ctx0" brushRef="#br0" timeOffset="-213049.31">13571 15269 1772 0,'0'0'355'0,"0"0"-302"0,0 0 9 16,0 0 27-16,0 0-15 0,0 0-40 0,0 0-28 16,0 0-14-16,0 0-15 0,-81 135-18 0,70-113-20 15,0-1-22-15,2-2-19 0,3 2-37 0,2-4-64 16,4-1-112-16,0-4-116 0,0-5-477 0</inkml:trace>
  <inkml:trace contextRef="#ctx0" brushRef="#br0" timeOffset="-212858.58">13820 15297 1653 0,'0'0'348'16,"0"0"-149"-16,0 0-14 0,0 0-18 0,0 0-68 0,0 0-25 16,0 0-9-16,0 0-5 0,0 0-12 15,0 0-16-15,0 0-8 0,-123 136-18 16,114-115-8-16,-1 1-19 0,4 0-22 0,2-2-43 15,-2 1-71-15,3-1-133 0,0-6-269 0,1-4-919 0</inkml:trace>
  <inkml:trace contextRef="#ctx0" brushRef="#br0" timeOffset="-212241.86">8442 15395 1213 0,'0'0'140'0,"0"0"-95"0,0 0 23 0,0 0 23 16,0 0 6-16,0 0-24 0,-103 128-39 15,88-105-19-15,0 1-11 0,1-1-2 0,1 0-17 16,0-2-35-16,0-2-70 0,4 0-96 0,1-6-111 15,2-2-36-15,5-5-328 0</inkml:trace>
  <inkml:trace contextRef="#ctx0" brushRef="#br0" timeOffset="-212041.54">8674 15397 2040 0,'0'0'48'0,"0"0"22"16,0 0 25-16,0 0 2 0,0 0-22 0,0 0-53 16,-120 85-18-16,99-64-4 0,1 1 0 0,-2 3-3 15,-1 0-6-15,2 1-15 0,-1-1-20 0,2 1-33 16,2-2-101-16,4-2-177 0,4-6-163 0,3-5-725 0</inkml:trace>
  <inkml:trace contextRef="#ctx0" brushRef="#br0" timeOffset="-209720.51">14747 15875 317 0,'0'0'77'15,"0"0"26"-15,0 0 21 0,0 0 2 0,0 0-20 16,0 0-15-16,0 0 9 0,0 0 34 0,0 0 39 16,0 0 34-16,0 0 17 0,0 0-4 0,5 36-24 15,7-46-45-15,1-5-39 0,6-5-31 0,2-3-26 16,4-5-10-16,-1 0-20 0,1-4-9 0,-1 2-8 15,-2-2-4-15,-1 0 2 0,-2-2-2 16,-4 0 2-16,1-1-3 0,-3-3-2 0,2 1-2 16,-3-1 1-16,-2 0-7 0,0 0 4 0,-4 3 0 15,-3 3 1-15,-3 3 9 0,0 7-1 16,-7 6 3-16,-1 6-7 0,-1 5-14 0,2 5-15 16,-2 2-8-16,-3 11 3 0,-2 8 10 0,-5 5 10 15,2 8 7-15,-2 2 1 0,2 5-6 16,2 2 0-16,3-1-1 0,3 2 2 0,3-1 0 15,3-2 0-15,1-2 4 0,2-4-5 0,4-2 6 16,4-3-1-16,4-4-1 0,2-3 3 0,2-2 2 16,-1-5 2-16,4-2 6 0,-3-6 9 15,1-4-3-15,-1-3 10 0,-1-1 2 0,-2-2 5 16,-1-6 0-16,-1-2-4 0,-2-4-5 0,1-1-4 16,-4-1-3-16,1-2-1 0,-2 0 0 0,0-1-6 15,1-1 2-15,-1-1-7 0,-2 1-2 0,2-1 3 16,-1 3-6-16,3 1 5 0,-6 5 0 15,5 4-2-15,-4 2-2 0,0 5-5 0,-1 1-14 16,-1 0-4-16,0 3 4 0,0 6 6 0,0 3 15 16,1 5 4-16,-1 3 4 0,1 2-5 0,-1 1-1 15,2 0-3-15,0 1 0 0,1-1-1 0,-1 1-1 16,3-1 5-16,-1-2-5 0,6-2 3 16,0-1-3-16,2-4 1 0,3-3 1 15,1-2 4-15,2-3 1 0,2-1 3 0,-4-4 7 16,1-1 2-16,1 0 6 0,-2-5-6 0,-2-2 1 15,2 0-6-15,-2-4-2 0,-2-2 3 0,-1-1-6 16,0-2 3-16,1-2-4 0,-4-2 3 0,0 1-4 16,2-3 1-16,-4 1-1 0,-1 2-4 0,0-1 3 15,-1 1-2-15,0 5 0 0,-1 2 1 16,1 4-1-16,-4 4-2 0,0 1-1 0,1 3-13 16,-1 0-5-16,0 4-4 0,1 3 4 0,-1 3 14 15,0 5 1-15,2 3 10 0,-2 3-6 0,0 1 0 16,0 1 3-16,0-1-4 0,2 1 4 15,2-2-6-15,1-3 2 0,1-1-2 0,5-3 2 0,2-1-1 16,3-3 2-16,-1-2-1 0,3-1 3 16,2-2 1-16,3-4 1 0,1-1 3 0,3 0-3 15,0-6 6-15,1-2-6 0,1-1 3 0,-2-3 1 16,-1 0-4-16,-5-4 5 0,-2 0-3 16,0-3 1-16,-2-2 0 0,-2-2-1 15,-3-2-3-15,5-1-1 0,-5 1 2 0,4 0-4 16,-2 3 3-16,-3 4-4 0,-1 2 3 0,0 7-3 15,-5 2-2-15,0 4-1 0,-2 3-6 0,1 0-2 16,0 5 0-16,1 4 5 0,-2 5 0 0,4 3 9 16,-2 2-1-16,0 1 0 0,0 3 1 0,3 0-2 15,-1 0 3-15,0 3-3 0,1-2 2 16,1-1-2-16,-2-2 0 0,-2-1-1 0,0-2 4 16,-2-3-2-16,-2-1 6 0,-1-1 3 0,-4-1-2 15,-3-3 8-15,-4 0-5 0,-5-4 2 0,0 1-10 16,-2-2-8-16,-4-3-16 0,0 0-23 15,-2-1-22-15,3 0-43 0,0-3-52 0,2-4-95 0,4-2-116 16,4 1-143-16,4 2-742 0</inkml:trace>
  <inkml:trace contextRef="#ctx0" brushRef="#br0" timeOffset="-209557.42">15687 15338 1683 0,'0'0'96'16,"0"0"25"-16,0 0 6 0,0 0-14 0,0 0-37 16,0 0-43-16,0 0-71 0,0 0-65 0,0 0-30 15,0 0-44-15,0 0-38 0,0 0-88 0,0 0-59 16,0 0-556-16</inkml:trace>
  <inkml:trace contextRef="#ctx0" brushRef="#br0" timeOffset="-208783.54">16185 15809 1392 0,'0'0'302'15,"0"0"-31"-15,0 0-42 0,0 0-73 0,0 0-62 16,0 0-34-16,0 0-4 0,0 0-13 16,86-133-11-16,-65 108-11 0,1-1-4 0,-1 0-8 15,0-3-1-15,0-1-5 0,0-1-3 0,-2-2-1 16,0 0-5-16,0-2 2 0,-4 3-5 15,-1-1 2-15,-7 6 2 0,-3 1 7 0,-3 7 4 16,-1 4 9-16,0 4 3 0,-2 7-4 0,-2 1-2 16,0 3-18-16,-2 2-9 0,0 7-5 0,-4 7 2 15,-5 6 13-15,0 6 7 0,3 4 1 0,-2 5 1 16,4 1 0-16,3 1-2 0,-1 2 4 0,6-2 0 16,1-1 4-16,1 1 0 0,0-4-5 15,1-1 0-15,3-2-8 0,4-4 5 0,2 0-7 16,1-3 3-16,1-2-3 0,1-3-2 0,1-3 2 15,-3-3-1-15,-1-4 0 0,1-1 0 16,-2-4 4-16,-3-1-5 0,-2-3 13 0,-2-1 17 16,-1 0 13-16,-1-2-1 0,0-4-6 0,-3-2-23 15,-5-3-24-15,-2-2 0 0,-2-3-13 16,-5-1 2-16,1-2 3 0,-1-2 4 0,-3-1 7 16,3 0 1-16,1-1 0 0,-1 0-5 0,4-1-4 15,-2 1-4-15,2 0 5 0,2 4 4 0,0 1 12 16,5 5 5-16,0 4 3 0,1 2 4 15,3 4-11-15,1 1-34 0,1 2-26 0,0 0 2 0,3 3 5 16,4 3 40-16,3-1 29 0,3 2 0 16,1 1 5-16,3 1-7 0,1 0 1 0,2 0-2 15,2 0 1-15,2-1 2 0,2 0 0 16,3-1-2-16,1-1-1 0,0-3-1 0,0 1-6 0,-3-3 4 16,-1-1-6-16,-1 0 4 0,-5 0 3 15,0-1 0-15,-5-1 8 0,-2-2 1 0,-4 1 13 16,-2-1 10-16,-4 0 6 0,-3-1 2 0,0-1-9 15,0-1-11-15,-6 0-7 0,-1 1-8 0,-3-2-7 16,-3-1-1-16,-1 2-7 0,1 1 5 16,-2 0 0-16,-1 0 2 0,-1-1 0 0,1 2-5 15,0-2 4-15,-2 1-5 0,3-1 6 0,-3 2-3 16,4-1 0-16,-2 3 1 0,7 1-2 16,2-1 3-16,3 3-5 0,-1 0-4 0,4 0-4 15,-2 4 4-15,2 3 1 0,0 2 10 0,1 3 2 16,0 0 3-16,1 1 3 0,7 1 1 15,-1 0 2-15,3 0 0 0,5-1 2 0,1 1-2 16,3-3 10-16,-1 1-3 0,6-3-3 0,1 0-2 16,1-2-9-16,3-1 1 0,0-1-1 0,3-3-5 15,0 0-8-15,1-2-19 0,-1 0-26 0,-1 0-39 16,0 0-53-16,-1 0-100 0,0-1-176 0,-10 0-144 16,-7 0-781-16</inkml:trace>
  <inkml:trace contextRef="#ctx0" brushRef="#br0" timeOffset="-208047.46">16758 15625 606 0,'0'0'101'0,"0"0"31"16,0 0 45-16,0 0 17 0,0 0 1 15,0 0-19-15,0 0-5 0,0 0-7 0,0 0-19 16,0 0-14-16,0 0-12 0,0 0-7 16,0 0-16-16,0 0-14 0,4-86-14 0,-8 84-14 15,2 2-10-15,-4 0-12 0,3 0-9 0,-5 2-10 16,0 7-6-16,-1 3-4 0,-3 4 3 0,-1 2-5 15,1 4 6-15,0 1-3 0,0 4-3 0,2-1 5 16,4 3-4-16,-1 1 3 0,6 1-3 16,1 1 2-16,0-1-2 0,8-2 2 0,3-2 2 15,5-2-1-15,2-2 2 0,5 0-1 0,2-4 3 16,-1-1-2-16,3-5 3 0,-1 0-2 0,0-4 0 16,1-3 2-16,-3-2-1 0,1-4 4 0,-3 0-4 15,-1-2 8-15,-3-5-4 0,-3-2 2 0,0-1 3 16,-3-3-1-16,-4-2 0 0,-2-2-4 15,1-3 0-15,-4-3-4 0,-1-2-1 0,-2-1-7 16,0-5 1-16,0 0-5 0,-3-3-3 16,-6-1 4-16,2 1-8 0,-3 0 5 0,-3 2-2 15,0 1-3-15,-5 3-1 0,1 3 1 16,-5 5-2-16,0 4 4 0,1 3 6 0,-1 6 1 16,0 2 2-16,-2 4-3 0,3 1 3 0,0 0-3 15,4 7 2-15,1 2 1 0,2 4-2 0,5 2 1 16,2 2-3-16,7 2 3 0,0-1-4 0,9 0 4 15,3 1 0-15,7-2 0 0,2-1 5 0,7 0-4 16,4-2 0-16,4-1-1 0,6-3-3 16,3-1-9-16,3-3-15 0,-3-1-19 0,3-2-31 15,-6-2-44-15,0-1-49 0,-2 0-106 0,-11 0-191 16,-11 0-642-16</inkml:trace>
  <inkml:trace contextRef="#ctx0" brushRef="#br0" timeOffset="-206083.7">17549 15691 1577 0,'0'0'381'0,"0"0"-173"0,0 0 8 16,0 0-5-16,0 0-76 0,0 0-53 0,0 0-28 0,0 0-21 15,0 0-19-15,-18-118-16 0,-2 106-7 16,-4 1-10-16,-6 0-3 0,-3 2 5 0,-2 2-3 15,-4 1 6-15,1 2 2 0,2 3-1 0,-1 1 5 16,4 0 3-16,2 5 2 0,5 3-2 0,5 0 3 16,7 2-5-16,4 0-5 0,6 1-4 15,4 2 0-15,0 0 1 0,9 1 9 0,6 0 12 16,5-1 1-16,4 0 6 0,8-2-2 0,2 0 2 16,0-3-4-16,5-3 4 0,0 1-2 0,-1-3-7 15,-2 1 6-15,0-2-7 0,-4-2 3 0,-3 0-1 16,-5 0 2-16,-4 0 1 0,-7 0 2 15,-1 0-2-15,-4 0-3 0,-2 0-4 0,-4 1-4 16,0 1 2-16,-2 1-4 0,0 1 5 0,0 1 1 16,0 5 2-16,0 2 2 0,-3 3-1 0,-3 4 1 15,1 3-7-15,-2 2 4 0,2 1-4 0,-1 1 2 16,-2 0 2-16,2-1-1 0,-1 0 0 16,-1 3-3-16,3-3 4 0,-2 1-3 0,3-1 1 15,-2 1-2-15,0-4 3 0,-1-1-2 16,-2 0 4-16,-3-4 1 0,-3-1-7 0,-1-2 6 15,-4-3-8-15,-4-1 6 0,0-4-2 0,-4-1 0 16,1-4 1-16,1-1-3 0,0 0 1 0,3-1 0 16,3-5 0-16,6 1 1 0,1-4 1 15,7-1-3-15,2 0 4 0,4-4-4 0,2-1 0 16,5-2 3-16,9-2-2 0,2-3 7 0,6 0-7 16,6-4 7-16,4 0-6 0,6-3 0 0,4-2 6 15,0 0-5-15,6-2 4 0,1-3-2 0,0-1 2 16,2 1-1-16,1 2 4 0,-2 2-2 0,1 4-2 15,-6 3-1-15,-2 5 4 0,-4 4 2 16,-8 5-1-16,-3 4 4 0,-3 2-9 0,-8 3 1 16,-6 2 1-16,-4 0-7 0,-6 0-3 0,-2 4-1 15,-1 4 5-15,-3 3 2 0,-7 5 11 0,0 1-6 16,-3 2-3-16,-4-1 0 0,4 1-6 16,-3 1 6-16,5-1-2 0,0 0 2 15,5 0-1-15,2-1-2 0,4 0-3 0,0-2 2 16,10 0-6-16,1-2 1 0,6-2 4 0,2-2-3 15,3-2 10-15,2-1-8 0,6-1-5 0,1-3-2 16,7-2-7-16,2 0 6 0,0-1-1 0,2 0 0 16,-3 0 1-16,0-5-4 0,-4-2 5 0,-3-2 6 15,2-3-3-15,-7-3 7 0,1-3 0 16,-4-4 0-16,-1-2 5 0,-6-1-5 0,0-3 5 16,-6 2-4-16,0 0 6 0,-5 1 3 0,-5 2 1 15,-1 3 5-15,-6 3-3 0,-4 2-1 0,-2 3-9 16,-2 4-3-16,-2 2-7 0,-5 3 3 0,1 3-1 15,-3 0 3-15,-3 5 1 0,2 4 2 0,1 4 2 16,-1 2-2-16,4-1 6 0,6 3-6 16,1 0 0-16,5-1-4 0,3 0 1 0,5 1 0 15,0-1-1-15,7-1 8 0,3 0-3 0,2-1 4 16,4-1 3-16,-2-3 2 0,4-3 0 16,1-1 2-16,-1-4-2 0,-1-2-4 15,2 0 1-15,-1-1 2 0,0-5-1 0,-4 0-6 16,-1-1 5-16,2-1-7 0,-2-2 2 0,-1 1 0 15,3 1-9-15,-3 0 0 0,-1 2-6 0,-1 1 1 16,-2 2-5-16,-4 3 0 0,2 0-4 0,-4 1-2 16,-1 4-1-16,0 3 2 0,0 1 5 0,-1 3 2 15,0 2 10-15,0 0 1 0,0 4 4 0,-2-1 2 16,2-1-3-16,-1-1 2 0,0-4-4 16,1 0 6-16,0-2-3 0,0-3 5 0,2 0 5 15,3-3 10-15,1-2 10 0,0-1 8 0,0 0 1 16,4-1-9-16,1-4-5 0,3-4-12 15,-1 0 0-15,0-1-3 0,3-3-1 0,-3-1-1 16,2-2-3-16,0 0 2 0,0-2-6 0,0 2 3 16,4-1-5-16,0 1 4 0,2 0-4 0,-1 1 2 15,3 0-3-15,-1 2-5 0,-2 2 3 16,-1 2-3-16,0 3 2 0,-6 4-2 0,2 2-1 16,-6 0-3-16,-4 2-3 0,2 4 1 0,-5 2 1 15,0 0 4-15,-1 2 4 0,-1 3 8 0,0 1-3 16,0 0 5-16,-1 2-4 0,-1-1-2 15,0 0 0-15,0-1 1 0,-2 0 2 0,3-1-4 16,1-1 5-16,0-3-4 0,0-4 3 0,0 0 1 16,0-4 10-16,0-1 15 0,0 0 18 0,0 0 18 15,1 0-3-15,0-3-14 0,3-3-19 0,-1-3-14 16,-1-1-12-16,5-3 0 0,-3 0 1 16,3 1-5-16,1-1 5 0,1 0-5 0,1 2 1 15,1-2-3-15,2 2-1 0,3-1-3 0,0 0-2 16,2 2 1-16,1 1-3 0,-1 2 0 0,-2 3-6 15,0 1 3-15,-4 3-5 0,-3 0 3 16,-3 1 0-16,0 5 0 0,-4 2 2 0,-2 0 0 16,0 2 4-16,0 2-1 0,0 1 8 0,-3 0 3 15,-5 1 1-15,5 1 3 0,-3-1-4 0,3 0 0 16,1 0-2-16,-2-2 3 0,3-1-2 16,1-3 4-16,0-2-2 0,0-1 2 0,0-2 2 15,4 0 4-15,-3-3 15 0,0 0 14 0,0 0 10 16,1-3-3-16,3-3-14 0,0-2-20 15,3-3-7-15,0-1-6 0,-1-1 0 0,2 0 4 0,1 1-4 16,-1-1 2-16,1 0 1 0,2 2 1 16,-1-2-2-16,5 2 0 0,-2-1-5 0,4 1 0 15,0-1-1-15,2 1 0 0,-1 0 0 0,-3 2-9 16,0 3 3-16,-4 2-5 0,-3 1 1 0,-3 3 2 16,-2 0-4-16,-1 0 1 0,-3 3-3 15,0 0 7-15,0 3 0 0,0 1 7 0,0 1 4 16,-4 2 0-16,-1 0 4 0,3 2-2 0,2 0 3 15,0-1-4-15,0 2 3 0,0-2-3 16,7 2 0-16,2-1-1 0,1 0 1 0,5 2-1 16,3 0 1-16,4 0 3 0,5-2-4 0,0 0 1 15,3-3 0-15,1-3 2 0,2-1 0 0,-4-1 5 16,0-2-1-16,-1-1-4 0,0-1 4 16,-2 0-1-16,-2-1 2 0,-2-3 1 0,-4-2 1 15,-3-2 2-15,1-3-2 0,-3 0 3 0,-2-3-3 16,-2-1-5-16,1 0 0 0,-3-2 1 15,-3 1-4-15,2 0 6 0,-4 0-4 0,-2 0-4 16,0-1 1-16,-6 2-11 0,0 1 0 0,-9 0-11 16,2 2-1-16,-7 2 6 0,1 1 1 0,-4 4 7 15,0 1 2-15,-2 2-5 0,4 2 1 0,0 0 5 16,1 5-5-16,3 3 6 0,3 1-1 0,3 1 0 16,2 1 1-16,0 0 1 0,7 1 2 0,-1-2-9 15,3 2 3-15,0-2-3 0,1-1 3 16,5 1 7-16,2-3 4 0,1-1 2 0,1 0 1 15,2-3 2-15,-2 0-3 0,4-1 1 0,-1-2 0 16,-2 0 1-16,2 0-3 0,-2 0 1 16,2 0 2-16,-1 0-6 0,-1 0 5 0,0 0-2 15,-1 2-1-15,-1-1 0 0,1 2-1 0,-5 0-2 16,3 1 1-16,-2 2 2 0,-2 1-2 16,-1 2 4-16,3 1-5 0,-3 0 5 0,-2 2-2 15,4 1 3-15,-3-2-1 0,0 0-1 0,-1 0 0 16,4-1 2-16,-3 0 0 0,1-1-5 0,5 0 2 15,0 1-5-15,3-1 0 0,3 2 0 16,3-2-5-16,3-1-11 0,1 0-32 0,0 1-54 16,1-3-103-16,-3-1-250 0,-8-3-662 0</inkml:trace>
  <inkml:trace contextRef="#ctx0" brushRef="#br0" timeOffset="-205730.88">20556 15072 1212 0,'0'0'276'0,"0"0"-16"15,0 0 4-15,0 0-58 0,0 0-87 16,0 0-50-16,0 0-21 0,0 0 8 0,0 0 9 16,0 0 2-16,0 0-7 0,0 0-5 0,65 126-6 15,-53-87 3-15,1 3-3 0,-2 3 0 0,-1 1 0 16,-1 2-14-16,-4 2-1 0,3 2-13 0,-5 3-3 16,4 1-7-16,-4 0-3 0,2 2-4 0,-3-2-3 15,-1-3 1-15,-1-2-7 0,0-2-5 0,-2-3-14 16,-8-4-16-16,-2-3-30 0,-5-2-39 15,-2-4-62-15,-5-1-120 0,5-12-272 0,5-6-926 16</inkml:trace>
  <inkml:trace contextRef="#ctx0" brushRef="#br0" timeOffset="-202116.72">7477 15802 157 0,'0'0'103'16,"0"0"-96"-16,0 0 37 0,0 0 37 0,0 0 26 16,0 0 16-16,0 0-9 0,0 0-8 15,0 0-6-15,0 0-11 0,0 0-18 0,0 0-8 16,-82-43-3-16,81 43-4 0,-1 0-3 0,2 3 3 16,0 2 1-16,2 2 14 0,4 0 11 15,0 2-3-15,0 0-5 0,3 1-14 0,1 2-6 16,0-2-9-16,3 1-3 0,0-1-6 0,0-1-5 15,3 0-1-15,-2 1-4 0,-1-1 1 0,2 2-5 16,1-2 0-16,2 3-4 0,2 0 0 16,-3-1-4-16,4 2-1 0,0-1-6 0,-1 1-3 15,2-2 0-15,-1 0-3 0,-4 1 5 0,3-2-2 16,-3 1-2-16,1 0 1 0,1-2-3 0,-4 2 2 16,1-4-4-16,-5 2 3 0,3 0-3 0,-4-1 5 15,-4-3 0-15,0 1 0 0,-4-1 0 0,-2-3 3 16,0 2 12-16,0-2 9 0,0 0 10 0,-4 2 0 15,-4-2-4-15,-3 1-10 0,-3 2-5 16,0-2-2-16,-3 2-5 0,-1 1 2 16,0-2-7-16,-3 2 4 0,1 0-4 0,-1 0 0 0,-3 1-1 15,0 0-5-15,-1 2-2 0,-1 0-1 16,-1 0-2-16,0 2-2 0,0 0 5 16,1 0-4-16,4 1 7 0,-1 0-6 0,2-1-11 15,4 0-9-15,2-3-19 0,5-1-23 0,1-1-40 16,4-1-49-16,4-2-73 0,1 1-79 0,0-3-138 15,1 0-652-15</inkml:trace>
  <inkml:trace contextRef="#ctx0" brushRef="#br0" timeOffset="-201632.38">6927 16061 675 0,'0'0'249'0,"0"0"-173"0,0 0 0 15,0 0 27-15,0 0 8 0,0 0-4 0,0 0-8 16,0 0-5-16,0 0 2 0,0 0-4 0,0 0-8 15,0 0-13-15,115-13-14 0,-87 10-3 16,-1 0-9-16,3 1-4 0,0-2-7 0,1 2-6 16,2-2-8-16,-1 2-7 0,-1 0-1 0,1-1-7 15,1 2 0-15,-1 1-4 0,-1 0 0 0,-1 0-6 16,-2 0-5-16,-5 3-11 0,-5 1-20 16,0 2-15-16,-5 0-29 0,-1 1-22 15,-2 0-26-15,-2 0-24 0,-1 0-38 0,-1-1-65 16,-2 0-66-16,-3-3-524 0</inkml:trace>
  <inkml:trace contextRef="#ctx0" brushRef="#br0" timeOffset="-201317.63">6991 16210 1352 0,'0'0'8'0,"0"0"-17"16,0 0 24-16,0 0 47 0,0 0 32 0,0 0-9 16,0 0-13-16,0 0-3 15,0 0 3-15,0 0-6 0,141-15-12 0,-115 14-8 16,0 0-9-16,0 1-3 0,0 0-1 0,-3 0-10 15,2 0-7-15,0 0-4 0,-1 1-8 0,1 0 2 16,1 1-6-16,0 1-10 0,-1-2-20 0,1 0-34 16,-4 0-42-16,2-1-58 0,-2 1-77 0,-7-1-129 15,-4 1-489-15</inkml:trace>
  <inkml:trace contextRef="#ctx0" brushRef="#br0" timeOffset="-199202">21337 15629 1414 0,'0'0'31'0,"0"0"17"0,0 0 40 15,0 0 20-15,0 0 11 0,0 0-13 0,0 0-15 16,0 0-5-16,0 0-13 0,0 0-17 15,0 0-22-15,0 0-14 0,85 18-13 0,-82-20-5 16,0 1-14-16,-2-2-24 0,1 2-30 16,-2 0-46-16,0 0-58 0,1 0-97 0,-1 0-163 0,0 1-760 15</inkml:trace>
  <inkml:trace contextRef="#ctx0" brushRef="#br0" timeOffset="-198955.43">21523 15945 2044 0,'0'0'15'0,"0"0"20"0,0 0 3 15,0 0 20-15,0 0-2 0,0 0-22 0,0 0-8 16,0 0-15-16,0 0-16 0,0 0-22 15,0 0-28-15,0 0-34 0,0 0-24 0,15-27-18 0,-11 27-20 16,-2 0-21-16,2 0-57 0,1 2-90 16,-2 1-15-16,-1 0-358 0</inkml:trace>
  <inkml:trace contextRef="#ctx0" brushRef="#br0" timeOffset="-198438.6">21435 15645 1245 0,'0'0'53'0,"0"0"-35"15,0 0-4-15,0 0 8 0,0 0-4 16,0 0-2-16,0 0-8 0,0 0-2 0,0 0-6 15,0 0-3-15,0 0-2 0,0 0-4 0,0 0 0 0,0 0 0 16,48-25 3-16,-48 30-2 0,0 0 7 16,0-1 0-16,0 0 3 0,-1 1 4 0,-4-2 4 15,1 1 5-15,-1-1 2 0,-1-2 5 0,-1 1 3 16,1-2 6-16,-1 0-1 0,-2 0 3 16,1 0-1-16,2 0 4 0,-1-2 7 0,-1 0 4 15,3 0 5-15,1-2-4 0,1 1 2 0,2-1-10 16,1 1-6-16,0-1-10 0,0 1-13 15,1-2-1-15,2 1-8 0,2 0-4 0,-1 1 0 16,2-1-4-16,-3 1-3 0,3 1-3 0,-2-1-14 16,1 1-17-16,0 1-23 0,1 0-37 0,0 1-30 15,0 0-55-15,1 0-59 0,-3 0-54 0,-1 1-530 0</inkml:trace>
  <inkml:trace contextRef="#ctx0" brushRef="#br0" timeOffset="-198107.88">21531 15926 1091 0,'0'0'110'16,"0"0"18"-16,0 0 20 0,0 0 2 15,0 0-29-15,0 0-31 0,0 0-30 0,0 0-20 16,0 0-30-16,0 0-11 0,0 0-1 0,0 0-5 15,0 0 9-15,0 0-2 0,-10 4 9 16,3-1 0-16,0-2 2 0,-1 1 0 0,-1-1 5 16,1 0 0-16,-1 1 6 0,-1-1 4 0,3-1 0 15,1 1 8-15,-1-1-2 0,5 0 1 0,0 0-9 16,1 0-7-16,1 0-12 0,0 0-3 16,0 0 3-16,0 0-1 0,0 0-2 0,0 0-13 15,0-1-17-15,0 0-19 0,0-2-21 0,0 2-21 16,0-1-21-16,0 1-24 0,0-1-37 15,0 1-60-15,0 0-87 0,0 1-3 0,0 0-395 0</inkml:trace>
  <inkml:trace contextRef="#ctx0" brushRef="#br0" timeOffset="-188599.79">7851 17147 471 0,'0'0'92'15,"0"0"33"-15,0 0 35 0,0 0 27 0,0 0-10 16,0 0-20-16,0 0-8 0,0 0-4 16,0 0-7-16,0 0-24 0,0 0-11 0,0 0-14 0,-25-99-4 15,24 97-9-15,-1 1-8 0,1 1-13 16,1 0-20-16,0 0-8 0,0 0-13 0,0 3-7 16,0 4-11-16,0 3 10 0,0 5 0 0,1 3 3 15,2 1 1-15,3 2-1 0,-2-1-1 0,3-1-5 16,2-1 8-16,2 1-12 0,3-1 7 15,-2-1 2-15,6 0-1 0,-1-4 2 0,1 1-5 16,1-2 2-16,0-2-5 0,2-2 8 0,2-2-1 16,-2-1 2-16,0-5-1 0,2 0 4 0,-4 0-4 15,2-4-1-15,-3-2 5 0,-3-1-8 16,2-1 4-16,-5 1-2 0,0 0 6 16,-3-1-4-16,-3 1 3 0,-2-1 7 0,0-1-10 0,0-2 8 15,-1-1 2-15,-2-2-8 0,2-3-9 16,-1-1 3-16,1-3-7 0,-2-2-1 0,0 0 8 15,2 1-4-15,-1 1 2 0,0 3-2 0,-1 4 7 16,-1 5-8-16,0 2 2 0,0 4 6 0,0 0-5 16,0 3 3-16,0 0-4 0,0 0-2 15,0 6-15-15,-4 6 11 0,0 5-7 0,1 6 4 16,-3 4 3-16,4 5-4 0,-1 2 2 0,2 2-2 16,1 3 9-16,0 3-10 0,1 4 7 0,2 5-4 15,1 0-4-15,0 2 0 0,-1 1 1 0,1 0 2 16,1-1-10-16,-1-7 10 0,2-8-7 0,-3-6 21 15,1-6-9-15,0 1 6 0,1 1-11 16,-1 2-13-16,2-3 22 0,0 2-15 16,-1-2 19-16,-1 0-21 0,-2-2 10 0,0-4-14 0,-2 0 15 15,0-3 9-15,0-2-7 0,-4-2 18 16,0-1-11-16,-2-2 12 0,-3-4-25 0,0-1 17 16,1 0-22-16,-3-3 13 0,-1 1 12 15,1-3-13-15,-1 0 13 0,-2 0-29 0,-1-1 15 0,3 1-18 16,-4-1-6-16,2 2-27 0,0-2-38 15,-1 1-61-15,4-1-111 0,-1 1-113 0,3-1-244 16,5 1-415-16</inkml:trace>
  <inkml:trace contextRef="#ctx0" brushRef="#br0" timeOffset="-187916.94">8468 17682 986 0,'0'0'36'0,"0"0"3"15,0 0 15-15,0 0 2 0,0 0 8 16,0 0 0-16,0 0 25 0,0 0 14 0,0 0 16 16,0 0-10-16,0 0-11 0,0 0 3 15,0 0-5-15,0 0 3 0,96 19-18 0,-78-25-7 16,-1-2-16-16,2 0-10 0,1-2-9 0,-3-1-10 0,2 0-7 15,-4-2-4-15,2 0 4 0,-3 1-8 16,-2-1 7-16,-1 1-6 0,-3 1 6 0,0 0-3 16,-6 1 8-16,-2 0-2 0,0-3-7 0,-1 1 11 15,-8 1-14-15,0 2 6 0,-1 3-8 16,-2 2 0-16,-2 1-7 0,-1 2-3 0,-1 1 3 16,-2 0-8-16,0 8 3 0,-2 3-3 0,2 3 2 15,0 4-7-15,3-1 10 0,-1 1-9 0,3 1 3 16,1-1 8-16,4 3-6 0,3 1 9 0,1 0-14 15,3-1 7-15,1 0-11 0,4-2 7 0,5-2 6 16,4-1-8-16,4-3 9 0,1-1-13 16,5-5 6-16,2 0-10 0,1-2 3 15,4-3-21-15,0-2-20 0,2 0-28 0,1-1-52 16,-2-4-51-16,1 1-68 0,-2-3-71 0,-9 3-137 16,-6-1-711-16</inkml:trace>
  <inkml:trace contextRef="#ctx0" brushRef="#br0" timeOffset="-183202.55">9480 17161 355 0,'0'0'241'0,"0"0"-54"0,0 0 14 16,0 0 28-16,0 0-11 0,0 0-35 0,0 0-31 16,0 0-10-16,0 0-19 0,0 0-19 15,0 0-31-15,0 0-28 0,-27-10-14 0,35 6-1 0,-1 2 3 16,4-2 3-16,3 1 4 0,0-1-9 16,4 2-4-16,0 1-14 0,3 0-1 0,0-2-5 15,0 2-3-15,2 0 3 0,-2 0-7 0,-1 0 1 16,1 1-10-16,-3 0 3 0,-1 0-20 15,3 0-10-15,-7 0-25 0,3 0-37 0,-4 0-36 16,-2 2-49-16,1 0-46 0,-2 3-52 16,-1-1-82-16,-4-1-40 0,2-1-293 0</inkml:trace>
  <inkml:trace contextRef="#ctx0" brushRef="#br0" timeOffset="-182720.67">9388 17390 576 0,'0'0'281'16,"0"0"-201"-16,0 0 44 0,0 0 26 0,0 0-13 16,0 0-39-16,0 0-52 0,0 0 22 0,0 0 24 15,0 0 19-15,0 0-7 0,0 0-18 16,0 0-13-16,0 0-20 0,124-16-1 0,-92 11-17 16,2-1-2-16,1 2-11 0,0-1-2 0,1-1-7 15,-2 2-5-15,3-1 2 0,-4 2-8 0,3 0 0 16,-4-1-12-16,0 2-6 0,-7 2-23 0,-1 0-24 15,-4 0-36-15,-6 0-57 0,0 3-68 0,-6 1-118 16,-1 0-123-16,-6-1-397 0</inkml:trace>
  <inkml:trace contextRef="#ctx0" brushRef="#br0" timeOffset="-181466.42">7795 17030 553 0,'0'0'77'0,"0"0"36"15,0 0 31-15,0 0 14 0,0 0-24 16,0 0-27-16,0 0-12 0,0 0-6 0,0 0-8 16,0 0-21-16,0 0-12 0,0 0-22 0,0 0 7 15,0 0 12-15,-44-6 16 0,48 13 9 0,0 1 7 16,1 2-8-16,2 2-17 0,-1 1-3 0,0 4-16 16,1 0-11-16,-1 2-11 0,1 3-2 15,-2 0-11-15,2 0 1 0,-2 1 4 0,0 0-8 16,1-1 9-16,-1 1-8 0,1-2 4 0,0-2-4 15,3-1 2-15,1-2 1 0,1-4-2 16,3-1 3-16,-2-1-1 0,2-3 2 0,2-3-4 16,-1-2 10-16,4-2-7 0,-1-3 13 0,0-6 0 15,2-2 0-15,-1-2 0 0,3-1-9 0,-2-2 6 16,1 0-7-16,-4-1 10 0,1-2 0 16,-2 1-2-16,-1-2 3 0,-5-2-10 0,0 1 8 15,0-3-9-15,-4-1 8 0,-1 0-1 0,0-1 1 16,-1-1-4-16,-1 1 3 0,-2 3-5 15,-1 0-7-15,0 5 14 0,0 4-9 0,0 3 10 16,0 3 4-16,-1 3 1 0,-1 3-2 0,2 2 0 16,-1 0-7-16,1 3-12 0,-3 8 4 0,1 5-5 15,-2 7 13-15,2 5-8 0,-1 2 7 0,2 4-10 16,1 2-5-16,0 1 13 0,0 3-15 0,4 0 15 16,-1 2-8-16,4 1 2 0,-1 3-5 0,1 0 2 15,2 0-4-15,-1 1-7 0,3-1 6 16,-1-2-5-16,1 1 7 0,1 0-5 0,-1-6 8 15,1-4-3-15,-1-6 13 0,-3-2-5 0,1-1 4 16,2 5-13-16,1-2-10 0,-2 1 24 16,1 0-29-16,-4 2 37 0,1-4-31 0,-2 0 4 15,-1-3-4-15,-4-1-3 0,-1-2 22 0,0-1-18 16,-2-1 25-16,-7-3-21 0,1 0 12 16,0-1-8-16,-5-1 6 0,0-1-16 0,-1-2-6 15,-1 0 18-15,-1-2-18 0,1 0 29 0,-4-2-21 16,3-3 21-16,-1 0-19 0,0-2 18 0,1-3 12 15,0 0-30-15,1-2 31 0,1-5-34 16,0-2 25-16,0-2-18 0,-1-2 20 0,1-3-7 16,-1 0-1-16,3-4 21 0,-2 0-16 0,0 0 16 0,3-2-30 15,-1-1 23-15,2 0-22 0,2 0 19 16,3 0 14-16,-1 0-20 0,4-2 17 0,2 2-21 16,0-8 9-16,6-4-21 0,5-4 5 0,3-2-8 15,3 7-7-15,-2 3 25 0,4 3-10 16,2 1 13-16,1-3-15 0,3-1-7 0,3-3-25 15,0 0-41-15,2 0-48 0,0 0-69 0,1 1-72 16,-9 8-134-16,-6 9-617 0</inkml:trace>
  <inkml:trace contextRef="#ctx0" brushRef="#br0" timeOffset="-179910.13">7111 17193 331 0,'0'0'221'0,"0"0"18"0,0 0-20 16,0 0-37-16,0 0-47 0,0 0-28 0,0 0-21 15,0 0-4-15,0 0 0 0,-136 45-15 0,113-31 0 16,-3 1-18-16,-2-1-10 0,0 3-14 16,1 0-8-16,1 2-14 0,0 0-5 0,2 0 2 15,4 0-12-15,0-2-4 0,3-1-23 0,3 0-22 16,2-4-50-16,3 1-49 0,3-3-52 16,5 1-73-16,-1-6-72 0,2-1-339 0</inkml:trace>
  <inkml:trace contextRef="#ctx0" brushRef="#br0" timeOffset="-179722.62">7269 17225 1332 0,'0'0'97'0,"0"0"-75"16,0 0-1-16,0 0 19 0,0 0 3 0,0 0-15 15,0 0-19-15,-144 73-12 0,112-54 3 16,-1 3-8-16,-3 1 4 0,2 3-6 0,-1 0-17 15,2 0-16-15,2 0-53 0,2-1-61 0,3 0-104 16,8-7-92-16,5-5-277 0</inkml:trace>
  <inkml:trace contextRef="#ctx0" brushRef="#br0" timeOffset="-177090.53">3157 17274 308 0,'0'0'135'16,"0"0"-46"-16,0 0 20 0,0 0 22 16,0 0 20-16,0 0-44 0,0 0-49 0,0 0-32 15,0 0-3-15,0 0 26 0,0 0 36 0,0 0 23 16,-9 7 1-16,21-19-6 0,1-3-22 0,5-5-8 16,2-1-18-16,1-5-3 0,1 0-8 15,3-3-6-15,-1 1 5 0,-1-3-10 0,3 2-2 16,-4-3-6-16,0 3 1 0,-2-2-11 0,-1 3 1 15,-6-3-3-15,1 2-3 0,-4 0 5 16,-4 0-4-16,0 2 6 0,-5-1-5 0,-1 3 3 16,0 2-4-16,-4 6-3 0,-3 3 4 0,-1 5-7 15,-2 6-9-15,-2 3-11 0,-1 0-7 0,-3 9-10 16,-1 5 6-16,0 5 0 0,0 6 3 0,-2 4 7 16,4 4 1-16,-1 2 8 0,5 4-1 0,1 0 7 15,3 3-5-15,5 0-1 0,2-1-3 16,0 0-1-16,6-5-4 0,2-4 2 0,4-4 7 15,1-4-8-15,6-3 7 0,2-4-8 0,0-2 2 16,6-4 0-16,-2-3 0 0,4-3 11 16,0-5-2-16,0 0 11 0,1-6-3 0,-2-5 3 15,2-3-1-15,-2-1 1 0,1-2 7 0,-2-1-4 16,-4-1 7-16,-3 0-5 0,-5-1 1 16,2-1 0-16,-6 1 3 0,-3-1-1 0,0 2 9 15,-4-1 1-15,-3 1-4 0,0 3 7 0,-1 2-10 16,0 2 9-16,-1 5-5 0,0 1 9 0,-1 4-2 15,0 2-5-15,-3 0-4 0,2 0-20 0,3 2-13 16,-1 5-13-16,-1 5 9 0,-3 4-3 16,4 2 16-16,0 4 2 0,-1 0-3 0,2-1 7 15,0 0-6-15,0-2 3 0,2-2-11 0,2 0 9 16,4-2-12-16,2-4 7 0,-1-2 4 0,2-2-3 16,0-2 5-16,1-3-9 0,3-2 12 0,-3 0-4 15,0-2 13-15,-1-4 5 0,-1-1-1 0,-2-3 4 16,3 1-1-16,-2-3 2 0,-2 0-11 15,-3-2 9-15,4 0-11 0,-5 0 8 0,2-4 0 16,-2 1-4-16,-1-2 4 0,0-1-14 0,2-1 10 16,-2 3-12-16,-1 3 5 0,1 2-1 15,-1 5-1-15,4 2 1 0,-5 3-12 0,1 3-2 16,-1 0-18-16,0 0 2 0,0 6 3 0,0 3 7 16,0 5 8-16,0 3 7 0,0 2-3 15,0 4-1-15,0 0 7 0,-2 2-9 0,-2 0 9 16,4 0-7-16,0 0 3 0,0-3-2 0,0-1 0 15,6-2 1-15,-2-4-7 0,4-4 7 0,0-2-7 16,2-2 11-16,-1-3 1 0,1-3 7 16,0-1 5-16,-3 0 3 0,2-6 8 0,-1-3-3 15,2-3 4-15,-1 0-6 0,-1-2 2 0,-3-2-8 16,6 0 5-16,-2-1-6 0,0-1-6 0,2 0 4 16,-1 1-9-16,0-2 4 0,1 4-1 0,-1 0-2 15,-1 4-5-15,2 2 0 0,-2 3-5 0,0 4-4 16,-1 2-2-16,-1 0-7 0,1 3 7 15,-1 6-2-15,0 2 10 0,-1 2-4 0,-1 2 1 16,-1 0-1-16,-3 2-4 0,1 1 11 0,1-2-8 16,-3 0 10-16,0 0-6 0,0-1 3 0,0 0 3 15,-4-1 2-15,1-2 4 0,0-1-3 16,-2-2 8-16,3-1-3 0,-1-3 9 0,2-3-2 16,-2-2 6-16,3 0-8 0,0-1 8 0,0-4-2 15,0-3-8-15,4-2 5 0,0-4-12 16,-1-3 6-16,4-3-8 0,0 0 5 0,-2 0-1 15,4-1-2-15,1 1 5 0,0 2-9 0,1 2 6 16,-2 2-13-16,2 4 3 0,1 2-7 0,0 2 0 16,-2 4 3-16,3 1-3 0,-3 1 2 15,0 0-10-15,0 6 8 0,-2 3-6 0,0 2 13 16,2 4 1-16,-2 4-1 0,2 0 6 0,-2 2-5 16,-1-1 7-16,-1-1-8 0,0-1 7 0,-2 1-7 15,-3-2 4-15,3-1 0 0,-4-2-1 0,0-2 8 16,0-2-2-16,0-3 11 0,0-2-5 15,0-1 10-15,0-3 5 0,0-1 12 0,0 0 4 16,0-1-6-16,0-5-10 0,0-1-17 0,0-3 0 16,0-4-11-16,0-1 7 0,4-2-4 0,0-1-1 15,2-3 1-15,-2 1-1 0,3-1 5 16,2-2-10-16,1 3 8 0,0 1-11 0,1 2 4 16,0 2-5-16,0 3 0 0,3 0-4 0,-2 4-4 15,0 1 7-15,-2 5-13 0,-1 0 6 0,-4 2-15 16,2 0 2-16,-1 6 1 0,-2 2 11 15,-2 3 15-15,-1 2-4 0,2 2 12 0,0 3-10 16,-1 0 4-16,-1 0 1 0,1 1 1 0,2-2 1 16,-1-1-2-16,1 0 2 0,1 0-6 15,-1-2 5-15,2-3-2 0,0-2 1 0,1-2-8 0,3-4 8 16,0 0-1-16,0-3 1 0,4 0 11 16,-2-3-5-16,2-4 8 0,-2-2-4 0,5-1 7 15,-5-3-6-15,3 1-3 0,-1-2 8 16,-3 0-5-16,1-1 5 0,-1-2 2 0,-1-1-4 0,0 0-7 15,0-2 6-15,-2 1-5 0,3 0 0 0,-3 0 1 16,-2 3-1-16,0 2-3 0,-2 5-6 16,1 2 10-16,-3 5-9 0,-2 2 10 0,0 0 1 15,0 1 0-15,0 5 3 0,0 4 0 0,-1 3 3 16,-1 5-9-16,-4 1 7 0,4 0 1 16,0 0-6-16,0 1 1 0,-2-2-2 15,4 1-6-15,0-3-5 0,2-1 11 0,4-1-10 0,3-2-1 16,1 0 4-16,1-3-5 0,2-2-7 15,4-3 0-15,1-2-22 0,3-2-42 0,1-6-52 16,1-4-104-16,4-3-116 0,-7 3-157 0,-7 1-504 0</inkml:trace>
  <inkml:trace contextRef="#ctx0" brushRef="#br0" timeOffset="-176948.84">5102 16796 1265 0,'0'0'-66'16,"0"0"-34"-16,0 0 1 0,0 0-21 0,0 0-95 16,0 0-322-16,0 0 409 0</inkml:trace>
  <inkml:trace contextRef="#ctx0" brushRef="#br0" timeOffset="-176526.46">5203 17249 1310 0,'0'0'97'0,"0"0"-21"0,0 0 13 0,0 0 26 16,0 0-11-16,0 0-26 0,0 0-7 0,0 0 2 15,18-127-14-15,-8 104-8 0,1 0-10 0,-1 4-2 16,-1 5-10-16,1 3-7 0,0 5 2 16,0 3-15-16,1 2-5 0,0 1-6 0,-1 0 0 15,-1 5-4-15,1 2 15 0,-1 4-4 0,-4 1-6 16,4 2 7-16,-4 2-9 0,0 1 4 15,-1-2-5-15,0 0 2 0,-1 0 1 0,-2-1-1 16,2-3 1-16,1-1-2 0,-1-4-1 16,-3-2 1-16,3-3 8 0,-1 1-3 0,-1-2 19 0,0 0 14 15,0-2 7-15,1-2 4 0,-1-4-10 16,3-3-11-16,0 0-16 0,1-2 5 0,1-1-8 16,1-1 1-16,-1 1 3 0,1-3-4 0,2 1 2 15,2 0-5-15,-1 0 4 0,1 2-7 16,0 1 7-16,5 5-5 0,-6 1 1 0,0 4-2 15,1 2 1-15,-4 1 5 0,0 0-6 0,1 3 13 16,-1 4-3-16,-1 4 7 0,1 0 0 0,0 3 1 16,-3 2-3-16,3 2 1 0,3 1 6 0,-3-1-12 15,1 1 5-15,3-1-17 0,-2-2 0 0,0 0-9 16,1-2-14-16,0-2-31 0,-1-2-49 16,0-2-60-16,2-1-104 0,0-2-139 0,-2-2-163 15,-3-2-572-15</inkml:trace>
  <inkml:trace contextRef="#ctx0" brushRef="#br0" timeOffset="-176371.5">6040 17036 1906 0,'0'0'163'0,"0"0"-16"0,0 0 24 0,0 0 1 16,0 0-72-16,0 0-43 0,0 0-23 15,0 0-9-15,0 0-21 0,0 0-6 16,0 0-41-16,0 0-57 0,0 0-140 0,0 0-181 0,-16-38-214 15,15 42-703-15</inkml:trace>
  <inkml:trace contextRef="#ctx0" brushRef="#br0" timeOffset="-175365.46">4037 17898 1475 0,'0'0'-96'0,"0"0"38"16,0 0 27-16,0 0 81 0,0 0 54 0,0 0-17 15,0 0-2-15,0 0-27 0,0 0 8 0,0 0-21 16,0 0 6-16,0 0-14 0,140-114-21 0,-111 85 11 16,-7 4-16-16,-3 4 15 0,-5 2-10 0,0 2 5 15,-4 2-7-15,0 2 1 0,-5 4 8 16,2 2-15-16,-5 2 6 0,0 4-10 0,1 0 3 15,-3 1 3-15,0 0 2 0,0 0 3 0,0 5-11 16,0 2-1-16,0 2-8 0,0 4 5 16,0 2-7-16,0 0 7 0,2 1-11 0,2-1 7 15,-2-1 4-15,3-2-8 0,-3 0 14 0,4-3-17 16,-2 1 21-16,2 1-15 0,0 0 13 16,3-1-6-16,0 2-2 0,2 0 6 0,-1-2-7 15,1-1 5-15,5-2-16 0,-4 0 16 0,2-1-11 16,2-4 28-16,-2-1-5 0,2-1 12 0,-2 0-6 15,2-6-12-15,-3-1 12 0,0-1-21 16,1-1 19-16,0-1-9 0,0-4 21 0,1-5-23 16,-3 0 7-16,1 0 0 0,-6 1-24 0,-1 4 31 15,-4 1-13-15,-2 0 9 0,0 1-3 0,0 0-1 16,-6 3 2-16,2 0-8 0,-5 3 4 0,0 3-9 16,1 2-4-16,2 1-4 0,-3 1-4 0,1 5-8 15,-1 0 6-15,4 3-5 0,-3 0-5 16,1 3 9-16,3 3-11 0,-1-2 3 0,3 0 2 15,1 0 21-15,0 0-15 0,1 0 1 0,0 3-3 16,0-1-16-16,2 2 4 0,6-1 8 0,0 0 6 16,2 0-19-16,2-3 22 0,2-3 3 15,2-2-10-15,3-3 2 0,-3-3 7 0,4-2-2 16,-1 0-6-16,1-6 33 0,1-2-23 16,-2-2 4-16,-2-2 14 0,-3-3-6 0,3 0 6 15,-2-3 6-15,4-4-8 0,-2 0-11 0,-3 3 8 16,-5 3-17-16,0 6 12 0,-5 4-4 0,3 0-3 15,-4 3-3-15,4 2-2 0,-4 1 7 16,4 1-4-16,-3 4 6 0,3 2-7 0,-1-1 5 16,-2 1-8-16,-2 0 10 0,4 2 8 0,-3-1-7 15,1 2 9-15,0 1-22 0,-2 0 11 0,2 0-13 16,-1 2 12-16,-1 0 6 0,-1-1-8 0,-1 1 13 16,0 0 9-16,0-3-2 0,-2 1-3 0,-2-2 19 15,0-2-19-15,0-1 24 0,-1-1-6 0,2-2-5 16,1-1-8-16,-3-2-9 0,5 0-1 15,0-6-26-15,0-2 27 0,0-2-23 0,7-4 17 16,2-7 5-16,3-7-1 0,6-2-10 0,2-1-13 16,-4 6 13-16,3 6-19 0,-3 6 25 15,-2 5-2-15,-3 3-1 0,2 4-1 0,-1 1-1 16,-2 0 4-16,0 3-9 0,-1 4 9 16,-2 2-6-16,1-2 4 0,-5 1 4 0,3 2 15 15,-5-2-13-15,0 0-3 0,0 1-6 0,-1 0-46 16,0 1-22-16,0 0-84 0,0-1-68 0,0-2-129 15,0-2-190-15,0-2-442 0</inkml:trace>
  <inkml:trace contextRef="#ctx0" brushRef="#br0" timeOffset="-175233.43">5144 17509 1548 0,'0'0'116'0,"0"0"20"0,0 0 11 0,0 0-13 16,0 0-86-16,0 0-89 0,0 0-128 0,0 0-172 15,0 0-191-15,0 0-514 0</inkml:trace>
  <inkml:trace contextRef="#ctx0" brushRef="#br0" timeOffset="-169949.29">4311 17419 60 0,'0'0'101'0,"0"0"27"0,0 0 36 16,0 0 30-16,0 0 12 0,0 0-2 16,0 0-20-16,0 0-9 0,0 0-13 0,0 0-1 15,0 0-13-15,0 0-13 0,-16-4-25 0,16 3-24 16,0 1-21-16,0 0-20 0,0 0-8 0,0 0-18 16,0 0 3-16,0 0-15 0,0 0-1 15,0 0-2-15,0 0-5 0,0 0 0 0,0 0-3 16,0 0 1-16,1 0-12 0,0 3 8 0,0 1-15 0,0 2 0 15,2 1-8-15,2 0-20 0,-3 0-11 16,-1 3-33-16,4-1-20 0,-2 3-51 0,-1-2-44 16,-1 0-47-16,4 0-57 0,-2-2-48 0,-1-1 32 15,2-3-37-15</inkml:trace>
  <inkml:trace contextRef="#ctx0" brushRef="#br0" timeOffset="-169349.32">4872 18025 457 0,'0'0'143'0,"0"0"-46"0,0 0 37 16,0 0 38-16,0 0 13 0,0 0-6 0,0 0-32 15,0 0-22-15,0 0-26 0,0 0-14 16,0 0-33-16,0 0-12 0,0 0-27 0,0 0 2 16,-39-6-18-16,39 6-1 0,0 1 26 15,2 3-27-15,-1 1 20 0,2 0-19 0,2 2-11 0,-3 1-22 16,0 1-21-16,-1-1-40 0,0 1-68 15,2 0-60-15,-3 0-87 0,0 2-97 0,0-5-13 16,0-1 205-16</inkml:trace>
  <inkml:trace contextRef="#ctx0" brushRef="#br0" timeOffset="-168449.8">5207 17905 12 0,'0'0'80'0,"0"0"24"0,0 0 24 15,0 0 50-15,0 0-16 0,0 0-32 16,0 0-50-16,0 0-16 0,0 0-12 0,0 0 2 15,0 0 24-15,0 0-14 0,0 0 21 0,0 0-32 0,18-75 1 16,-8 54-9-16,3-1-6 0,-1 2 11 16,1 0-15-16,-1-2 7 0,3 1-2 0,0-1 14 15,-1 2-5-15,2 1 2 0,-4 3-17 0,4 4-14 16,-4 2-1-16,-1 3-14 0,-3 4 3 16,-4 3-5-16,3 0 6 0,-5 0-1 0,2 3 13 15,0 4-1-15,-1 3-8 0,2-1 4 0,-2 5-12 16,-1 0 5-16,1 0-8 0,-1 2 4 0,0 0-8 15,0 2-2-15,-1 0 9 0,2 0-8 0,0 1 5 16,1-3-1-16,-1-4 5 0,0 0 9 16,0-3 13-16,1 0-18 0,1 0 2 0,3 0-17 15,-3-1-6-15,4-1 20 0,1 1-13 16,1-4 18-16,2 0-16 0,1-3 16 0,-1-1-10 16,0 0 12-16,3-2-7 0,2-5-2 0,3-6 23 15,0 0-44-15,0-4 28 0,-6 1-23 0,-2 1-4 16,-2 2 18-16,-2-3-3 0,-2 0 3 15,0 0 0-15,1 0 8 0,-5-1-8 0,3-1 7 16,-4 3-6-16,0-3 3 0,-2 4-3 0,0 1-4 16,0 4 11-16,0 2-7 0,-3 2 6 0,-3 3-6 15,2-1-2-15,-4 3-12 0,4 0 3 0,-4 6-2 16,0 3-8-16,-2 2 12 0,0 6-6 0,0 0 7 16,-1 2-5-16,4 1 5 0,2 1-2 15,0-2 0-15,2 1 6 0,2 0-9 0,1-5 6 16,0 1-11-16,0-5 21 0,0 0-23 0,0-2 9 15,2 2-15-15,4 0-27 0,-2 0-15 16,5 1-67-16,0-2-24 0,1 2-52 0,1-2-32 16,0-1-68-16,-3-2-65 0,-3-2-154 0</inkml:trace>
  <inkml:trace contextRef="#ctx0" brushRef="#br0" timeOffset="-166598.58">5979 17065 0 0,'0'0'21'0,"0"0"-15"0,0 0 5 16,0 0-1-16,0 0 17 0,0 0 21 0,0 0 16 15,0 0 34-15,0 0 4 0,0 0 15 0,0 0 2 16,0 0-2-16,0 0 4 0,0 0-6 16,-5 6-6-16,5-6-10 0,0 0-14 0,0 0-20 15,0 0 6-15,0 0-6 0,0 0-2 0,0 1 7 16,1 1 5-16,3 1 10 0,1-1 6 15,1 2 8-15,2 0-13 0,3 0-7 0,4 0-11 16,0 0-10-16,3 1-12 0,5-1-3 0,2 0-4 16,1 1-13-16,5-2 8 0,1 3-14 15,3-1 1-15,0 1-1 0,2 1-3 0,1 0-3 16,-1 1-2-16,0-2 3 0,-3 3-8 0,0 0 6 16,-3 1-10-16,-1-1 5 0,-1 2-4 0,-5-2 2 15,0 1 5-15,-1 2-12 0,-3-2 9 0,-3 1-4 16,1-2 1-16,-4 1-5 0,1-1 4 0,-2 0-5 15,2 0 6-15,-1-3 10 0,2 0-6 0,-2-2 6 16,1-2-6-16,1 0 4 16,1-2-2-16,-1 0 5 0,2 0-2 0,1-3-2 0,0-2 0 15,1-1-5-15,0 1 8 0,2-1-12 0,1-1 11 16,-1 0-8-16,3 0 2 0,0-2 3 16,2 2-4-16,-2-1 4 0,4 1-9 0,-3 1 4 15,1 2-7-15,0-2 9 0,1 0-2 16,0 0 2-16,-2 2 0 0,1-1-4 0,-3 3 0 15,-3 0-10-15,-1 1 9 0,-3 1-7 0,-4 0 7 16,-3 0-3-16,-6 0 2 0,2 0-4 0,-5 2-4 16,-1 1 14-16,-4 0-7 0,-5 1 9 0,-3 2-4 15,-7-2-11-15,-3 2 6 0,-4 0-9 16,-4 0 2-16,-4 0 0 0,-3-1-1 0,0 0 2 16,-3-1 7-16,-2-2-8 0,-4 0 1 0,2 1-1 15,-4 1-3-15,0-1 9 0,1 2-2 0,-1-3 4 16,2 2-5-16,3-1 8 0,1 1-5 15,6-2 1-15,5-1 2 0,3 0-9 0,4-1 10 16,7 0-7-16,1 0 5 0,6 0-4 0,6 0 4 16,1 0-15-16,3 0-8 0,0 0 3 0,3 0-14 15,4 0 25-15,4 0 4 0,5 0 5 0,3 0 2 16,3 0 1-16,6 0-5 0,1 0-2 16,2 0 3-16,1 0-5 0,2 0 9 15,1 0-10-15,1 0 8 0,1 0-12 0,-1 0-3 0,1 0-4 16,-2-2-16-16,1 0-15 0,-4-1-39 0,-1 0-41 15,-5 0-66-15,-4 2-50 0,-7 0-69 16,-2 1-64-16,-4 0-89 0,-6 0-370 0</inkml:trace>
  <inkml:trace contextRef="#ctx0" brushRef="#br0" timeOffset="-166173.87">7215 17022 1219 0,'0'0'168'0,"0"0"-69"0,0 0 18 0,0 0 44 15,0 0 6-15,0 0-24 0,0 0-47 0,0 0-19 16,0 0-20-16,0 0-2 0,0 0-9 16,0 0-16-16,0 0 4 0,0 0-17 0,-83 57 4 15,88-45-5-15,3-2 1 0,3 1 2 0,1 0-7 16,3-2 5-16,2 2-5 0,0-1 0 0,0-1-5 15,2 0 3-15,-1 1-11 0,1 0 5 0,0-1-2 16,0 2 0-16,-2-3 2 0,-2 2-9 16,1-2 6-16,-3-1-9 0,0 0 12 0,-3 0 2 15,-2 0-2-15,-2-2 2 0,-1 1-5 0,-1-1 7 16,-3 0-3-16,-1 0 14 0,0 1-3 16,-3-1 8-16,-4 4-1 0,-2-3-6 0,-3 4 0 15,-4-1-13-15,1 0 8 0,-5 2-7 0,-1 2 4 16,-1 0 0-16,-1 0 1 0,0 1-6 0,-1-1 3 15,0 0-3-15,-2-3-10 0,-1 1 7 0,4 1-15 16,-1 0 5-16,3-1-2 0,0 1-7 16,5-3-8-16,-1-1-17 0,9-1-25 0,-2-3-35 15,6 1-41-15,2 0-73 0,2-2-63 0,0 0-60 16,7-2-51-16,0 0-68 0,-1-1-255 16</inkml:trace>
  <inkml:trace contextRef="#ctx0" brushRef="#br0" timeOffset="-164872.25">6980 17486 164 0,'0'0'46'16,"0"0"0"-16,0 0 18 0,0 0 29 0,0 0 20 16,0 0-7-16,0 0-2 0,0 0-15 15,0 0-6-15,0 0-15 0,0 0-7 0,0 0-12 16,0 0-11-16,0 0-1 0,-7-64-5 0,5 63 3 16,2 1-6-16,0 0-4 0,0 0-19 0,0-1-8 15,0 1-13-15,0-1 3 0,2 1 10 16,3-2-1-16,1 1 16 0,1 0-8 0,5 0 8 15,-1 0-7-15,4 0 0 0,-2-2 0 0,1 2-6 16,4-1 6-16,-4 0-5 0,1-2 3 16,-3 1-8-16,4-1 7 0,-5 2-7 0,-1-2 6 15,-2 3 1-15,-4 1-5 0,-4 0 24 0,0 0 20 16,0 0 22-16,0 0-12 0,-3 0-9 0,-4 0-35 16,-2 0-11-16,-1 0 4 0,-3 0-3 0,-3 0 10 15,0 0-7-15,-3 1 6 0,-2 2-1 16,2-2 2-16,-2 1 2 0,0-1 4 0,2 0-1 15,-3 1-1-15,1-2 3 0,0 0-9 0,-2 0 10 16,-1-2-8-16,3 0 9 0,-1 0-4 0,0-2-2 16,-1 0 4-16,4 0-6 0,3-1 9 0,3 1-5 15,1 0 6-15,4-1-5 0,1 2-2 16,1-1-6-16,0 2 0 0,4 1-6 0,-1-1-10 16,2 1 0-16,-1 0-26 0,2 1 2 0,0 0-19 15,0 0-14-15,-1 0-19 0,1 0-29 16,-1 0-21-16,1 0-27 0,-1 0-30 0,0 0-63 15,-1 1 3-15,1-1-151 0</inkml:trace>
  <inkml:trace contextRef="#ctx0" brushRef="#br0" timeOffset="-163982.52">5893 17094 1329 0,'0'0'-2'0,"0"0"-13"0,0 0 9 16,0 0 3-16,0 0 34 0,0 0 10 0,0 0 15 15,0 0-1-15,0 0-2 0,121-14-2 0,-96 14-8 16,3 0 6-16,1 1-4 0,0 3 8 15,-2-1-10-15,0 2-8 0,0 0-12 0,-3 1-13 16,-2 0 2-16,-2 1-9 0,-1 1 6 0,-4-1-9 16,-1 1 3-16,-3 1-3 0,-1 1 3 0,1 1 1 15,-1 0-3-15,-2 0 1 0,0 1-4 16,2-1 4-16,-2 0-6 0,1 2 8 0,2 0-11 16,-1-3 1-16,3 2 3 0,0-2-5 0,0-1 6 15,3-1-1-15,0-1 2 0,4-2-8 0,0-3-1 16,-1 0-6-16,2 0-6 0,-3-1-4 0,0-1-7 15,-2 0-7-15,-3 0-9 0,-3-1 6 0,-2-2-6 16,-2 1 7-16,-3 1 13 16,-3-1 13-16,0-1 11 0,-1 0 1 0,-8-2-5 15,-4-2-25-15,-1 0-2 0,-6 0 1 0,-3 0 7 16,-2 0 10-16,1-2 15 0,-4 1 3 0,-1-1 3 16,-1-1 9-16,2 0-3 0,-1-1 2 0,0 1-2 15,-3 0 8-15,3 1-4 0,2 1 13 16,2 0 10-16,4 0 1 0,5 2 14 0,2 1 5 15,5 1 0-15,3 2-11 0,4 1-15 0,2 0-30 16,0-1-8-16,5 0 1 0,6 2 8 0,4-1 17 16,4 1 2-16,4 0 2 0,4 0-6 0,3 0 5 15,3 2-6-15,2 3 2 0,0 1-3 16,-1 2-9-16,3 0 4 0,0 1-12 0,0 0 9 16,4 0-6-16,-3 2-1 0,-2-1 4 0,-2 1-3 15,-3-1 1-15,-4 0-6 0,-1 0 5 0,-4 1-11 16,-4-2 9-16,-3 0 0 0,-5-1-4 0,-2-1 6 15,-2-2 3-15,-4-1 10 0,-2 0 7 0,0-3 7 16,-4 1-8-16,-3 0 1 0,-1-1-15 16,-3 0 1-16,-2-1-7 0,-3 0-5 0,-1 0 10 15,0-1-10-15,-4-3 6 0,0 0-3 16,-2-2 6-16,0 0-1 0,0-1 8 0,-1 0-5 16,3 2-6-16,0-2 4 0,4 1-6 0,1 2 12 15,5 2 1-15,3 0 3 0,2 2-6 0,1-1-13 16,5 1-18-16,0 0-10 0,2 1 3 15,5 5 8-15,3 2 24 0,5 0 4 0,4 2 9 16,4-2-4-16,2 1-6 0,5-3 5 0,5-1-5 16,1-2 7-16,7-2-7 0,-2-1 4 0,5 0-4 15,-1 0-9-15,2 0 7 0,-2-2-8 0,1-1-8 16,-3 0 1-16,-1 0-2 0,-5 0-22 16,-4 1-8-16,-7 0-27 0,-3 1-24 0,-3-2-7 15,-5 2-12-15,-1 0-4 0,-3-1-13 0,-3-1-10 16,-1 0-31-16,-2-1-39 0,-1 1-23 0,-4-1 32 15,0-1-53-15,1 3 256 0</inkml:trace>
  <inkml:trace contextRef="#ctx0" brushRef="#br0" timeOffset="-163511.68">7237 17003 448 0,'0'0'235'0,"0"0"-78"0,0 0 8 0,0 0 23 16,0 0-23-16,0 0-21 0,0 0-26 0,0 0-21 15,0 0-16-15,0 0-1 0,0 0-17 16,-122-13-7-16,121 13-3 0,1 0-22 0,-2 0-11 16,2 3-19-16,0-1-2 0,2 2-1 0,1 3 11 15,5 3 5-15,0-1-4 0,2 2 3 0,3 1-4 16,-1 1 5-16,4 0-8 0,2 3 7 16,-1-2-11-16,1 0 3 0,2 0 2 0,1 1-4 15,-2 0 0-15,-1 0-7 0,0-1 4 0,0 1-6 16,0-2 11-16,-3 0-1 0,1 0 0 0,-5 0 6 15,-1-2-8-15,-1-1 5 0,-2 2-6 0,-4-2 8 16,-3 1 4-16,0 0 5 0,0 0 4 16,-7 1-2-16,-1 1-5 0,-2 0-2 0,-4 1 4 15,-2 0-7-15,0-1 9 0,-5 0-9 0,1-1-6 16,0-1 0-16,-4 1-3 0,1 2 4 16,-1 0 0-16,1 0 2 0,-4 2-4 0,2-2 4 15,-1 1-7-15,0-2 3 0,0-2-3 0,2 0-2 16,0 2 3-16,2-1-2 0,3-1 2 0,5-2-9 15,2 0 12-15,2-2-10 0,4-2 5 16,3 0-16-16,2-3-18 0,1 0-7 0,0 1-15 16,3-2 2-16,3 0-14 0,4-1-5 0,0 0-12 15,2-1-5-15,3-5-7 0,4-1-14 0,2-2-11 16,3-2-23-16,0 0-5 0,0-2-18 0,1 0-16 16,0 0-40-16,-1 0-34 0,-5 3-98 15,-7 4 285-15</inkml:trace>
  <inkml:trace contextRef="#ctx0" brushRef="#br0" timeOffset="-162266.49">6990 17003 222 0,'0'0'80'0,"0"0"31"16,0 0 28-16,0 0 49 0,0 0 14 0,0 0-19 15,0 0-41-15,0 0-38 0,0 0-37 0,0 0-7 16,0 0 12-16,0 0 5 0,1-15 13 16,9 24-17-16,2 2-11 0,0 0-15 0,5 1-7 15,2 0-9-15,-1-3-10 0,3 2-3 0,0-2-16 16,0 0-2-16,1 0-6 0,5-1-1 0,0-1-15 16,2-2-23-16,3 1-54 0,2 0-78 15,1-1-75-15,3 0-101 0,-8-1-44 0,-10-2-276 0</inkml:trace>
  <inkml:trace contextRef="#ctx0" brushRef="#br0" timeOffset="-160682.46">10794 17246 0 0,'0'0'24'0,"0"0"64"16,0 0 22-16,0 0 31 0,0 0 11 0,0 0 10 15,0 0 22-15,0 0 17 0,0 0 16 0,0 0-8 16,0 0-3-16,0 0-24 0,-41 7-18 16,40-7-29-16,1 0-18 0,-1-2-14 0,1-2-23 15,0 1-9-15,0-2-20 0,0-1-5 0,1 0-16 16,6-1-1-16,-3 1-4 0,6-3-1 0,-1-1-3 15,3 1 1-15,0 0-2 0,5 1-9 16,-4 1 7-16,5 1-10 0,-2 2 0 0,-1 0-1 16,2 3 3-16,-2 1-6 0,2 0-1 0,-3 0 3 15,2 4-8-15,-3 0 5 0,3 3-1 16,-3 1-2-16,-2 1-7 0,0 2 3 0,-1 0-9 16,-1 3 3-16,-2 1 3 0,-4 1-7 0,5 1-1 15,-6 0-6-15,-2 1 5 0,0-1-9 16,0 2 16-16,-8-1-4 0,2 0-2 0,-2 0 7 0,-3-1-5 15,-1-2 12-15,-3-1-6 0,1-1 10 16,-3-1-7-16,-1 1 1 0,2-1 5 0,-3 1-6 16,-1-2 5-16,1 0-6 0,-1-2 9 0,3-1-7 15,3-2 8-15,2 0-4 0,1-3 1 0,3 0 1 16,2-2 2-16,4 0 3 0,1-1-12 16,1 0 7-16,0 0-10 0,0 0 3 0,2 1 2 15,5 1 3-15,3 1-2 0,1-2 2 0,2 2 10 16,6 0-13-16,1 1 13 0,2 0-14 0,5 1 2 15,-3 1-4-15,4-2 0 0,2 1 10 16,-1 0-11-16,1-2 10 0,0 1-9 0,0-2-13 16,-4-1-27-16,2 0-30 0,0-1-55 0,-5 0-52 15,-2 0-65-15,-4-1-87 0,-3-1-62 0,-5 0-114 16,-2 0-253-16</inkml:trace>
  <inkml:trace contextRef="#ctx0" brushRef="#br0" timeOffset="-160197.52">11424 17204 1702 0,'0'0'9'0,"0"0"10"0,0 0 49 0,0 0 24 16,0 0-10-16,0 0-24 0,0 0-2 0,0 0 9 15,0 0-12-15,0 0 0 0,0 0-22 0,0 0-2 16,0 0 2-16,0 0-9 0,28 91 4 16,-20-81-11-16,-1-2 2 0,5 0-1 0,0-2 5 15,1 0 1-15,4-3 3 0,-2-1-7 0,2 0 3 16,-2 0-4-16,1 1-9 0,-2-1 5 15,2 2-11-15,-3-1 9 0,-1 2-4 0,2 1 5 0,-5 2-7 16,-2 0-1-16,1 1 6 0,1 0-7 0,-2 0 8 16,-2 0-7-16,1 0 6 0,-3-1-7 15,0 0 5-15,1-1-3 0,-3 2-3 0,-1-1 2 16,0 2-2-16,-2 1 9 0,-5 1-10 0,-2 0 7 16,-1-1-8-16,-2 1 1 0,-1-3 0 0,-3 2-3 15,2-3 0-15,-3 2-4 0,-1-2 9 16,3 0-13-16,-3-1 8 0,-1-1-11 0,2-2-3 15,3 0-8-15,1-2-10 0,0-2-12 0,4 0-42 16,1 0-45-16,1-3-94 0,-1-4-107 16,4-2-138-16,1 4-79 0,-1-1-206 0</inkml:trace>
  <inkml:trace contextRef="#ctx0" brushRef="#br0" timeOffset="-159996.53">11403 17197 1954 0,'0'0'81'0,"0"0"13"0,0 0 30 15,0 0 7-15,0 0-22 0,0 0-41 0,0 0-22 16,0 0 1-16,0 0-19 0,142-68-5 0,-111 61-16 16,4 1 0-16,-2 0-6 0,0 1-5 0,3 1-2 15,-2 1-22-15,0-1-17 0,2 2-65 16,-3 1-77-16,-3 1-139 0,0 0-120 0,-9 0-115 15,-10 0-446-15</inkml:trace>
  <inkml:trace contextRef="#ctx0" brushRef="#br0" timeOffset="-159615.33">12113 17166 2320 0,'0'0'10'0,"0"0"11"0,0 0 32 0,0 0 10 0,0 0-20 16,0 0-14-16,0 0-4 0,0 0 6 16,0 0-2-16,0 0-2 0,0 0-4 0,0 0-2 15,0 0-2-15,0 0-9 0,76 114 7 0,-61-102-12 16,-2 0 10-16,4-1-3 0,-4 0-2 15,5 0 2-15,-3 1-8 0,0 1 11 0,-3 2-7 16,-1 1 14-16,4-2-11 0,-5 0-1 16,0-2-5-16,-1-1-2 0,-2 1 0 0,2 2-11 15,-3 0 12-15,-2 0-13 0,-2-1 14 16,-2-2-4-16,0 0-1 0,-2-3-3 0,-8 1-5 16,0-2-2-16,-4 1-14 0,-2-3 3 0,-4 1-28 0,0-1-19 15,-4-2-37-15,-4 0-50 0,-2-2-49 16,1 0-52-16,2-1-29 0,-1 0-42 0,2 0-51 15,10-3-33-15,5 0-154 0</inkml:trace>
  <inkml:trace contextRef="#ctx0" brushRef="#br0" timeOffset="-159420.33">12131 17149 2439 0,'0'0'34'0,"0"0"20"0,0 0 22 16,0 0 4-16,0 0 1 0,0 0-40 0,0 0-19 16,116-76-4-16,-86 66-12 0,2-1-6 0,2 3-5 15,-2 1 8-15,0 0-25 0,0 1-24 16,2 0-66-16,0 3-134 0,0-2-161 0,-9 3-223 16,-9 0-756-16</inkml:trace>
  <inkml:trace contextRef="#ctx0" brushRef="#br0" timeOffset="-157974.72">13980 16751 138 0,'0'0'76'0,"0"0"49"16,0 0 52-16,0 0 47 0,0 0 14 16,0 0 4-16,0 0 2 0,0 0-10 0,0 0-16 15,0 0-35-15,0 0-33 0,0 0-42 0,12-1-26 16,-16-1-30-16,-1-2-15 0,-2 3-8 0,-3 0-12 15,-4-1-2-15,3-1-8 0,-6 2 3 16,-2 0-1-16,-4 1-1 0,0 0-6 16,-7 0 3-16,-1 1 3 0,-4 3 1 0,-2-2 12 15,-3 3-8-15,-5-2 1 0,2 2-5 0,-2-1-6 16,-2 0 1-16,-1 1-5 0,1 0-1 0,-1 2 3 16,-1 0 2-16,4 1-6 0,1 0 9 0,3 0-11 15,7 0 3-15,4-1 3 0,9 1-2 0,7-1 2 16,5 1-11-16,6 0 3 0,3 0-10 15,4 1 6-15,8 0 4 0,5 2 3 0,7-2 5 16,5 3 0-16,3-2 2 0,7 0-6 0,2 0 8 16,1 1-8-16,4 1 5 0,0-2-4 0,0 2 0 15,-1 0-2-15,1 1-2 0,-3 1 11 16,0 1-9-16,-3-1 10 0,-1 2-11 0,-4 0 2 16,-4-1-3-16,-6 0 2 0,-2 2 8 0,-6-1-9 15,-6-2 8-15,-6 2-5 0,-5-4-3 0,0 1 5 16,-12-1-8-16,-3 1-5 0,-5 1 0 0,-6 0 3 15,-5 0 3-15,0-2 6 0,-3 1-2 0,-3 0 2 16,2-2-5-16,-1 1 4 16,1-1 11-16,-1 0-13 0,2-1 10 0,3-1-9 15,2 0 0-15,1-1 2 0,7-1 4 0,2-1-3 0,2 0 2 16,3 0 3-16,4-2-6 0,5 1 7 16,0-2-6-16,3 1 0 0,2 1-7 0,0-3 5 15,2 4-4-15,6-2 6 0,3 2 4 0,0 2-3 16,4-1 10-16,1 0-14 0,3-1 13 15,-1-1-12-15,2 0 5 0,0-2 8 0,2 1-11 16,0-1 13-16,0 2-4 0,2-2-1 0,0-1 0 16,1 2 3-16,1-2 0 0,-1 2 4 0,2-1 8 15,2 2 1-15,1-2-3 0,2 1-6 16,2 0 2-16,0 1-11 0,1 1 6 0,2 0 1 16,0-1-3-16,3 1-3 0,4-3-6 0,-3 1 2 0,2-1-14 15,-3 0-3-15,1 0-31 0,-1-1-37 16,-1 2-43-16,-2-2-68 0,0-1-117 0,-4 3-131 15,-8-3-162-15,-9 1-404 0</inkml:trace>
  <inkml:trace contextRef="#ctx0" brushRef="#br0" timeOffset="-155998.65">13144 18231 0 0,'0'0'36'15,"0"0"77"-15,0 0 45 0,0 0 4 0,0 0 25 16,0 0-30-16,0 0 47 0,0 0 20 16,0 0-31-16,0 0-14 0,0 0-46 0,0 0-10 15,16-4-47-15,-12 1 11 0,2 0-36 0,0-2 13 16,-1 1 3-16,4-2-11 0,-1-1-5 15,1 0-20-15,0-2 16 0,0 0-11 0,-1-2 11 16,4 0-21-16,-4-2 11 0,2 0-25 0,0-1 17 16,1-1 6-16,0-1-30 0,-3 0 21 15,2-2-23-15,-1 0 24 0,-1-2-10 0,-4 1 11 16,1-2-11-16,-1-1-17 0,-4-5 22 0,0-1-39 16,-4-2 27-16,-5 5-12 0,-1 7 2 0,-2 5 11 15,-3 5-8-15,3 2 1 0,-3 4-11 16,1 2 3-16,-1 0-13 0,0 6 8 0,4 2-4 15,0 0 34-15,2 2-14 0,-1 0 0 0,0 4 5 16,3 2-33-16,0 5 14 0,-2 2-7 0,1 3 13 16,5 3-14-16,0 1 17 0,3 3-13 0,0 1-2 15,2-1 3-15,5 0-4 0,3 1 20 16,5-2-29-16,1-2 19 0,5-2-22 0,3-2-2 0,0-2-6 16,6-2-2-16,0-2-20 0,1-2-20 15,2-4 7-15,1-2-91 0,-2-2-23 0,0-2-137 16,-1-2-103-16,-1-3-53 0,-9-2-42 0,-8 0 276 0</inkml:trace>
  <inkml:trace contextRef="#ctx0" brushRef="#br0" timeOffset="-155606.65">13707 18037 999 0,'0'0'272'0,"0"0"-143"16,0 0 7-16,0 0 44 0,0 0-23 16,0 0-7-16,0 0-52 0,0 0-3 0,0 0-26 15,0 0-10-15,0 0-14 0,0 0-36 0,0 0-1 16,127 0-28-16,-100 0-16 0,-1 0-54 15,1 0-39-15,1 0-139 0,-1 0-136 0,-5 0-138 16,-9 0-375-16</inkml:trace>
  <inkml:trace contextRef="#ctx0" brushRef="#br0" timeOffset="-155407.68">13794 18216 1154 0,'0'0'438'0,"0"0"-410"16,0 0 32-16,0 0 68 0,0 0 14 16,0 0-62-16,0 0-5 0,0 0-40 0,0 0 12 15,0 0-23-15,122-27-9 0,-97 23-20 0,0 1-20 16,1 0-31-16,-2 0-107 0,1 1-95 16,-2 0-173-16,-5-1-119 0,-7 2-188 0</inkml:trace>
  <inkml:trace contextRef="#ctx0" brushRef="#br0" timeOffset="-154527.75">14633 18086 111 0,'0'0'178'0,"0"0"-6"16,0 0 54-16,0 0 20 0,0 0-36 15,0 0-34-15,0 0-20 0,0 0 10 0,0 0-23 16,0 0-5-16,0 0-8 0,0 0-19 0,0 0-30 15,0 0-1-15,17-24-19 0,-17 22-14 0,0-2-6 16,0 1-3-16,0-1-21 0,0 2-7 16,-5-1 26-16,1 0-39 0,-4 0 25 0,1 0-14 15,-2 1-19-15,-1 1 3 0,-3-1-3 0,0 2 5 16,-3 0-20-16,0 0 26 0,-2 0-26 0,-1 0 21 16,0 2 4-16,-1 3-2 0,2-1 5 15,0 2-17-15,1 1 17 0,1 1-25 0,4 0 15 16,1 2-9-16,1 1 9 0,4 0-7 0,2 1 12 15,-1 2 3-15,4-2-27 0,1 2 26 0,0 1-33 16,6-1 19-16,1 1-11 16,2 0 3-16,3-1 9 0,1 0-16 0,2-2 35 0,2 1-23 15,2-3 18-15,0 1-11 0,2-2 9 0,-2 0-6 16,2-2 17-16,0-2 0 0,-4 0-5 16,2 0 12-16,0-3-27 0,-3-1 32 0,0 0-25 15,-2-1 28-15,1 0-9 0,-3-2 3 0,-3-3 16 16,3 1-16-16,-3-2 20 0,-1 0-21 0,-1 0 24 15,0-2-19-15,-2-2 17 0,0 0-12 0,0-3-14 16,0 1 10-16,-1-2-14 0,-2-2 22 0,0-1-32 16,-1 2 26-16,-1-3-29 0,0 2 1 15,-7-2 10-15,-1 4-19 0,-1-1 14 0,-3 1-23 16,-3 1 2-16,-2 2-42 0,-1 2-36 0,-3 1-82 16,1 1-121-16,-1 0-140 0,4 2-178 0,5 3-289 15</inkml:trace>
  <inkml:trace contextRef="#ctx0" brushRef="#br0" timeOffset="-153082.15">12968 16329 664 0,'0'0'203'0,"0"0"34"0,0 0 34 0,0 0-13 16,0 0-56-16,0 0-63 0,0 0-27 0,0 0-1 15,0 0-24-15,0 0-17 0,0 0-19 0,0 0-11 16,-31-14-3-16,32 10 1 0,8-1 6 0,-1 1-7 16,3-1 0-16,4-2-10 0,1 1-4 15,5-1-4-15,0 1-2 0,-1 1-2 0,3 1-3 16,-2 1 0-16,-4 1-6 0,3 0-1 0,-3 2-5 16,-3 0 5-16,-1 0-8 0,0 0 6 15,-3 3-2-15,-4 2-10 0,2 3 8 0,-4 1-7 16,-2 3 3-16,-2 0-2 0,0 2 2 0,-6 1-2 15,-4 2 3-15,0-2 5 0,0 1-3 0,0 0 1 16,-1-2-5-16,0 0 5 0,-1 0-4 0,2 0 6 16,1-1 1-16,-2-1-2 0,4 0 2 15,0 0-2-15,2-1 0 0,2 0-6 0,-3 1 7 16,6-1-8-16,-1 0 5 0,1-2 5 16,0-1-6-16,0-1 4 0,3 0-6 0,3-2 2 15,0-1-2-15,1-1 3 0,0 0-1 0,2-2-3 16,1-1-1-16,-2 0-7 0,1 0-8 0,0 0-22 15,0-1-18-15,1 1-34 0,0-2-29 0,0 1-47 16,0-1-77-16,2 1-80 0,0-2-65 0,0 1-13 16,-3 1-213-16,-3 0 473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5:49.382"/>
    </inkml:context>
    <inkml:brush xml:id="br0">
      <inkml:brushProperty name="width" value="0.025" units="cm"/>
      <inkml:brushProperty name="height" value="0.025" units="cm"/>
    </inkml:brush>
  </inkml:definitions>
  <inkml:trace contextRef="#ctx0" brushRef="#br0">1 81 16860 0 0,'0'0'2712'0'0,"30"-6"-2460"0"0,94-19-64 0 0,143-20 187 0 0,-223 40 105 0 0,-53 23 899 0 0,-51 49-809 0 0,-5 8-92 0 0,44-47-237 0 0,1 1-1 0 0,-28 56 0 0 0,42-74-252 0 0,1 0 0 0 0,1 1 0 0 0,0-1-1 0 0,0 1 1 0 0,1 0 0 0 0,1 1 0 0 0,0-1 0 0 0,1 0 0 0 0,0 1-1 0 0,1-1 1 0 0,1 19 0 0 0,0-28-117 0 0,0 0 0 0 0,1 1 0 0 0,-1-1 0 0 0,1 0 0 0 0,-1 0-1 0 0,1-1 1 0 0,0 1 0 0 0,0 0 0 0 0,0 0 0 0 0,0-1 0 0 0,0 1 0 0 0,1-1 0 0 0,3 3 0 0 0,10 4-4263 0 0,-1-5-5458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5:49.730"/>
    </inkml:context>
    <inkml:brush xml:id="br0">
      <inkml:brushProperty name="width" value="0.025" units="cm"/>
      <inkml:brushProperty name="height" value="0.025" units="cm"/>
    </inkml:brush>
  </inkml:definitions>
  <inkml:trace contextRef="#ctx0" brushRef="#br0">1 73 20260 0 0,'0'0'3866'0'0,"20"-7"-3800"0"0,67-25-31 0 0,-71 27-47 0 0,0 0 1 0 0,1 2-1 0 0,-1 0 1 0 0,22-1-1 0 0,-8 1-91 0 0,134-7-2320 0 0,-109 10-1577 0 0,-1 4-4276 0 0,-39-3-1091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5:50.077"/>
    </inkml:context>
    <inkml:brush xml:id="br0">
      <inkml:brushProperty name="width" value="0.025" units="cm"/>
      <inkml:brushProperty name="height" value="0.025" units="cm"/>
    </inkml:brush>
  </inkml:definitions>
  <inkml:trace contextRef="#ctx0" brushRef="#br0">0 103 18372 0 0,'0'0'3170'0'0,"31"-16"-2746"0"0,97-48-69 0 0,-79 44-105 0 0,-26 19-38 0 0,-11 1-123 0 0,-1 0 4 0 0,2-1-28 0 0,-1 1-1 0 0,0 0 1 0 0,0 1-1 0 0,21 4 1 0 0,-31-5-55 0 0,1 1 0 0 0,-1-1 0 0 0,0 1 0 0 0,0 0 0 0 0,0 0 0 0 0,1 0 0 0 0,-1 0 0 0 0,0 0 0 0 0,0 0 0 0 0,-1 1 0 0 0,1-1 0 0 0,0 1 0 0 0,0-1 0 0 0,-1 1 0 0 0,1 0 0 0 0,-1 0 0 0 0,1 0 0 0 0,-1-1 0 0 0,0 1 0 0 0,0 0 0 0 0,0 1 0 0 0,0-1 0 0 0,0 0 0 0 0,0 0 0 0 0,-1 0 0 0 0,1 1 0 0 0,0-1 0 0 0,-1 0 0 0 0,0 0 0 0 0,0 1 0 0 0,0 2 0 0 0,0 1 16 0 0,-1 1 0 0 0,0-1 1 0 0,0 1-1 0 0,-1-1 0 0 0,1 0 1 0 0,-1 0-1 0 0,-1 0 0 0 0,1 0 0 0 0,-1 0 1 0 0,0 0-1 0 0,-4 5 0 0 0,-8 10 64 0 0,-27 30 1 0 0,-1 2 34 0 0,35-42-102 0 0,0 1 0 0 0,-10 21-1 0 0,16-29-18 0 0,1 0 0 0 0,-1 1 0 0 0,1-1 0 0 0,0 0 0 0 0,0 1 0 0 0,0-1 0 0 0,1 1 0 0 0,-1-1 0 0 0,1 1 0 0 0,0-1 0 0 0,1 1 0 0 0,0 6 0 0 0,0-9-6 0 0,0 0-1 0 0,-1-1 1 0 0,1 1-1 0 0,0 0 1 0 0,0 0-1 0 0,0 0 1 0 0,0-1-1 0 0,1 1 1 0 0,-1-1-1 0 0,0 1 1 0 0,1-1-1 0 0,-1 1 1 0 0,1-1-1 0 0,-1 0 1 0 0,1 0-1 0 0,0 1 1 0 0,0-1-1 0 0,-1 0 1 0 0,1-1-1 0 0,0 1 1 0 0,0 0-1 0 0,0 0 1 0 0,0-1-1 0 0,4 1 1 0 0,4 1-22 0 0,0-1 0 0 0,0 0 1 0 0,16 0-1 0 0,-22-1 19 0 0,14-1-259 0 0,0 0 0 0 0,0-1 1 0 0,0-1-1 0 0,0-1 1 0 0,0 0-1 0 0,-1-1 1 0 0,18-8-1 0 0,29-18-10565 0 0,-56 27 2045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5:50.545"/>
    </inkml:context>
    <inkml:brush xml:id="br0">
      <inkml:brushProperty name="width" value="0.025" units="cm"/>
      <inkml:brushProperty name="height" value="0.025" units="cm"/>
    </inkml:brush>
  </inkml:definitions>
  <inkml:trace contextRef="#ctx0" brushRef="#br0">0 11 17532 0 0,'0'0'6148'0'0,"31"-2"-6120"0"0,97-6-15 0 0,-83 9-15 0 0,-27 6-5 0 0,-9-3 1 0 0,-5-2-9 0 0,0-1-1 0 0,0 1 1 0 0,-1 0-1 0 0,1 1 0 0 0,-1-1 1 0 0,0 0-1 0 0,1 1 0 0 0,-1 0 1 0 0,0 0-1 0 0,-1 0 0 0 0,1 0 1 0 0,0 0-1 0 0,-1 1 1 0 0,0-1-1 0 0,0 1 0 0 0,0-1 1 0 0,3 8-1 0 0,-4-7 10 0 0,-1-1 0 0 0,1 1 0 0 0,-1-1-1 0 0,1 0 1 0 0,-1 1 0 0 0,0-1 0 0 0,0 1 0 0 0,-1-1-1 0 0,1 1 1 0 0,-1-1 0 0 0,1 0 0 0 0,-1 1 0 0 0,0-1-1 0 0,0 0 1 0 0,-1 1 0 0 0,1-1 0 0 0,-1 0 0 0 0,1 0 0 0 0,-1 0-1 0 0,0-1 1 0 0,-5 6 0 0 0,-3 3 50 0 0,-1-2 1 0 0,0 1-1 0 0,-1-1 0 0 0,0-1 1 0 0,-26 14-1 0 0,23-14 45 0 0,1 0 1 0 0,0 1-1 0 0,1 0 1 0 0,-15 15-1 0 0,26-23-77 0 0,1 0 0 0 0,0 0 0 0 0,-1 1-1 0 0,1-1 1 0 0,0 0 0 0 0,0 1 0 0 0,0-1-1 0 0,0 1 1 0 0,0-1 0 0 0,0 1 0 0 0,0 0-1 0 0,1-1 1 0 0,-1 1 0 0 0,0 0 0 0 0,1-1-1 0 0,0 1 1 0 0,-1 0 0 0 0,1 0 0 0 0,0-1-1 0 0,0 1 1 0 0,0 0 0 0 0,0 0 0 0 0,0 0-1 0 0,0-1 1 0 0,1 1 0 0 0,-1 0 0 0 0,0 0-1 0 0,1-1 1 0 0,0 1 0 0 0,-1 0 0 0 0,1-1 0 0 0,0 1-1 0 0,0 0 1 0 0,0-1 0 0 0,0 1 0 0 0,0-1-1 0 0,0 0 1 0 0,0 1 0 0 0,1-1 0 0 0,-1 0-1 0 0,0 0 1 0 0,1 1 0 0 0,-1-1 0 0 0,1 0-1 0 0,-1-1 1 0 0,1 1 0 0 0,0 0 0 0 0,-1 0-1 0 0,1-1 1 0 0,0 1 0 0 0,-1-1 0 0 0,5 1-1 0 0,11 3-135 0 0,1-1 0 0 0,0-1 0 0 0,0-1 0 0 0,0-1 0 0 0,0 0 0 0 0,33-5 0 0 0,29-13-3496 0 0,-6-6-6767 0 0,-60 18 637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5:51.035"/>
    </inkml:context>
    <inkml:brush xml:id="br0">
      <inkml:brushProperty name="width" value="0.025" units="cm"/>
      <inkml:brushProperty name="height" value="0.025" units="cm"/>
    </inkml:brush>
  </inkml:definitions>
  <inkml:trace contextRef="#ctx0" brushRef="#br0">1 1 20412 0 0,'0'0'3626'0'0,"22"0"-3588"0"0,70 1-10 0 0,-85-1-24 0 0,1 1 0 0 0,-1-1 1 0 0,0 2-1 0 0,0-1 0 0 0,0 1 1 0 0,0 0-1 0 0,0 0 0 0 0,0 0 1 0 0,-1 1-1 0 0,1 1 0 0 0,-1-1 1 0 0,0 1-1 0 0,9 6 0 0 0,-5-3 0 0 0,-5-3-16 0 0,1 1 1 0 0,0-1-1 0 0,-1 1 0 0 0,0 0 1 0 0,0 1-1 0 0,-1-1 0 0 0,6 10 1 0 0,-8-14 13 0 0,-1 1 0 0 0,0-1 0 0 0,0 1 1 0 0,-1-1-1 0 0,1 1 0 0 0,0 0 1 0 0,0 0-1 0 0,-1-1 0 0 0,1 1 1 0 0,-1 0-1 0 0,0 0 0 0 0,1 0 0 0 0,-1 0 1 0 0,0 0-1 0 0,0-1 0 0 0,0 1 1 0 0,0 0-1 0 0,-1 0 0 0 0,1 0 1 0 0,0 0-1 0 0,-1 0 0 0 0,0-1 0 0 0,1 1 1 0 0,-1 0-1 0 0,0 0 0 0 0,0-1 1 0 0,0 1-1 0 0,0-1 0 0 0,0 1 1 0 0,0-1-1 0 0,0 1 0 0 0,-3 1 0 0 0,-10 9 74 0 0,-1-2 0 0 0,-1 0 0 0 0,0-1 0 0 0,0-1 0 0 0,-24 9 0 0 0,-15 8-123 0 0,55-25 8 0 0,-1 0 1 0 0,1 0-1 0 0,-1 0 1 0 0,1 0-1 0 0,0 0 1 0 0,-1 0-1 0 0,1 1 1 0 0,0-1-1 0 0,-1 0 1 0 0,1 0-1 0 0,0 0 1 0 0,-1 1 0 0 0,1-1-1 0 0,0 0 1 0 0,-1 0-1 0 0,1 1 1 0 0,0-1-1 0 0,-1 0 1 0 0,1 1-1 0 0,0-1 1 0 0,0 0-1 0 0,0 1 1 0 0,-1-1-1 0 0,1 0 1 0 0,0 1-1 0 0,0-1 1 0 0,0 1 0 0 0,0-1-1 0 0,0 0 1 0 0,0 1-1 0 0,0 0 1 0 0,11 4-572 0 0,24-2 224 0 0,-33-2 332 0 0,7-1-11 0 0,16 1-206 0 0,27 5 0 0 0,-45-4 240 0 0,0-1 0 0 0,0 1 0 0 0,0 0 0 0 0,-1 1 0 0 0,1-1 0 0 0,-1 1 1 0 0,0 1-1 0 0,11 6 0 0 0,-16-9 49 0 0,0 0 0 0 0,1 0 1 0 0,-1 0-1 0 0,0 0 1 0 0,1 0-1 0 0,-1 0 0 0 0,0 0 1 0 0,0 1-1 0 0,0-1 1 0 0,0 0-1 0 0,0 1 1 0 0,-1-1-1 0 0,1 1 0 0 0,0-1 1 0 0,-1 1-1 0 0,1-1 1 0 0,-1 1-1 0 0,1 0 0 0 0,-1-1 1 0 0,0 1-1 0 0,1-1 1 0 0,-1 1-1 0 0,0 0 0 0 0,0-1 1 0 0,0 1-1 0 0,-1 0 1 0 0,1-1-1 0 0,0 1 1 0 0,0 0-1 0 0,-1-1 0 0 0,1 1 1 0 0,-1-1-1 0 0,0 1 1 0 0,1-1-1 0 0,-2 3 0 0 0,-1 0 75 0 0,0 0-1 0 0,-1 0 0 0 0,1 0 0 0 0,-1 0 0 0 0,0-1 0 0 0,0 1 0 0 0,0-1 1 0 0,0 0-1 0 0,-9 5 0 0 0,-14 6 109 0 0,-1-1 1 0 0,0-2 0 0 0,-58 17-1 0 0,42-20-239 0 0,43-8-240 0 0,-24 3 955 0 0,13-4-3255 0 0,6-5-8228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5:51.462"/>
    </inkml:context>
    <inkml:brush xml:id="br0">
      <inkml:brushProperty name="width" value="0.025" units="cm"/>
      <inkml:brushProperty name="height" value="0.025" units="cm"/>
    </inkml:brush>
  </inkml:definitions>
  <inkml:trace contextRef="#ctx0" brushRef="#br0">80 1 21701 0 0,'0'0'4221'0'0,"-2"4"-4339"0"0,-21 60 146 0 0,7-24-29 0 0,3 1 1 0 0,-10 44 0 0 0,22-81-12 0 0,1 1 0 0 0,-1-1 0 0 0,1 0 0 0 0,-1 1 0 0 0,1-1 0 0 0,1 1 0 0 0,-1-1 0 0 0,0 0 0 0 0,1 1 0 0 0,0-1 0 0 0,2 5 0 0 0,-2-7-2 0 0,0 0 1 0 0,0-1-1 0 0,0 1 0 0 0,0 0 1 0 0,1-1-1 0 0,-1 1 0 0 0,1-1 1 0 0,-1 0-1 0 0,1 1 0 0 0,-1-1 1 0 0,1 0-1 0 0,0 0 0 0 0,0 0 0 0 0,-1 0 1 0 0,1 0-1 0 0,0-1 0 0 0,0 1 1 0 0,0-1-1 0 0,0 1 0 0 0,0-1 1 0 0,0 1-1 0 0,0-1 0 0 0,0 0 0 0 0,0 0 1 0 0,0 0-1 0 0,2-1 0 0 0,11 1 14 0 0,0-1 0 0 0,0-1-1 0 0,0-1 1 0 0,-1 0 0 0 0,1-1-1 0 0,-1 0 1 0 0,27-13 0 0 0,-24 10 22 0 0,-10 3-25 0 0,1 0 0 0 0,0 1 1 0 0,0 0-1 0 0,0 1 1 0 0,0 0-1 0 0,1 0 1 0 0,10-1-1 0 0,-19 4 7 0 0,1-1 0 0 0,-1 1-1 0 0,1-1 1 0 0,-1 1 0 0 0,1 0 0 0 0,-1-1 0 0 0,0 1-1 0 0,1-1 1 0 0,-1 1 0 0 0,0 0 0 0 0,0-1-1 0 0,1 1 1 0 0,-1 0 0 0 0,0-1 0 0 0,0 1 0 0 0,0 0-1 0 0,0-1 1 0 0,0 1 0 0 0,0 0 0 0 0,0 0-1 0 0,0 0 1 0 0,0 24 77 0 0,0-20-46 0 0,-1 4-4 0 0,0 1 1 0 0,0-1-1 0 0,-1 0 0 0 0,0 1 1 0 0,-1-1-1 0 0,-3 9 1 0 0,-27 55-34 0 0,22-51-15 0 0,-7 17-336 0 0,-5 8-2411 0 0,8-16-6577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6:33.482"/>
    </inkml:context>
    <inkml:brush xml:id="br0">
      <inkml:brushProperty name="width" value="0.025" units="cm"/>
      <inkml:brushProperty name="height" value="0.025" units="cm"/>
    </inkml:brush>
  </inkml:definitions>
  <inkml:trace contextRef="#ctx0" brushRef="#br0">0 516 8402 0 0,'0'0'16803'0'0,"0"0"-16782"0"0,0 0 0 0 0,0 0-1 0 0,0 1 1 0 0,0-1 0 0 0,0 0-1 0 0,0 0 1 0 0,0 0 0 0 0,0 0-1 0 0,0 0 1 0 0,0 0-1 0 0,0 1 1 0 0,0-1 0 0 0,0 0-1 0 0,0 0 1 0 0,0 0 0 0 0,0 0-1 0 0,0 0 1 0 0,0 1 0 0 0,0-1-1 0 0,1 0 1 0 0,-1 0 0 0 0,0 0-1 0 0,0 0 1 0 0,0 0-1 0 0,0 0 1 0 0,0 0 0 0 0,0 1-1 0 0,0-1 1 0 0,0 0 0 0 0,0 0-1 0 0,1 0 1 0 0,-1 0 0 0 0,0 0-1 0 0,0 0 1 0 0,0 0 0 0 0,0 0-1 0 0,0 0 1 0 0,1 0 0 0 0,-1 0-1 0 0,0 0 1 0 0,0 0-1 0 0,0 0 1 0 0,0 0 0 0 0,0 0-1 0 0,0 0 1 0 0,1 0 0 0 0,-1 0-1 0 0,108-117 1064 0 0,-76 86-871 0 0,79-85 235 0 0,-93 94-366 0 0,0 0 0 0 0,-2-1 0 0 0,22-42 0 0 0,-25 40-17 0 0,-7 17 5 0 0,-1-1 1 0 0,0 0-1 0 0,-1-1 1 0 0,0 1-1 0 0,-1-1 1 0 0,1 0 0 0 0,-2 0-1 0 0,3-14 1 0 0,-5 24 26 0 0,-10 17-198 0 0,-63 148 50 0 0,44-92 24 0 0,-28 111-1 0 0,46-141 1 0 0,1-8-36 0 0,2-1 1 0 0,2 1 0 0 0,-4 63-1 0 0,9-98 56 0 0,1 1 1 0 0,0 0-1 0 0,0 0 0 0 0,0-1 0 0 0,0 1 1 0 0,0 0-1 0 0,0-1 0 0 0,0 1 0 0 0,0 0 1 0 0,0 0-1 0 0,1-1 0 0 0,-1 1 0 0 0,0 0 1 0 0,0-1-1 0 0,1 1 0 0 0,-1 0 0 0 0,0-1 1 0 0,1 1-1 0 0,-1 0 0 0 0,0-1 0 0 0,1 1 1 0 0,-1-1-1 0 0,1 1 0 0 0,-1-1 1 0 0,1 1-1 0 0,-1-1 0 0 0,2 1 0 0 0,-1-1 7 0 0,0 0 1 0 0,0 0-1 0 0,-1 0 0 0 0,1 0 0 0 0,0 0 1 0 0,0-1-1 0 0,0 1 0 0 0,0 0 0 0 0,0 0 0 0 0,0-1 1 0 0,0 1-1 0 0,-1-1 0 0 0,1 1 0 0 0,0-1 0 0 0,0 1 1 0 0,0-1-1 0 0,0 0 0 0 0,5-4 27 0 0,-1 0-1 0 0,0-1 1 0 0,9-10-1 0 0,2-7-1 0 0,-2-1-1 0 0,0 0 1 0 0,-1-1-1 0 0,-1 0 1 0 0,-2-1-1 0 0,-1 0 1 0 0,7-30-1 0 0,-11 33-36 0 0,8-27 47 0 0,-3 0 0 0 0,-2-1-1 0 0,2-67 1 0 0,-10 118-35 0 0,0-1 0 0 0,0 1 0 0 0,0 0 0 0 0,0 0 0 0 0,0-1 0 0 0,0 1 0 0 0,0 0 0 0 0,0-1 0 0 0,0 1 0 0 0,0 0 0 0 0,0-1 0 0 0,0 1 0 0 0,0 0 0 0 0,0 0 0 0 0,0-1 0 0 0,0 1 0 0 0,0 0 0 0 0,-1-1 0 0 0,1 1 0 0 0,0 0 0 0 0,0 0 0 0 0,0-1 0 0 0,0 1 0 0 0,-1 0 0 0 0,1 0 0 0 0,0 0 0 0 0,0-1 0 0 0,0 1 0 0 0,-1 0 0 0 0,1 0 0 0 0,0 0 0 0 0,0 0 0 0 0,-1-1 0 0 0,1 1 0 0 0,0 0 0 0 0,-1 0 0 0 0,1 0 0 0 0,0 0 0 0 0,0 0 0 0 0,-1 0 0 0 0,1 0 0 0 0,0 0 0 0 0,-1 0 0 0 0,1 0 0 0 0,0 0 0 0 0,0 0 0 0 0,-1 0 0 0 0,1 0 0 0 0,0 0 0 0 0,-1 0 0 0 0,1 0 0 0 0,0 0 0 0 0,0 0 0 0 0,-1 1 0 0 0,1-1 0 0 0,0 0 0 0 0,0 0 1 0 0,-1 0-1 0 0,1 0 0 0 0,0 1 0 0 0,-1-1 0 0 0,-14 14-141 0 0,-88 155-45 0 0,81-130 183 0 0,2-4-104 0 0,2 1 0 0 0,1 0 0 0 0,1 2-1 0 0,3 0 1 0 0,1 0 0 0 0,-9 51 0 0 0,20-81-111 0 0,0 0 0 0 0,0-1 0 0 0,1 1 0 0 0,0-1 0 0 0,3 16-1 0 0,-2-20-162 0 0,-1 0 0 0 0,1 0 0 0 0,0 0-1 0 0,1 0 1 0 0,-1 0 0 0 0,0-1 0 0 0,3 4-1 0 0,-3-4-413 0 0,1 0 0 0 0,-1 0 0 0 0,1-1-1 0 0,0 1 1 0 0,0 0 0 0 0,0-1 0 0 0,-1 0-1 0 0,1 1 1 0 0,0-1 0 0 0,4 1-1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6:34.108"/>
    </inkml:context>
    <inkml:brush xml:id="br0">
      <inkml:brushProperty name="width" value="0.025" units="cm"/>
      <inkml:brushProperty name="height" value="0.025" units="cm"/>
    </inkml:brush>
  </inkml:definitions>
  <inkml:trace contextRef="#ctx0" brushRef="#br0">445 112 11987 0 0,'0'0'10584'0'0,"-14"-14"-10409"0"0,-46-43 17 0 0,59 56-171 0 0,-1-1 0 0 0,0 1 0 0 0,0 0-1 0 0,1 0 1 0 0,-1-1 0 0 0,0 1 0 0 0,0 0-1 0 0,0 1 1 0 0,0-1 0 0 0,0 0 0 0 0,0 1 0 0 0,-1-1-1 0 0,1 1 1 0 0,0-1 0 0 0,0 1 0 0 0,0 0-1 0 0,0 0 1 0 0,-1 0 0 0 0,1 0 0 0 0,0 0 0 0 0,0 1-1 0 0,0-1 1 0 0,-1 1 0 0 0,1-1 0 0 0,0 1-1 0 0,0 0 1 0 0,0 0 0 0 0,-3 2 0 0 0,-4 1 96 0 0,-7 2-6 0 0,1 1 0 0 0,0 1 0 0 0,0 1-1 0 0,1 0 1 0 0,0 1 0 0 0,0 0-1 0 0,1 1 1 0 0,1 0 0 0 0,-20 23-1 0 0,12-10-37 0 0,2 1-1 0 0,0 1 0 0 0,1 0 0 0 0,-18 40 1 0 0,29-52-72 0 0,1 0 1 0 0,0 1 0 0 0,0-1 0 0 0,2 1-1 0 0,-4 25 1 0 0,6-34-10 0 0,1 0-1 0 0,0 0 1 0 0,1 0 0 0 0,-1 0-1 0 0,1 0 1 0 0,0 0 0 0 0,3 10 0 0 0,-3-13-3 0 0,0 0 0 0 0,1-1 0 0 0,-1 1 0 0 0,1 0 0 0 0,-1 0 0 0 0,1-1 0 0 0,0 1 0 0 0,0-1 0 0 0,0 1 0 0 0,1-1 1 0 0,-1 0-1 0 0,1 0 0 0 0,-1 0 0 0 0,1 0 0 0 0,3 2 0 0 0,-2-2 15 0 0,1-1 1 0 0,-1 1-1 0 0,1-1 0 0 0,0 0 0 0 0,-1 0 1 0 0,1 0-1 0 0,0-1 0 0 0,0 0 0 0 0,-1 1 1 0 0,1-2-1 0 0,0 1 0 0 0,5-1 1 0 0,-1-1 17 0 0,1 0 1 0 0,0-1 0 0 0,0 1 0 0 0,14-8-1 0 0,-1-1 124 0 0,-2-2-1 0 0,0 0 0 0 0,0-1 0 0 0,-1-1 0 0 0,-1 0 1 0 0,-1-2-1 0 0,25-27 0 0 0,-35 34-36 0 0,0 0-1 0 0,-1-1 1 0 0,0 1-1 0 0,-1-1 1 0 0,0-1-1 0 0,-1 1 1 0 0,0-1 0 0 0,0 0-1 0 0,-2 0 1 0 0,1-1-1 0 0,2-20 1 0 0,-5 17 3 0 0,0-1-1 0 0,-1 1 1 0 0,-1 0 0 0 0,0-1 0 0 0,-1 1-1 0 0,-1 0 1 0 0,0 0 0 0 0,-10-25-1 0 0,11 35-67 0 0,1 1-11 0 0,-1 1 1 0 0,1 0-1 0 0,-1 0 1 0 0,0-1-1 0 0,-4-4 0 0 0,5 8-27 0 0,0 0 0 0 0,0-1 0 0 0,0 1-1 0 0,0 0 1 0 0,-1 1 0 0 0,1-1 0 0 0,0 0 0 0 0,0 0-1 0 0,-1 0 1 0 0,1 1 0 0 0,0-1 0 0 0,-1 1 0 0 0,1-1-1 0 0,-1 1 1 0 0,1-1 0 0 0,-1 1 0 0 0,1 0-1 0 0,-1 0 1 0 0,1 0 0 0 0,-3 0 0 0 0,-7 0-58 0 0,0 2 0 0 0,0-1 0 0 0,1 1 0 0 0,-1 1 0 0 0,0 0 1 0 0,-14 6-1 0 0,-61 32-1057 0 0,83-39 1027 0 0,-57 32-2703 0 0,41-22-797 0 0,0 0-3648 0 0,11-5-3855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6:34.891"/>
    </inkml:context>
    <inkml:brush xml:id="br0">
      <inkml:brushProperty name="width" value="0.025" units="cm"/>
      <inkml:brushProperty name="height" value="0.025" units="cm"/>
    </inkml:brush>
  </inkml:definitions>
  <inkml:trace contextRef="#ctx0" brushRef="#br0">18 512 14419 0 0,'0'0'11010'0'0,"-4"0"-10644"0"0,-8-4-167 0 0,11-3 13 0 0,19-16 183 0 0,-2 3-202 0 0,33-52 606 0 0,66-135-1 0 0,-83 144-768 0 0,-22 43 16 0 0,1 0 1 0 0,1 2 0 0 0,1-1-1 0 0,17-19 1 0 0,-30 38-49 0 0,0 0 0 0 0,0 0 0 0 0,0 0 0 0 0,0 0 1 0 0,0 0-1 0 0,0 0 0 0 0,1 0 0 0 0,-1 0 0 0 0,0 0 0 0 0,0 0 0 0 0,0 0 0 0 0,0 0 0 0 0,0 0 0 0 0,0 0 0 0 0,0 0 0 0 0,0 0 0 0 0,0 0 1 0 0,0 0-1 0 0,0 0 0 0 0,1 0 0 0 0,-1 0 0 0 0,0 0 0 0 0,0 0 0 0 0,0 0 0 0 0,0 0 0 0 0,0 0 0 0 0,0 0 0 0 0,0 0 0 0 0,0 0 1 0 0,0 0-1 0 0,0 0 0 0 0,1 0 0 0 0,-1 0 0 0 0,0 0 0 0 0,0 0 0 0 0,0 0 0 0 0,0 0 0 0 0,0 0 0 0 0,0 1 0 0 0,0-1 0 0 0,0 0 0 0 0,0 0 1 0 0,0 0-1 0 0,0 0 0 0 0,0 0 0 0 0,0 0 0 0 0,0 0 0 0 0,0 0 0 0 0,0 0 0 0 0,0 0 0 0 0,0 0 0 0 0,0 1 0 0 0,0-1 0 0 0,0 0 1 0 0,0 0-1 0 0,0 0 0 0 0,0 0 0 0 0,0 0 0 0 0,0 0 0 0 0,0 0 0 0 0,0 0 0 0 0,0 1 0 0 0,1 10-34 0 0,-3 15 26 0 0,-81 450 134 0 0,75-440-223 0 0,-2 0 0 0 0,-1 0 0 0 0,-1-1 0 0 0,-2-1 0 0 0,-27 49 0 0 0,39-81-1229 0 0,4-9 974 0 0,6-10 265 0 0,11-16 63 0 0,0-1 0 0 0,-3 0 0 0 0,-1-2 0 0 0,13-44 0 0 0,-7 5 248 0 0,12-83 0 0 0,-30 139 280 0 0,0-35 1 0 0,-3 54-315 0 0,0 2-186 0 0,0 0 1 0 0,0-1-1 0 0,0 1 0 0 0,0 0 1 0 0,0 0-1 0 0,-1-1 1 0 0,1 1-1 0 0,0 0 1 0 0,-1-1-1 0 0,0 3 1 0 0,-1 1 7 0 0,-9 50 43 0 0,-26 133-53 0 0,32-162-149 0 0,-13 45-1 0 0,13-56-1803 0 0,-1 0 1 0 0,-8 15-1 0 0,11-22-3630 0 0,1-1-4767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6:35.412"/>
    </inkml:context>
    <inkml:brush xml:id="br0">
      <inkml:brushProperty name="width" value="0.025" units="cm"/>
      <inkml:brushProperty name="height" value="0.025" units="cm"/>
    </inkml:brush>
  </inkml:definitions>
  <inkml:trace contextRef="#ctx0" brushRef="#br0">1 415 976 0 0,'0'0'20101'0'0,"8"-5"-19292"0"0,0 0-575 0 0,-1-1 1 0 0,1 1-1 0 0,-1-1 1 0 0,-1 0-1 0 0,1-1 1 0 0,-1 1-1 0 0,0-1 0 0 0,9-14 1 0 0,180-267 1957 0 0,-190 281-2194 0 0,2 0-1 0 0,-1 0 0 0 0,1 1 1 0 0,0 0-1 0 0,0 0 0 0 0,13-7 1 0 0,-20 13-119 0 0,0 0-1 0 0,0 1 1 0 0,1-1 0 0 0,-1 0 0 0 0,0 0 0 0 0,0 1 0 0 0,0-1 0 0 0,1 0 0 0 0,-1 1 0 0 0,0-1 0 0 0,0 0 0 0 0,0 1 0 0 0,0-1 0 0 0,0 0 0 0 0,0 1 0 0 0,0-1 0 0 0,0 0 0 0 0,0 1-1 0 0,0-1 1 0 0,0 0 0 0 0,0 1 0 0 0,0-1 0 0 0,0 0 0 0 0,0 1 0 0 0,0-1 0 0 0,0 0 0 0 0,0 1 0 0 0,-1-1 0 0 0,1 0 0 0 0,0 0 0 0 0,0 1 0 0 0,0-1 0 0 0,0 0 0 0 0,-1 1 0 0 0,1-1-1 0 0,-6 16-3581 0 0,1-6-2114 0 0,4-2-4930 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4:38:52.550"/>
    </inkml:context>
    <inkml:brush xml:id="br0">
      <inkml:brushProperty name="width" value="0.05292" units="cm"/>
      <inkml:brushProperty name="height" value="0.05292" units="cm"/>
      <inkml:brushProperty name="color" value="#FF0000"/>
    </inkml:brush>
  </inkml:definitions>
  <inkml:trace contextRef="#ctx0" brushRef="#br0">13054 16366 62 0,'0'0'318'0,"0"0"-268"0,0 0 26 15,0 0 33-15,0 0 22 0,0 0-13 16,0 0-14-16,0 0 7 0,0 0 16 0,0 0 22 16,0 0 5-16,0 0-9 0,25-50-10 0,-22 46-13 15,-2 2-15-15,2 0-3 0,-2-1-16 0,0 2-8 16,0-2-4-16,-1 2-14 0,0-1-3 15,0-1-8-15,0 1-5 0,2 0-7 0,-2-1-1 16,1 0-4-16,2 1-2 0,-2-1 1 0,0 1 3 16,-1 1 3-16,0 0-4 0,1 0 2 0,-1 1-9 15,0 0-3-15,0 0-2 0,0 0-8 0,0 0 0 16,0 0-6-16,0 0 4 0,0 0-6 0,0 0 3 16,0 1-5-16,0-1-8 0,0 2 1 0,0 0-4 15,-1 3 6-15,0 2-2 0,0 0 5 16,-2 2-1-16,2 0 1 0,-1 1-2 15,2 2 2-15,-1 0-2 0,0-1 1 0,0 0 5 0,1 2-2 16,0 0 1-16,0-1-4 0,0-1 4 16,0 0-7-16,0 1 6 0,0-2 0 0,0 2-6 15,2-2 6-15,1 0-7 0,2 1 3 0,-1-2-5 16,1 0 5-16,0 1-4 0,1-3 3 16,-2 0 2-16,6-1-1 0,-3 0 4 0,0-2-7 15,0 0 8-15,3-2-7 0,0-1 7 0,0 1 1 16,1-2 0-16,1 0 1 0,0-4 1 0,2-2 2 15,-2-1-5-15,6-1 5 0,-2 1-8 16,1-4 4-16,1 1-2 0,-2-2-1 0,1 2-1 16,-2-2-3-16,-1 1 4 0,-2 0-4 0,2 0 2 15,-2-1-4-15,-1 1 7 0,-1 0-6 0,0-1 8 16,-3 0-3-16,-1 0-6 0,1 0 6 0,-3 2-9 16,1 0 10-16,-3 3-3 0,-1 0 3 0,-1 2 3 15,0 0-5-15,0 3 6 0,-1 1-3 16,0 0-2-16,-2 1-4 0,2 0-1 0,-1 0-8 15,-1 0 6-15,-2 4-4 0,0 4-1 0,-3 3 4 16,1 2-4-16,0 2 10 0,0 3-7 0,0 2 8 16,2 0-7-16,0 3 0 15,2 0 4-15,0 1-4 0,1 3 5 0,-2 3-4 16,3 2 5-16,1 1-8 0,0 2 11 0,0-2-7 16,0 1 0-16,0-1 1 0,0 0-6 0,0 0 7 15,5-1-8-15,-3-4 5 0,2 1-4 0,-2-1 7 16,-1-4-2-16,-1-1 7 0,0-2-1 0,0-3-7 15,-3-1 9-15,-1-4-13 0,-3-2 11 16,1-2-3-16,-1-3 3 0,-2-2 0 0,-3 0-3 16,-1-1 6-16,-2-2-15 0,-3-1 10 0,0 0-9 15,-1-4 10-15,-2-3-3 0,0-2 6 0,-2-2-8 16,2-1-6-16,0-2 11 0,1-1-14 0,0-2 16 16,1-1-7-16,6 0 4 0,-3-1 0 0,4 1-1 15,1 0 4-15,6 0-6 0,0 1 7 16,4 0-6-16,1-3 5 0,1 2-7 15,7-3 4-15,4 0-3 0,4 1-2 0,2-1 4 0,7 0-4 16,-2 0 6-16,6-3-3 0,2 2 4 16,0-3-7-16,7 0 6 0,-2 1-3 0,1-1-4 15,2 1 3-15,-1 1-8 0,0 0-11 0,-1 0-20 16,-2 0-13-16,-2 3-29 0,-3 1-10 16,-3 3-12-16,-1 3-26 0,-5 3-33 0,-1 3-77 15,-2 1-162-15,-8 3-142 0,-5 2-762 0</inkml:trace>
  <inkml:trace contextRef="#ctx0" brushRef="#br0" timeOffset="541.04">13089 16283 251 0,'0'0'564'15,"0"0"-487"-15,0 0 27 0,0 0 34 0,0 0 8 16,0 0-22-16,0 0-53 0,0 0-23 0,0 0-20 16,0 0-14-16,0 0-20 0,0 0-16 15,0 0-1-15,0 0-5 0,-50-10 10 0,39 16-2 16,1 1-2-16,1 0-5 0,1 2-14 0,1 0-25 15,0 3-46-15,-1 1-29 0,3-1-49 0,-1 3-26 16,1-3 29-16,2-4-259 0</inkml:trace>
  <inkml:trace contextRef="#ctx0" brushRef="#br0" timeOffset="992.11">13378 16230 427 0,'0'0'84'16,"0"0"15"-16,0 0 48 0,0 0 22 0,0 0-2 16,0 0-17-16,0 0-57 0,0 0-24 15,0 0-11-15,0 0-20 0,0 0-6 0,0 0-20 16,0 0-10-16,0 0-16 0,16 20-11 0,-16-13-26 16,0 1-62-16,0 3-60 0,-1-1-60 15,-2-1-36-15,-2-3-400 0</inkml:trace>
  <inkml:trace contextRef="#ctx0" brushRef="#br0" timeOffset="2804.81">12985 16337 103 0,'0'0'44'0,"0"0"-31"15,0 0 7-15,0 0 4 0,0 0 18 0,0 0 12 16,0 0 25-16,0 0 16 0,0 0 16 0,0 0 18 16,0 0 5-16,0 0 10 0,57-37 1 15,-54 35-7-15,0-2-8 0,-2 2-6 0,0 0-14 16,1-1-8-16,-2 1-7 0,0 2-8 0,0-1-5 16,0 1-13-16,0 0-12 0,0 0-20 15,0 0-11-15,2 0-9 0,-2 0-2 0,0 0-6 16,0 0-9-16,0 2 2 0,0 0-6 0,0 2 10 15,0 1 1-15,-2 0 0 0,0 2 0 16,0 0-2-16,0 0 2 0,-2 0 0 0,1-1 0 16,0-2-2-16,-2 1 1 0,2-2-3 0,1 1 4 15,0-2-1-15,0-1-4 0,2 0 3 0,0-1-3 16,0 0-1-16,0 0-3 0,0 0 3 0,0 0 1 16,0 0 1-16,0 0 6 0,0 0-1 0,0 0 8 15,3 0 4-15,-2-2 6 0,1 0-3 16,-2 0-2-16,4-2-4 0,0 1-6 0,-2-2 2 15,-1 0-6-15,2 1 0 0,0-2-2 0,0 1 2 16,-2-1-3-16,0 3 7 0,1-1-4 0,-2 3 1 16,2-1 5-16,-2 2-2 0,0 0 3 15,0 0-8-15,0 0 2 0,0 0-9 0,0 2 1 16,0 2 3-16,0 0-3 0,0 3 4 16,0 0-3-16,0 0 1 0,-2 1-4 0,2-1 2 15,0 1-3-15,0-1 1 0,0 0-4 0,0 0-2 16,3-1-9-16,-1 1-20 0,-1 0-13 0,0-2-25 15,-1 0-20-15,3 0-48 0,-3-1-86 0,0-2-120 16,0 2-64-16,0-2-5 0,-3-1 82 16,3 0-89-16</inkml:trace>
  <inkml:trace contextRef="#ctx0" brushRef="#br0" timeOffset="3279.11">13438 16238 36 0,'0'0'403'0,"0"0"-357"0,0 0 51 0,0 0 83 16,0 0 45-16,0 0 0 0,0 0-74 0,0 0-66 16,0 0-17-16,0 0-6 0,0 0 12 15,0 0-5-15,0 0-3 0,0 0-14 0,-6 33-9 16,2-24 0-16,1 2-10 0,-1 0 2 16,0 0-7-16,1 0-7 0,0 1-9 0,-1-2-4 0,2 0-10 15,0 2 0-15,-1-1-5 0,0 0-2 16,1 0-7-16,1 1-24 0,1-2-29 0,0 0-76 15,0 0-157-15,0-4-124 0,0-2-618 0</inkml:trace>
  <inkml:trace contextRef="#ctx0" brushRef="#br0" timeOffset="8863.61">14799 17294 68 0,'0'0'44'0,"0"0"33"0,0 0 34 0,0 0 19 16,0 0 0-16,0 0-23 0,0 0-4 16,0 0 2-16,0 0 13 0,0 0 11 0,0 0 13 15,0 0-3-15,4-1-13 0,-3-1-22 0,0-2-24 16,2 1-11-16,-2-2-1 0,2 1-2 0,-1-2-9 15,1 0 1-15,4-1-14 0,-3-1 4 0,2 0 4 16,0-1-5-16,2 0 5 0,1-1-10 0,-1-2 1 16,1 0-9-16,1-2-1 0,-2 1-5 0,3-2-8 15,0-1-5-15,-1 1-1 0,0 1-2 16,1 0-6-16,-4 1 5 0,1 3-4 0,-3 1 5 16,-2 1-1-16,-1 2 5 0,0 1 1 0,1 1 2 15,-3 2 11-15,0 1-8 0,0 1 6 16,0 0-10-16,0 0-14 0,0 0-8 0,-3 0-11 15,1 0-5-15,-1 2-5 0,0 1 7 0,-3 2 2 16,-1 1 13-16,2-1-1 0,-2 1 7 0,2 1-7 16,1-2 0-16,0-1 8 0,2 1-8 15,-1-3 8-15,2 2-4 0,-1-3 3 0,1 0-2 16,1 0 4-16,0-1-3 0,0 1-4 0,0-1 4 16,0 0-8-16,0 0 9 0,0 0-6 0,0 0 8 15,0 0-4-15,0 0-1 0,0 0 6 16,0 0-3-16,0 0-1 0,0 0-5 0,0 0 6 15,0-1-10-15,0 0 9 0,0 1-8 0,0 0-1 16,0 0-3-16,0 0-3 0,0 0 3 0,0-1-14 16,0 0 3-16,0 1-16 0,0-2-14 0,-1 2-14 15,0 0-16-15,0 0-16 0,-3 0-21 16,3 0-21-16,1 0-44 0,-1 0-44 0,-2 2-46 16,-1 0-25-16,0 0-24 0,1 1-21 0,-1-2 41 0</inkml:trace>
  <inkml:trace contextRef="#ctx0" brushRef="#br0" timeOffset="9466.9">15030 16793 162 0,'0'0'36'0,"0"0"29"0,0 0 39 0,0 0 26 15,0 0 26-15,0 0-3 0,0 0 8 0,0 0 7 16,0 0-4-16,0 0-5 0,0 0-14 0,0 0-11 16,0 0-7-16,0 0-5 0,52-79-15 0,-48 74-2 15,-2 1-13-15,1 2-1 0,-1 0-7 16,-2-1-5-16,0 2-9 0,0 1-19 0,0-1-2 16,0 1-15-16,0 0-1 0,0 0-8 0,0 0-6 15,0 0-3-15,0 0-11 0,0 0 0 0,0 1-8 16,0 1 0-16,-5 4 0 0,1 1 7 15,-2 3-2-15,0 2 7 0,-4 2-5 0,1 1-6 16,0 3 6-16,-2 0-9 0,1 3 15 0,0 2-8 16,-4-1 6-16,5 3-5 0,-5 2-7 0,-1 0 8 15,1 3-1-15,-2 1 6 0,2 2-4 0,-3 0 3 16,3 1-6-16,-3-2 3 0,2 1 0 0,-1 1-5 16,1-1 2-16,-2-1-6 0,3 1 6 15,-1 1-6-15,3-1 6 0,1 2-8 0,1-5-1 16,3-2 4-16,1-1-3 0,2-3 4 0,4-2-8 15,-3-3 7-15,3-3-15 0,0-2 4 16,0-2-13-16,0-4-19 0,3-3-12 0,-3-3-26 16,1-2-23-16,-1 0-40 0,1 0-32 0,-1-5-88 15,0-3-97-15,0-2-59 0,0 2-43 16,0 2-213-16</inkml:trace>
  <inkml:trace contextRef="#ctx0" brushRef="#br0" timeOffset="9900.02">15490 16748 1009 0,'0'0'129'0,"0"0"45"0,0 0 60 0,0 0 3 16,0 0-58-16,0 0-71 0,0 0-20 16,0 0-16-16,0 0 0 0,0 0-8 0,0 0-2 15,0 0 5-15,0 0-6 0,0 0 2 0,8 46-16 16,-15-25-3-16,1 1-5 0,-1 5-2 15,-2 3-5-15,-2 3-1 0,0 2 1 0,-4 0-7 16,1 1-1-16,-1 1-10 0,0-1-9 0,-1 2-6 16,1-1 3-16,-1 1-6 0,1-2 4 0,0 0 2 15,2-1-7-15,1-3 5 0,1 0-3 0,2-3-4 16,1-3-6-16,3-3 2 0,-1-1-9 0,3-1 1 16,0-4-3-16,1-2-14 0,0-2-12 15,0-3-26-15,2-2-23 0,-1-1-37 0,-1-2-33 16,1-2-76-16,0-3-123 0,0 0-85 0,-1 0-58 15,1-2-214-15</inkml:trace>
  <inkml:trace contextRef="#ctx0" brushRef="#br0" timeOffset="10267.66">14764 17173 476 0,'0'0'127'0,"0"0"-11"16,0 0 20-16,0 0 11 0,0 0-14 15,0 0-3-15,0 0-9 0,0 0 7 0,0 0-15 0,0 0-31 16,0 0-26-16,0 0-19 0,0 0 6 15,0 0 20-15,-76 24 28 0,90-22 0 0,2-1 11 16,5-1-10-16,5 0-18 0,2 0-6 16,3 0-20-16,0-3-2 0,3-2-19 0,-2 1-1 15,4 1-14-15,-1 1-6 0,2-2 3 16,1 1-9-16,-1 0-3 0,2 0-14 0,-3 2-3 0,-1-1-27 16,-5 1-19-16,0 1-37 0,-7 0-41 15,-2 0-55-15,-3 3-70 0,-2-1-79 0,-5 0-95 16,-4-1-498-16</inkml:trace>
  <inkml:trace contextRef="#ctx0" brushRef="#br0" timeOffset="12664.82">15551 17513 0 0,'0'0'0'15,"0"0"21"-15,0 0 63 0,0 0 32 0,0 0 7 16,0 0-9-16,0 0-9 0,0 0 5 16,0 0 9-16,0 0 9 0,0 0 13 0,0 0-6 15,0 0 5-15,0 0-14 0,10-8-5 16,-10 8-18-16,0 0 0 0,1 0-17 0,-1 0-11 0,0 0-6 16,0 0-15-16,0 0 6 0,0 0-16 15,0 0 5-15,0 0-11 0,0 0-4 0,0 0-1 16,0 1 0-16,0 1 7 0,2 3 4 0,-2 2 7 15,0 2-10-15,0 3-1 0,0 1-19 16,0 0-5-16,0 1-4 0,0 2 4 0,1-1 3 16,1 1-8-16,1-1 5 0,1 0-19 0,1 0 7 15,0-1-8-15,2-2 2 0,1 0-5 0,-2 0-1 16,2-2 11-16,2-1-9 0,-1-1 9 0,1-1-16 16,1-1 0-16,0-2-14 0,1-1-13 0,0-1-13 15,-2-1-32-15,-1-1-6 0,1 0-32 16,-3 0-17-16,1 0-43 0,-3-3-46 0,0 0-61 15,0 0-49-15,-2 0-28 0,0 0 9 0,-3 1 38 0</inkml:trace>
  <inkml:trace contextRef="#ctx0" brushRef="#br0" timeOffset="13164.47">15864 17503 437 0,'0'0'192'0,"0"0"-104"0,0 0 68 0,0 0 55 15,0 0 24-15,0 0-44 0,0 0-72 16,0 0-47-16,0 0-10 0,0 0-4 0,0 0 3 15,0 0-4-15,0 0-10 0,0 0 7 0,-30 77-13 16,22-59 3-16,1 2-2 0,-2 2 1 0,-1 0-6 16,0 0 1-16,-1 3-3 0,-1-3-15 15,3-3 4-15,0 0-4 0,-2-2 20 16,4 1-13-16,-3 3 6 0,-2 2-12 0,-1 2-22 16,-1 2-3-16,-1-1 0 0,0 1 0 0,1-1-12 15,2 1 31-15,-2-2-32 0,3-1 12 0,1-1-1 16,-2-1-1-16,2-1 8 0,0-3 0 0,0 1 10 15,0-2-19-15,1-2 20 0,-2 0-16 0,2-1 13 16,2-2-11-16,-4 1 12 0,4-2-11 16,-2 0 0-16,2-2 25 0,-4-1-19 0,3-1 20 15,0-1-19-15,-1-1 14 0,2-2-19 0,-2 0 24 16,0-2-1-16,-1 1-27 0,3-2 26 0,-2 0-34 16,1 0 22-16,-2 0-17 0,2 0 1 0,0 0-9 15,1-1-18-15,1-1-2 0,-2 0-26 16,3 0-20-16,-1-2-49 0,0 1-31 0,1 1-128 15,2-2-135-15,-1 1-119 0,3 0-319 0,0 1 861 16</inkml:trace>
  <inkml:trace contextRef="#ctx0" brushRef="#br0" timeOffset="14965.7">16483 16790 18 0,'0'0'121'0,"0"0"-60"0,0 0 31 0,0 0 43 16,0 0 46-16,0 0 32 0,0 0 19 0,0 0 17 16,0 0-22-16,0 0-34 0,0 0-40 0,0 0-48 15,0 0-15-15,0 0-18 0,-9 0 7 0,0 18 0 16,0 2-2-16,-2 2-8 0,1 4-13 0,0 1-12 16,-1 4-12-16,1 0 0 0,0 2-10 15,0 0-1-15,1-1-8 0,1 0-4 0,-1 0-7 16,2 1 3-16,0-1-1 0,5-1-8 15,-2-1 5-15,1-2-11 0,2 0 4 0,0 0-14 0,1 0 3 16,0-1-12-16,0-2-4 0,4-2 0 16,0-2-20-16,1-2-8 0,1-1-36 15,4-1-33-15,-1-2-49 0,1-2-62 0,2-2-91 16,0-3-76-16,-2-4-16 0,-1-2-186 0</inkml:trace>
  <inkml:trace contextRef="#ctx0" brushRef="#br0" timeOffset="15632.02">16697 17259 332 0,'0'0'94'16,"0"0"17"-16,0 0 23 0,0 0 16 0,0 0-8 15,0 0-7-15,0 0-5 0,0 0 14 0,0 0-12 16,0 0-13-16,0 0-11 0,0 0-13 0,0 0-6 16,0 0-14-16,46-10-7 0,-38 5-14 15,3-2-3-15,1 0-11 0,-2-4-7 0,3 0-8 16,-3 0-3-16,-1-2 0 0,3-1-7 0,-1-1 3 15,0-1-10-15,1-3 4 0,2-1-5 0,1-1 2 16,-1-2 0-16,2-1-7 0,-4-3 5 0,4-1-9 16,-3-1 5-16,-3-2-2 0,1 0 3 15,-2 3-1-15,-1 3 2 0,-5 3 7 16,1 4-3-16,-4 2 7 0,0 4 0 0,-6 2 4 0,2 3-4 16,-2 3 3-16,-2 2-10 0,-3 2-7 15,1 1 0-15,-1 6-7 0,-4 4 5 0,1 2-4 16,0 3 5-16,-1 3-3 0,2-1 4 0,3 4 2 15,0 1-2-15,0 3 5 0,2 3-1 0,4 1 6 16,0 0-8-16,0 1 3 0,3 1-10 16,0-1 1-16,-1 1-1 0,2 0 1 0,0-1 5 15,2-2-10-15,2-2 5 0,3 1-10 0,1-4 2 16,1 0-7-16,1-2-7 0,3-3-7 16,-1-1-11-16,2-3-8 0,3-2-28 0,2-4-25 0,1-4-65 15,2-1-105-15,-2-4-108 0,-1 0-92 0,-8 0-410 16</inkml:trace>
  <inkml:trace contextRef="#ctx0" brushRef="#br0" timeOffset="16053.24">17281 16454 1607 0,'0'0'9'15,"0"0"51"-15,0 0 42 0,0 0 41 16,0 0 7-16,0 0-29 0,0 0-32 0,30 132-12 15,-22-99-17-15,1 1 2 0,1 2-7 16,0 1-8-16,0-1 0 0,1 4-14 0,1 0-3 16,0 0-15-16,2 2 5 0,-3-1-9 0,-1-1-2 15,-2 2 3-15,-3-1-11 0,1 0 6 0,-4-3-12 16,-1-1 4-16,-1-3-5 0,-1 0-2 16,-6-2 5-16,1 1 0 0,-2 2 1 0,-1 0-7 15,-1-1 6-15,0-3-16 0,0-1 6 0,-2-3 3 16,-4 0-6-16,3-3-3 0,-2-1-11 0,0-3-23 15,-1 1-14-15,1-1-18 0,-3-2-65 0,5-1-74 16,-2 1-155-16,1-2-120 0,5-5-19 0,2-3-127 0</inkml:trace>
  <inkml:trace contextRef="#ctx0" brushRef="#br0" timeOffset="21639.41">14663 17414 0 0,'0'0'30'0,"0"0"-15"16,0 0 1-16,0 0-10 0,0 0 9 0,0 0 6 15,0 0 14-15,0 0 10 0,0 0 4 0,0 0 9 16,0 0-5-16,0 0 16 0,-1 28 6 16,1-28 11-16,0 1 7 0,0-1 3 0,0 0 3 15,0 0-4-15,0 0 5 0,0 0-4 16,1 0-6-16,-1 0-18 0,0 0-5 0,3 0-19 16,-3 0 2-16,0 0 8 0,0 0-3 0,1 0 4 15,2 0-12-15,-1 0 6 0,0 0-8 0,0 0 9 16,2-1 1-16,-1 0-1 0,1-2 2 0,0 0-5 15,2-1 2-15,0-1-10 0,-1-2-2 0,3 0-8 16,-2-1 3-16,4-2-4 0,-3-1 1 16,2 1 4-16,1-1-13 0,-1-2 6 0,1 2-6 15,0 0 0-15,2-1 1 0,-2 1 4 0,4-1-4 16,-4-1 1-16,-1 2 0 0,2-2-11 16,-3 2 7-16,1-2-11 0,0 1 7 0,1 1-3 15,-4 0 0-15,0-2-1 0,2-1-7 0,-1 0 5 16,-2 1-6-16,3-3 4 0,-2 0-6 0,0-1 6 15,3-1-7-15,-2-2 5 0,1-2-3 0,-1-1-12 16,3 0 11-16,0 0-13 0,-1-1 12 16,1 1 1-16,0-1-1 0,-2 1 2 0,1 1-4 15,-3 1 3-15,1 1-4 0,-4 1 4 16,1 3 0-16,0 2 3 0,-4 2-1 0,1 0 5 16,-1-1-4-16,1 2-3 0,-1-2 1 0,0 2-7 15,0-2 6-15,0 1-2 0,0 1 4 0,0-2-3 16,-1 2-3-16,0-2 3 0,1 0-2 15,0 2 0-15,-3 1 0 0,2-1 4 0,1 3-6 0,-1 0 6 16,1 1-3-16,-1 1 0 0,1 3-2 16,0 0 0-16,0 2 3 0,0 1-2 0,0 0 4 15,0 0-2-15,0 0 2 0,0 0-3 0,-2 0 1 16,2 0-6-16,0 0-2 0,-1 0 0 0,1 1-7 16,-1 3 10-16,1 2 0 0,-3 2 2 15,1 3 1-15,-2 2 1 0,0 1 0 0,-2 1-2 16,1 0 3-16,-1 0-3 0,0-2-1 15,-2 1 0-15,-1 1 4 0,1 1-6 0,-2 0 3 0,-1 3 3 16,2 2-4-16,0-1 4 0,0 4-3 16,1-2 0-16,2 0-5 0,-2 3 3 0,4-1 0 15,-1 0 0-15,2 1 3 0,0 1-3 0,2-1 8 16,0-1-7-16,1 0 7 0,0-1-7 16,0 0-1-16,0 1 6 0,0-2-10 0,0 0 9 15,-1 0-5-15,-1-1 3 0,0-1-4 0,0-1 6 16,0-1-5-16,-1 2-3 0,0-1 6 0,1 1-1 15,-1-3-2-15,1-1 1 0,-1 0 8 0,2 0-12 16,1-1 12-16,0 0-4 0,0-1-9 0,0-1 7 16,0-2-5-16,0-3 8 0,0-1-7 15,0-1 8-15,0 0-5 0,0-3-3 0,0 1 4 16,-2-2-1-16,2-1 2 0,-1 1 2 0,1-1 14 16,-1-1-12-16,0 1 11 0,-1-1-10 15,1 1-6-15,0-1 3 0,-2 1-5 0,1 0 10 16,-1-1-8-16,2 0 7 0,0 0-4 0,1 0-8 15,0 0 0-15,0 0 1 0,0 0-6 0,0 0 1 16,0 0 13-16,0 0-14 0,0 0 12 0,0 0-6 16,0 0 5-16,0 0 5 0,0-3 5 15,0-2 5-15,2 1-11 0,1-3 7 0,-1-2-10 16,1 1-1-16,1-2 0 0,1-1-1 16,-1-2-4-16,1-1 3 0,0-2 10 0,2 0-8 15,2 0 14-15,-1 0-14 0,2 0 0 0,0-2-1 16,2 2-1-16,0-1 13 0,-2 0-11 0,3 1 9 15,-1 0-1-15,1 3-5 0,0 0 2 0,-2 2 1 16,3-2-12-16,-2 3 11 0,0 1 1 0,-2 1-3 16,1 2 10-16,0 0-13 0,-3 1 3 0,1 2-3 15,0 0 1-15,-1 1 6 0,0 0-8 16,1 1 5-16,2-2-4 0,-1 2 2 0,0 1-8 16,1-1 10-16,-1 1-13 0,1 0 5 0,-1 0 9 15,-1 0-7-15,0 0 4 0,-1 1-10 16,-2 0 9-16,1 2-8 0,-1-1 9 0,-2 1 4 15,1 1-8-15,-2-2 6 0,0 2-3 16,-1-1 0-16,0 1-4 0,0 0 6 0,-1 2-3 16,-1 1 0-16,0 0 1 0,2 1-2 0,-2 0-1 15,0 1-3-15,0-1 13 0,0 3-14 0,-3-2 13 16,-1 2-6-16,2 1-4 0,-2-1 7 0,-3 2-6 16,3 0 2-16,-2 1-8 0,1 2 6 15,-2 1-7-15,-1 1 8 0,3 1 1 0,-1 2-3 16,-1 0 2-16,4-1-6 0,-1-2 5 0,0-2-7 15,4 0 9-15,0 1-5 0,0-2 3 0,0-2 6 16,6-1-5-16,-1-2-2 0,2-2-8 16,-1-1 6-16,1 0-10 0,1-1 13 0,1-2 0 15,-2-1-3-15,1-3 2 0,1 0-9 0,-1 0 6 16,1-3-15-16,2-3-3 0,-1 0-20 0,-1-2-16 16,0 0-36-16,0-3-35 0,0 1-38 0,-1-1-80 15,0-1-87-15,0 2-114 0,-1 0-55 0,-3 3 35 16,0 4-127-16</inkml:trace>
  <inkml:trace contextRef="#ctx0" brushRef="#br0" timeOffset="22597.86">14656 17407 72 0,'0'0'61'0,"0"0"20"0,0 0 25 16,0 0 13-16,0 0-8 0,0 0-5 0,0 0 8 16,0 0 7-16,0 0 7 0,0 0 16 0,0 0 5 15,0 0 1-15,0 0-12 0,0 0-3 0,20 6-20 16,-12-11-11-16,-1-1-8 0,4-1-23 16,-1-1-8-16,0 0-14 0,1-3-1 0,-1 2-10 15,-1-2 0-15,1 2-9 0,-2-1-1 0,1 1 0 16,1 0-2-16,-1-2 5 0,1 1-11 0,-1-2 3 15,2 2-11-15,-3-3 3 0,1 2-5 16,3-2-6-16,-1-1 7 0,-1 1-8 16,3-3 8-16,-1 1-6 0,0 1 2 0,-1-2-2 0,0-1 1 15,2 0 3-15,-3 0 0 0,0-2-1 16,2 2-3-16,-1-1 8 0,-1 0-10 0,1 1 13 16,1 0-17-16,-1 0 1 0,-2 0-4 15,-1 1 1-15,1 2 12 0,0-2-10 0,-1 3 9 0,0 1-11 16,1 2 5-16,-3 0 1 0,1 0-3 15,0 1 3-15,-2 1-5 0,3 0 4 0,-3 1-3 16,0 0 2-16,0 1-3 0,0-1 2 0,-2 2-3 16,3-1 4-16,-2-1 6 0,-3 0-7 0,3-2 5 15,-3 1-9-15,1 0-1 0,0 0 1 16,-1 0 4-16,0-2-3 0,0 0 3 0,1 1 3 16,-1 0-4-16,-1-2 4 0,0 1-2 0,0-1-2 15,0 1-2-15,0 0 4 0,0 1-6 0,0-1 5 16,-3 0 2-16,1 1-4 0,1-1 1 0,-1 2-1 15,0 0 5-15,-1 1-4 0,1 1 7 16,-1 2 1-16,1 1-4 0,-2 0 3 0,2 1-3 16,-2 1-3-16,0 1-8 0,0 0 3 0,-1 0-5 15,0 0 4-15,-2 0 4 0,1 0-3 16,0 0 5-16,-2 1-2 0,1 1 0 0,-1 1-5 16,1 0 3-16,-2 1-3 0,0 2 4 0,2 1 3 15,-3 1-6-15,0 2 7 0,-2 1-10 0,-1 1 8 16,-1-1 1-16,2 0-5 0,-2-1 3 15,2 0-5-15,0 1-3 0,0 0-1 0,0 2 5 16,-2 1-7-16,3 1-1 0,-1 1-2 0,-1 4-10 16,2 0-12-16,-3 2-15 0,3 1-30 0,1 0-35 15,-2 1-63-15,1 1-104 0,2 1-115 16,3-8-105-16,3-5-605 0</inkml:trace>
  <inkml:trace contextRef="#ctx0" brushRef="#br0" timeOffset="23346.84">14859 17219 0 0,'0'0'141'0,"0"0"-109"15,0 0 20-15,0 0 19 0,0 0 17 0,0 0 26 16,0 0 1-16,0 0 10 0,0 0 7 0,0 0-11 15,0 0-4-15,0 0-2 0,0 0 0 16,122-58-8-16,-104 53 0 0,0 2-17 0,1-1-4 16,-3 1-12-16,4 1-11 0,-4-1-4 0,3 2-5 15,-4-1-2-15,3 2-13 0,-3 0 0 16,3 0-14-16,-7 0-2 0,4 5-3 0,-5 1-3 16,-1 1-1-16,-1 1-7 0,0 0 5 0,-3 3-13 15,0 0 4-15,-2 2-6 0,2 2-3 0,-2 0-1 16,-3 1-2-16,0 1 4 0,0 1-10 15,0 1 8-15,-3 2-14 0,-2 0 3 0,2 4-1 0,-2 0-2 16,1 0-1-16,-1-1-9 0,1-4 0 16,3 1-21-16,0-2-8 0,1 1-31 0,0-3-30 15,1-3-44-15,3-1-52 0,2-4-58 0,-1-1-75 16,-1-3 22-16,-1-2-84 0</inkml:trace>
  <inkml:trace contextRef="#ctx0" brushRef="#br0" timeOffset="23891.12">17680 17419 1335 0,'0'0'402'0,"0"0"-409"0,0 0 48 16,0 0 73-16,0 0 32 0,0 0 6 0,0 0-44 16,0 0-17-16,0 0-12 0,-17 135-17 0,7-109-6 15,0 2-17-15,0-1-4 0,0 1-18 16,0-5-1-16,1-4-15 0,2-1 9 0,-1-5-21 16,0 2-2-16,-2 1-15 0,-2 1-59 0,-3-2-52 15,2 3-153-15,-3-2-204 0,4-3-132 16,4-5-375-16</inkml:trace>
  <inkml:trace contextRef="#ctx0" brushRef="#br0" timeOffset="27197.97">18789 16941 816 0,'0'0'156'0,"0"0"-1"0,0 0-7 0,0 0-5 15,0 0-17-15,0 0-22 0,0 0-13 16,0 0-6-16,0 0-8 0,0 0-10 0,0 0-5 16,0 0-9-16,-42-60-5 0,34 60-7 15,-3 1 7-15,0 5-9 0,-1 2-9 0,-2 0-7 16,4 4-19-16,0-1-3 0,3 2-3 0,-1 3 5 16,1 0-3-16,-1 2 0 0,3 2-2 0,-1 1 0 15,3 0-3-15,0 1 1 0,-1 3 4 0,4-2-10 16,0 0 9-16,1-2-6 0,6 0 0 15,1-3 1-15,2-1-3 0,0-3 1 0,2-1-9 16,1 0 7-16,4-2-9 0,0-4 3 0,-1-1 5 16,3-4 2-16,1 0 4 0,0-2 6 0,1-4 0 15,2-3-5-15,1-3 9 0,-1-4-4 16,-1-1 2-16,0-3 8 0,-2-3-3 0,1-1 3 16,-2-1 0-16,0-1 4 0,-2-2-7 0,-3 0 8 15,2 0-2-15,-3-2 2 0,-1 1 0 0,-2 1 1 16,-2 1-1-16,0 2-8 0,-4 3 11 0,-2 5-8 15,1 5 11-15,-3 3 5 0,0 3 4 16,0 3-4-16,0 1-11 0,-5 1-9 0,1 7-16 16,-4 5-1-16,-2 7-3 0,0 5 4 15,-3 3 2-15,-2 2 5 0,4 1-2 0,1 0-3 16,0-1 1-16,1-2-11 0,4 0 1 0,0 0-6 16,3-3 4-16,1-2-5 0,1-2 2 0,0-3 8 15,1-4-11-15,7-4 3 0,1-3-3 0,2-2 2 16,2-5 3-16,0 0 16 0,5-7 2 15,2-4 3-15,0-4 3 0,0-4-4 0,2-2 12 16,2-4-6-16,-3 0 12 0,-4-1-8 0,2-2-5 16,-1-1 7-16,-4-1-5 0,2 0 8 0,-3 1 1 15,1 1 9-15,-1 0-6 0,-2 4 3 16,-1 3-6-16,-3 5-3 0,-2 7 7 0,-4 4 1 16,0 4 8-16,-1 1-10 0,0 3-4 0,-2 6-14 15,-5 8-7-15,0 6 3 0,-3 2 0 0,-4 5-3 16,1 1-3-16,3-1 7 0,-1 1-11 15,2 0 10-15,5-1-7 0,-2-1-8 0,2-2-13 16,-2 1-7-16,5-4-13 0,0-1-35 0,1-3-23 16,0-2-51-16,2-3-66 0,8-1-82 15,-2-4-131-15,-5-5-582 0</inkml:trace>
  <inkml:trace contextRef="#ctx0" brushRef="#br0" timeOffset="27988.9">19985 16986 1414 0,'0'0'87'16,"0"0"-46"-16,0 0 13 0,0 0 15 16,0 0 16-16,0 0-9 0,0 0 0 0,0 0-6 15,0 0-8-15,0 0-4 0,0 0-1 0,0 0-6 16,0 0-16-16,0 0-3 0,95-118-10 0,-72 92 1 16,3 0 0-16,-2-2-2 0,2-2-4 15,-3-1-6-15,-1-2 2 0,-2-2-4 0,-1-3 3 16,-2-2-5-16,-3-3 2 0,-3-1-5 0,-2 2 2 15,-3-1 2-15,-4 7-4 0,-2 6 5 0,0 5 2 16,-1 8 4-16,-4 6 5 0,1 6 1 16,-2 5-19-16,-2 0-11 0,0 8-7 0,-6 8-7 15,0 5 13-15,-2 7 3 0,1 4 8 16,-1 2 0-16,4 7 0 0,2-1 2 0,0 2-5 16,3 1 1-16,1 0-1 0,0-1 3 0,4-1-7 15,0 1 8-15,0-2-7 0,0-1 2 0,0-3 5 16,2-1-4-16,0-2 2 0,0-4-9 0,6-4 1 15,-3-3-2-15,4-3 9 0,-1-5 1 0,2-1-1 16,1-5 2-16,1-2-10 0,1-3 13 0,-1-3-4 16,2 0 12-16,3-9-1 0,-2-4 3 15,5-4 7-15,0-4-11 0,0-3 1 0,1-1-5 16,0-3 2-16,1 0-4 0,-4-3 12 0,-1 5-8 16,-4 1-1-16,2 3 2 0,-1 4-5 15,-3 1 7-15,-2 6-2 0,1 1 7 0,-2 5-6 16,-2 2-1-16,-1 3-2 0,0 1-2 0,1 5 3 15,-3 2-3-15,2 3 9 0,-2 3-5 0,2 3 3 16,-1 1-2-16,-1 3-3 0,0 1-1 16,3 0-2-16,-1 0 1 0,-1 2-9 0,1-1 2 15,0-1-11-15,0 1 6 0,-1-1-13 0,-1 0-10 16,3-2-24-16,-3 1-45 0,1-2-45 16,0-4-80-16,3 1-95 0,-2-6-165 0,-2-4-830 0</inkml:trace>
  <inkml:trace contextRef="#ctx0" brushRef="#br0" timeOffset="28598.72">20887 17062 2057 0,'0'0'27'0,"0"0"5"15,0 0 20-15,0 0 0 0,0 0-11 0,0 0-33 16,0 0-9-16,0 0 6 0,0 0-2 16,0 0 2-16,0 0 1 0,0 0-1 0,0 0-8 15,-40 114 7-15,45-97-3 0,0-1-3 0,2-2 1 16,0 0-5-16,2-4 0 0,1 1 1 0,0-3 9 16,1 0-6-16,1-4 4 0,0-1-2 15,-2-1 3-15,4-2 5 0,-1 0-3 0,0-3 14 16,0-3-8-16,2-2 6 0,-2-3-1 0,3 0-2 15,-3-2-1-15,-2-1 0 0,6 1 0 0,-5 0-4 16,0 2 8-16,-2 3-10 0,-1 2 4 16,0 2-2-16,-5 3-4 0,2 1 0 0,-3 0-1 15,0 2 0-15,0 7-3 0,0 3 5 0,-2 4-3 16,2 1-3-16,0 3-7 0,-3 1 1 0,0 2-7 16,0 3 7-16,-6 1 5 0,3 4-5 0,-1 1 6 15,1 0-6-15,1 1 4 0,0 1-5 0,-1-1 0 16,0 0 12-16,0 0-10 0,-2-1 13 15,1 0 6-15,-1-1 1 0,1-1 4 0,-3-1 6 16,2-5-4-16,-3-3 0 0,2-6 6 0,0-1 2 16,-1-1-10-16,-2-2-9 0,2 1 13 15,-3 1-26-15,1-4 19 0,-2 1 2 0,2-4-3 16,0-3 5-16,-1-2 3 0,1-1 2 16,0 0-29-16,2-6 25 0,-3-5-29 0,2-9 3 15,-1-2 11-15,0-4-16 0,7 0 10 0,2-1-5 16,1 0 9-16,6 2-8 0,3-2 11 0,4 1-5 15,2-1-6-15,3 1 4 0,5 0-5 0,1-2 7 16,6-1-13-16,5-1 3 0,-2 1-14 0,7 2-16 16,0-1-13-16,2 1-26 0,3 1-21 15,2 2-32-15,1 2-27 0,2 1-68 0,-1 5-87 16,-10 2-188-16,-15 5-643 0</inkml:trace>
  <inkml:trace contextRef="#ctx0" brushRef="#br0" timeOffset="31240.84">14909 17112 0 0,'0'0'0'16,"0"0"0"-16,0 0 83 0,0 0 0 0,0 0-66 15,0 0-2-15,0 0 0 0,0 0 0 0,0 0 5 16,0 0 19-16,0 0 16 0,0 0 18 15,0 0 25-15,0 0 8 0,-101-14 6 0,99 14-22 0,2-1-17 16,0 1-27-16,0 0-13 0,0 0 11 16,0 0 11-16,0 0 10 0,2 0 11 0,2 1 12 15,1 1-6-15,2 0 8 0,-1 1-3 16,3-2-5-16,0 1 5 0,2-1-2 0,1-1 4 16,3 0-4-16,-1 0 6 0,2 0-9 0,-1-3-6 15,2 1-6-15,-1-3-5 0,1 0-14 0,-1-2-1 16,1 0-1-16,-1 0-11 0,5-2 4 0,-3 0-10 15,0-2 4-15,0-2-11 0,-1-2 9 0,4-2-12 16,-1 1-11-16,0-4 10 0,1-1-12 16,0-2 10-16,-2 0-3 0,1-1-1 0,-2 1-7 15,0 0-2-15,-1-1 1 0,-1-1-5 0,0 2 6 16,1-2-4-16,-2-1 4 0,0 0-2 0,-1-2 3 16,0 2-2-16,0-2-6 0,-2 2 6 15,-1 0-4-15,2 2 7 0,-3 0-6 0,-2 3 5 16,0 0-6-16,0 0-2 0,-5 3 5 0,0 1-7 15,-2 1 6-15,-1 3 1 0,0 0 1 0,-2 3-2 16,-2 2 3-16,-1 1-4 0,0 0 0 0,-2 1 0 16,3 1-2-16,-3 2 7 0,1-1-10 15,0 3 9-15,-4-2-8 0,1 2-5 16,1 1 6-16,-5 0-6 0,3 0 7 0,0 0-4 16,-1 4 9-16,2-3-7 0,2 3 0 0,1-1 0 15,-4 1-4-15,2-1 5 0,1 2-2 0,-1 0 3 16,0 0-3-16,-1 2 5 0,0 0-7 0,-1 1 2 15,3 1 1-15,-1 3 0 0,-1 1 1 16,1 2-4-16,0 2 6 0,2 2-8 0,0 0 5 0,0 1 0 16,1 1-1-16,0 2 0 0,1 1 1 15,1 3 0-15,1 0-2 0,-1 1 6 0,2 0-8 16,0-2 6-16,1-1-6 0,0 1 1 0,0 0 2 16,1-3-1-16,4 3 5 0,-1-1-4 15,3 1 1-15,-2-3-1 0,3 2 4 0,-3 0-3 16,0-1 4-16,0 1 7 0,0-2-8 0,-4 1 9 15,5-3-8-15,-2 2-1 0,-4 1-4 0,0-3 3 16,0 3-4-16,0-3 0 0,0 1 4 16,0 0-4-16,-4 0 6 0,-2 1-8 0,5-1 5 15,-3 1-6-15,0-2 4 0,2 0 3 0,-1 0-4 16,1-1 5-16,-2-1-4 0,1-3 4 16,-1-1-9-16,0-2 8 0,1-2-7 0,0 1 2 15,-1-2 6-15,-1 1-5 0,1-1 9 0,2-1-12 16,-2 0 8-16,0 2-6 0,2-3 0 0,-1 1 3 15,1-2-2-15,-1 0 2 0,2-2-1 0,0 0 4 16,1 0-7-16,0-3 5 0,0 0-7 0,0-2 3 16,0 2 0-16,0-2-2 0,0 0 2 15,0 0-4-15,0 0 15 0,0-3-9 0,1-1 12 16,2-1-1-16,-1-1-8 0,2-5 5 0,0-1-4 16,2-3 2-16,-1 0-6 0,1 1 8 0,-2 0-9 15,1-1 6-15,0 1-3 0,1-1 2 16,-3-1 4-16,1 1-7 0,0 0 9 0,-1 1-10 15,0 3 3-15,-1 2 1 0,-1 1 1 0,0 1-2 16,-1 0 0-16,0 2 3 0,0 0-9 16,3 2 10-16,-3 2-4 0,0 0 0 0,0-2-2 15,0 2 3-15,0 0-7 0,0 0-1 0,0 1 8 16,0 0-11-16,0 0 4 0,-3 0-9 0,2 0-2 16,0 0-10-16,-1 2-2 0,0 0-12 15,-1 1-14-15,1-1-5 0,1 2-24 0,-2-2-8 16,2 1-37-16,1 0-32 0,0-3-25 0,0 2-16 15,0-1-1-15,0-1-6 0,2 0 6 0,1 1-13 16,-2-1 11-16,2 0 3 0,-2 1-1 0,1 0 40 16,0 0 37-16,-2 0 55 0,0 2 43 15,0 0 24-15,0 2 4 0,-2 0 13 0,0-1 51 16,-2 2 65-16,0-1 71 0,-1-1 33 0,1 2 4 16,-2 2-31-16,1-2-26 0,0-2-22 0,0 0-12 15,2-2-18-15,-1-1-16 0,1-1-10 16,1 0-18-16,0 0-7 0,2 0-15 0,0-2-3 15,0-2-19-15,0-1-5 0,0-2-9 0,0-1-8 16,2 0 1-16,2 1-10 0,-2-2 6 16,2 0-12-16,1-1 8 0,-1 1-4 0,1-1 1 15,-2-1-3-15,3 1 1 0,-2-2 10 0,3 1-7 16,-2-3 16-16,1-1-8 0,-1-1 6 0,1 0-1 16,1 0 2-16,0 1-5 0,-1 1-7 15,1 3 9-15,-1 0-11 0,1 1 13 0,0 1-5 16,0-1 1-16,1 1-5 0,1 0-4 0,1 1-1 15,1 1-10-15,-1 0 6 0,1 1-6 0,3 1 3 16,-3 0 0-16,3 0 3 0,-3 2 6 0,1 0-17 16,1 2 12-16,-2 1-10 0,2 0 2 15,-3 0 5-15,-2 4 3 0,1 0-5 0,1 2 5 16,-1 2 3-16,-2 2-9 0,2 1 7 0,-4 3-8 16,0 0 9-16,0 3-5 0,0 3 7 0,-1 1-5 15,2 3-5-15,-3-1 8 0,3 2-9 0,-2 0 6 16,3 2-4-16,-2-1 8 0,1 2-11 15,-1 0 9-15,0 1-5 0,0-3-9 0,0-1 8 16,0 0-11-16,0-2 14 0,-2 0-12 16,1-2 10-16,-1-3-11 0,-1-2-2 0,3-3 1 15,-2-3-15-15,-1-3-8 0,3-2-20 0,-3-2-18 16,1 0-24-16,1-3-20 0,0 0-34 0,-1-7-37 16,4-2-48-16,-1-4-75 0,0 3-128 0,-2 3-664 15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7:11.824"/>
    </inkml:context>
    <inkml:brush xml:id="br0">
      <inkml:brushProperty name="width" value="0.025" units="cm"/>
      <inkml:brushProperty name="height" value="0.025" units="cm"/>
    </inkml:brush>
  </inkml:definitions>
  <inkml:trace contextRef="#ctx0" brushRef="#br0">543 141 12667 0 0,'0'0'6572'0'0,"-16"-22"-6205"0"0,-47-68-77 0 0,61 87-262 0 0,0 0 0 0 0,-1 0 0 0 0,0-1 0 0 0,0 2 0 0 0,0-1 0 0 0,-7-5 0 0 0,9 8-20 0 0,0-1 0 0 0,1 1 0 0 0,-1 0 0 0 0,0-1 0 0 0,0 1 0 0 0,0 0 0 0 0,0 0-1 0 0,1 0 1 0 0,-1 0 0 0 0,0 0 0 0 0,0 0 0 0 0,0 0 0 0 0,0 0 0 0 0,0 0 0 0 0,-1 0 0 0 0,-5 1 37 0 0,-6-1-9 0 0,0 0 0 0 0,0 2-1 0 0,1-1 1 0 0,-1 1 0 0 0,0 1-1 0 0,1 0 1 0 0,0 1 0 0 0,0 0-1 0 0,-15 8 1 0 0,7-2-12 0 0,1 2 0 0 0,0 0 0 0 0,1 1 1 0 0,-24 22-1 0 0,36-30-34 0 0,0 1-1 0 0,0 0 1 0 0,1 0 0 0 0,0 1 0 0 0,0 0-1 0 0,1 0 1 0 0,-1 0 0 0 0,2 0 0 0 0,-1 0-1 0 0,1 1 1 0 0,0 0 0 0 0,1 0 0 0 0,0-1-1 0 0,0 2 1 0 0,0-1 0 0 0,1 0 0 0 0,0 0-1 0 0,1 0 1 0 0,0 0 0 0 0,0 1 0 0 0,2 8-1 0 0,0-11-7 0 0,0 0 0 0 0,0 0 0 0 0,0-1 0 0 0,1 1-1 0 0,0 0 1 0 0,0-1 0 0 0,0 0 0 0 0,1 0 0 0 0,0 0-1 0 0,6 6 1 0 0,6 7-38 0 0,25 17-1 0 0,136 96-76 0 0,-24-20 91 0 0,-144-104 59 0 0,25 22-60 0 0,-32-28 57 0 0,0 1 0 0 0,-1 0-1 0 0,1-1 1 0 0,-1 1 0 0 0,1 0-1 0 0,-1 0 1 0 0,0 0-1 0 0,0 0 1 0 0,0 0 0 0 0,0 0-1 0 0,0 0 1 0 0,0 1 0 0 0,-1-1-1 0 0,2 4 1 0 0,-3-5 4 0 0,1 0 1 0 0,0 0-1 0 0,-1-1 1 0 0,1 1-1 0 0,-1 0 1 0 0,1 0-1 0 0,-1 0 1 0 0,0-1-1 0 0,1 1 1 0 0,-1 0-1 0 0,0-1 1 0 0,1 1-1 0 0,-1 0 1 0 0,0-1-1 0 0,0 1 0 0 0,0-1 1 0 0,1 1-1 0 0,-1-1 1 0 0,0 0-1 0 0,0 1 1 0 0,0-1-1 0 0,0 0 1 0 0,0 0-1 0 0,0 1 1 0 0,-1-1-1 0 0,-32 6 93 0 0,27-5-74 0 0,-73 8 28 0 0,0-4-1 0 0,-124-7 0 0 0,186 2-7 0 0,-1-2-1 0 0,0 0 0 0 0,1 0 0 0 0,-1-2 0 0 0,1 0 0 0 0,-18-8 0 0 0,35 12-58 0 0,1-1 0 0 0,-1 1 1 0 0,0 0-1 0 0,1-1 1 0 0,-1 1-1 0 0,1-1 0 0 0,-1 0 1 0 0,1 1-1 0 0,-1-1 1 0 0,1 1-1 0 0,-1-1 0 0 0,1 0 1 0 0,0 1-1 0 0,-1-1 1 0 0,1 0-1 0 0,0 1 0 0 0,0-1 1 0 0,-1 0-1 0 0,1 0 1 0 0,0 1-1 0 0,0-1 0 0 0,0 0 1 0 0,0 0-1 0 0,0 1 1 0 0,0-1-1 0 0,0 0 0 0 0,0 0 1 0 0,0 1-1 0 0,0-1 1 0 0,1 0-1 0 0,-1 0 0 0 0,0 1 1 0 0,0-1-1 0 0,1 0 1 0 0,-1 1-1 0 0,1-1 0 0 0,-1 0 1 0 0,0 1-1 0 0,1-1 1 0 0,-1 0-1 0 0,2 0 0 0 0,24-31 18 0 0,-21 26 20 0 0,186-200 1071 0 0,10-12-193 0 0,-183 197-864 0 0,5-3-32 0 0,-2-1-1 0 0,-1-1 1 0 0,32-55-1 0 0,-52 80-121 0 0,1 0 0 0 0,0-1 0 0 0,-1 1 0 0 0,1-1 0 0 0,-1 1 0 0 0,1 0 0 0 0,-1-1 0 0 0,0 1 0 0 0,1-1 0 0 0,-1 1 0 0 0,0-1 0 0 0,0 1 0 0 0,0-1 0 0 0,0 1 0 0 0,0 0 0 0 0,-1-1 0 0 0,0-2 0 0 0,1 3-87 0 0,0 1 1 0 0,0 0-1 0 0,0 0 1 0 0,-1-1-1 0 0,1 1 0 0 0,0 0 1 0 0,0 0-1 0 0,-1-1 1 0 0,1 1-1 0 0,0 0 1 0 0,0 0-1 0 0,-1 0 0 0 0,1-1 1 0 0,0 1-1 0 0,-1 0 1 0 0,1 0-1 0 0,0 0 1 0 0,-1 0-1 0 0,1 0 0 0 0,0 0 1 0 0,-1 0-1 0 0,1-1 1 0 0,0 1-1 0 0,-1 0 1 0 0,0 0-1 0 0,-13 7-7250 0 0,8-2-1837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7:12.183"/>
    </inkml:context>
    <inkml:brush xml:id="br0">
      <inkml:brushProperty name="width" value="0.025" units="cm"/>
      <inkml:brushProperty name="height" value="0.025" units="cm"/>
    </inkml:brush>
  </inkml:definitions>
  <inkml:trace contextRef="#ctx0" brushRef="#br0">1 631 18724 0 0,'0'0'1259'0'0,"4"-33"-818"0"0,19-106 17 0 0,-21 127-373 0 0,1 0 1 0 0,0 0-1 0 0,0 1 0 0 0,1-1 1 0 0,8-14-1 0 0,-2 4 58 0 0,10-30 196 0 0,8-18 225 0 0,2 2 1 0 0,51-86-1 0 0,-81 154-554 0 0,0-1 1 0 0,0 1-1 0 0,0 0 1 0 0,1-1-1 0 0,-1 1 1 0 0,0 0-1 0 0,0 0 0 0 0,0-1 1 0 0,0 1-1 0 0,0 0 1 0 0,0-1-1 0 0,1 1 1 0 0,-1 0-1 0 0,0 0 0 0 0,0-1 1 0 0,0 1-1 0 0,1 0 1 0 0,-1 0-1 0 0,0 0 1 0 0,0-1-1 0 0,1 1 0 0 0,-1 0 1 0 0,0 0-1 0 0,0 0 1 0 0,1 0-1 0 0,-1-1 1 0 0,0 1-1 0 0,1 0 0 0 0,-1 0 1 0 0,0 0-1 0 0,1 0 1 0 0,-1 0-1 0 0,0 0 1 0 0,1 0-1 0 0,-1 0 0 0 0,0 0 1 0 0,1 0-1 0 0,-1 0 1 0 0,0 0-1 0 0,0 0 0 0 0,1 0 1 0 0,-1 1-1 0 0,4 15 149 0 0,-7 38-108 0 0,2-46 3 0 0,-21 198 123 0 0,-7 125-917 0 0,29-282 78 0 0,0 52-2187 0 0,7-38-3148 0 0,-3-40 657 0 0,-2-8-3530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7:12.527"/>
    </inkml:context>
    <inkml:brush xml:id="br0">
      <inkml:brushProperty name="width" value="0.025" units="cm"/>
      <inkml:brushProperty name="height" value="0.025" units="cm"/>
    </inkml:brush>
  </inkml:definitions>
  <inkml:trace contextRef="#ctx0" brushRef="#br0">0 38 20868 0 0,'0'0'1215'0'0,"31"-7"-1168"0"0,99-20-12 0 0,-124 26-31 0 0,0 0 0 0 0,0 0 1 0 0,1 1-1 0 0,-1 0 0 0 0,11 1 1 0 0,-15 0-2 0 0,0-1 0 0 0,0 1 1 0 0,0 0-1 0 0,0 0 0 0 0,0-1 0 0 0,0 1 1 0 0,0 1-1 0 0,3 1 0 0 0,5 4 12 0 0,0-2-9 0 0,0 2 0 0 0,0-1-1 0 0,0 1 1 0 0,-1 1-1 0 0,0 0 1 0 0,-1 0-1 0 0,1 0 1 0 0,-1 1-1 0 0,9 15 1 0 0,-14-21-12 0 0,-1 1 0 0 0,0 0-1 0 0,0 1 1 0 0,0-1 0 0 0,0 0 0 0 0,-1 1 0 0 0,0-1-1 0 0,1 1 1 0 0,-2-1 0 0 0,1 1 0 0 0,0-1-1 0 0,-1 1 1 0 0,0 0 0 0 0,0-1 0 0 0,0 1 0 0 0,-1-1-1 0 0,0 1 1 0 0,0 0 0 0 0,0-1 0 0 0,0 1 0 0 0,-1-1-1 0 0,1 0 1 0 0,-1 0 0 0 0,0 1 0 0 0,-1-1 0 0 0,-4 6-1 0 0,-6 6 28 0 0,-1 0 0 0 0,0-2 0 0 0,-2 1 0 0 0,-28 19-1 0 0,28-22 78 0 0,0 1 0 0 0,0 1 0 0 0,2 0 0 0 0,-23 27 0 0 0,34-37-88 0 0,0 1-1 0 0,0 0 1 0 0,1 0 0 0 0,0 0-1 0 0,-1 0 1 0 0,2 0 0 0 0,-1 0-1 0 0,1 1 1 0 0,0-1 0 0 0,-1 10-1 0 0,1-11-16 0 0,1-1-1 0 0,0 0 0 0 0,1 0 1 0 0,-1 1-1 0 0,1-1 0 0 0,-1 0 1 0 0,1 0-1 0 0,0 0 0 0 0,0 0 1 0 0,0 0-1 0 0,0 0 0 0 0,1 0 1 0 0,-1 0-1 0 0,1 0 0 0 0,0 0 1 0 0,0-1-1 0 0,0 1 0 0 0,0-1 1 0 0,4 4-1 0 0,2 0-50 0 0,0 0 0 0 0,1-1 0 0 0,0 0-1 0 0,0 0 1 0 0,0-1 0 0 0,1 0 0 0 0,-1-1 0 0 0,1 0 0 0 0,12 2-1 0 0,15 1-720 0 0,43 3-1 0 0,-64-8 365 0 0,59 2-3199 0 0,-27-3-2569 0 0,-45 0 5660 0 0,20 0-9271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7:13.110"/>
    </inkml:context>
    <inkml:brush xml:id="br0">
      <inkml:brushProperty name="width" value="0.025" units="cm"/>
      <inkml:brushProperty name="height" value="0.025" units="cm"/>
    </inkml:brush>
  </inkml:definitions>
  <inkml:trace contextRef="#ctx0" brushRef="#br0">488 78 13699 0 0,'0'0'7566'0'0,"-28"-15"-7396"0"0,-94-40-4 0 0,119 54-155 0 0,0-1 1 0 0,-1 1-1 0 0,1 0 1 0 0,-1 0 0 0 0,1 1-1 0 0,-1-1 1 0 0,0 0 0 0 0,1 1-1 0 0,-1 0 1 0 0,0 0 0 0 0,1 0-1 0 0,-1 1 1 0 0,0-1-1 0 0,1 1 1 0 0,-1 0 0 0 0,0 0-1 0 0,1 0 1 0 0,0 0 0 0 0,-1 1-1 0 0,1-1 1 0 0,0 1-1 0 0,-5 2 1 0 0,-6 4 43 0 0,-15 6 53 0 0,-3 0 18 0 0,-31 19-1 0 0,55-27-106 0 0,0-1-1 0 0,0 1 1 0 0,0 0-1 0 0,1 0 1 0 0,0 1-1 0 0,0 0 1 0 0,1 0-1 0 0,-9 13 1 0 0,13-18-25 0 0,1 1 0 0 0,0-1 0 0 0,-1 1 1 0 0,1-1-1 0 0,0 1 0 0 0,0-1 0 0 0,0 1 1 0 0,1 0-1 0 0,-1-1 0 0 0,1 1 0 0 0,-1 0 0 0 0,1-1 1 0 0,0 1-1 0 0,0 0 0 0 0,0 0 0 0 0,1 3 0 0 0,0-4 2 0 0,-1 0 0 0 0,1-1 0 0 0,0 1 0 0 0,0-1 0 0 0,0 1-1 0 0,0-1 1 0 0,0 1 0 0 0,0-1 0 0 0,0 0 0 0 0,0 1 0 0 0,1-1-1 0 0,-1 0 1 0 0,0 0 0 0 0,1 0 0 0 0,-1 0 0 0 0,1 0 0 0 0,-1 0-1 0 0,1 0 1 0 0,0-1 0 0 0,-1 1 0 0 0,1 0 0 0 0,0-1 0 0 0,-1 0-1 0 0,1 1 1 0 0,3-1 0 0 0,11 2-7 0 0,0-1 0 0 0,-1 0 0 0 0,1-2 0 0 0,0 0 0 0 0,0 0 0 0 0,-1-2 0 0 0,1 0 0 0 0,23-7 0 0 0,8-7-77 0 0,61-32 1 0 0,2-1 16 0 0,-109 49 61 0 0,0 1 0 0 0,0-1 1 0 0,1 1-1 0 0,-1-1 0 0 0,0 1 1 0 0,0 0-1 0 0,0 0 1 0 0,1-1-1 0 0,-1 1 0 0 0,0 0 1 0 0,0 0-1 0 0,1 0 0 0 0,-1 0 1 0 0,0 1-1 0 0,0-1 0 0 0,0 0 1 0 0,1 0-1 0 0,1 1 1 0 0,-2 0-2 0 0,-1 0 0 0 0,1-1 0 0 0,0 1 0 0 0,-1 0 0 0 0,1-1 1 0 0,-1 1-1 0 0,1 0 0 0 0,-1 0 0 0 0,1 0 0 0 0,-1-1 0 0 0,1 1 1 0 0,-1 0-1 0 0,0 0 0 0 0,1 0 0 0 0,-1 0 0 0 0,0 0 1 0 0,0 0-1 0 0,0 0 0 0 0,0 0 0 0 0,0 7-33 0 0,0-1 0 0 0,-1 1 1 0 0,0-1-1 0 0,-3 14 0 0 0,3-16 61 0 0,-61 209-94 0 0,-3 11 422 0 0,61-212-173 0 0,-1-1 0 0 0,-1 1 0 0 0,0-1 0 0 0,-1 0 0 0 0,0 0 0 0 0,-1-1 0 0 0,0 0 0 0 0,0 0 0 0 0,-11 9 0 0 0,12-14-42 0 0,0 0 0 0 0,0-1 0 0 0,0 0 0 0 0,-1 0 0 0 0,0-1 1 0 0,1 1-1 0 0,-2-2 0 0 0,1 1 0 0 0,0-2 0 0 0,-1 1 0 0 0,1-1 0 0 0,-1 0 0 0 0,0 0 1 0 0,-16 0-1 0 0,-3-1-112 0 0,12 1-278 0 0,0-2 1 0 0,0 0-1 0 0,0 0 1 0 0,0-1-1 0 0,-30-7 1 0 0,44 7-58 0 0,0 0 1 0 0,0 1 0 0 0,0-1-1 0 0,0 0 1 0 0,1 0 0 0 0,-1 0-1 0 0,0 0 1 0 0,0 0 0 0 0,-2-3-1 0 0,-2-10-8886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47:13.611"/>
    </inkml:context>
    <inkml:brush xml:id="br0">
      <inkml:brushProperty name="width" value="0.025" units="cm"/>
      <inkml:brushProperty name="height" value="0.025" units="cm"/>
    </inkml:brush>
  </inkml:definitions>
  <inkml:trace contextRef="#ctx0" brushRef="#br0">200 81 21469 0 0,'0'0'1126'0'0,"27"-13"-923"0"0,86-40-33 0 0,-69 38-34 0 0,-21 16 5 0 0,-11 0-68 0 0,-1 0-34 0 0,0 0 0 0 0,-1 1-1 0 0,1 1 1 0 0,-1 0 0 0 0,0 0-1 0 0,0 1 1 0 0,0 0 0 0 0,0 0 0 0 0,-1 1-1 0 0,0 1 1 0 0,0-1 0 0 0,15 13-1 0 0,-18-12-37 0 0,0-1 0 0 0,0 1 0 0 0,-1 0 0 0 0,1 1 0 0 0,-1-1 0 0 0,-1 1 1 0 0,1 0-1 0 0,-1 0 0 0 0,0 0 0 0 0,-1 1 0 0 0,0 0 0 0 0,0-1 0 0 0,0 1 0 0 0,-1 0 0 0 0,-1 0 0 0 0,1 0 0 0 0,0 9 0 0 0,-2-10-2 0 0,-1 0 0 0 0,1 0 0 0 0,-1 0 0 0 0,0 0 0 0 0,-1 0 0 0 0,0-1 0 0 0,0 1 1 0 0,0 0-1 0 0,-1-1 0 0 0,0 0 0 0 0,0 0 0 0 0,-1 0 0 0 0,0 0 0 0 0,0 0 0 0 0,0-1 0 0 0,0 1 0 0 0,-1-1 1 0 0,0 0-1 0 0,0-1 0 0 0,0 1 0 0 0,-1-1 0 0 0,-6 4 0 0 0,-15 8 25 0 0,0-1-1 0 0,-1-2 1 0 0,-54 18-1 0 0,15-6 16 0 0,64-23-47 0 0,1-2 0 0 0,0 1-1 0 0,0 0 1 0 0,0-1 0 0 0,0 1-1 0 0,0 0 1 0 0,0 0 0 0 0,0 1-1 0 0,1-1 1 0 0,-1 0 0 0 0,0 1-1 0 0,1-1 1 0 0,-3 3 0 0 0,22-4-152 0 0,1-1 119 0 0,1-1 1 0 0,-1-1 0 0 0,34-10 0 0 0,-35 8-16 0 0,1 0 0 0 0,0 2-1 0 0,35-3 1 0 0,-47 6 42 0 0,-1 0 1 0 0,1 1-1 0 0,0-1 0 0 0,0 1 0 0 0,-1 1 0 0 0,1-1 0 0 0,0 1 0 0 0,8 4 1 0 0,-12-4 11 0 0,1 0 1 0 0,-1 0-1 0 0,1 1 1 0 0,-1-1 0 0 0,0 1-1 0 0,0 0 1 0 0,0-1 0 0 0,0 2-1 0 0,-1-1 1 0 0,1 0-1 0 0,-1 0 1 0 0,0 1 0 0 0,0-1-1 0 0,0 1 1 0 0,2 5 0 0 0,-2-3 22 0 0,1 0 0 0 0,-1 1 0 0 0,-1-1 0 0 0,1 1 0 0 0,-1 0 0 0 0,0-1 0 0 0,-1 1 0 0 0,0 0 1 0 0,0-1-1 0 0,0 1 0 0 0,-1 0 0 0 0,1 0 0 0 0,-2-1 0 0 0,-2 11 0 0 0,0-7 54 0 0,0-1 0 0 0,0 0 0 0 0,-1 0 0 0 0,0-1 0 0 0,-1 1 0 0 0,0-1 0 0 0,0 0-1 0 0,-1-1 1 0 0,-7 7 0 0 0,-4 2 107 0 0,-1-1 1 0 0,0-1-1 0 0,-1 0 0 0 0,-1-2 0 0 0,0 0 0 0 0,-1-2 1 0 0,-31 12-1 0 0,8-8-79 0 0,-1-2 1 0 0,1-1 0 0 0,-81 7-1 0 0,11-13-4651 0 0,101-6 820 0 0,6-1-2180 0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23T15:47:53.08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definitions>
  <inkml:trace contextRef="#ctx0" brushRef="#br0">22547 3774 178 0,'0'0'27'0,"0"0"27"0,0 0 27 16,0 0 22-16,0 0 7 0,0 0-1 0,0 0-1 15,0 0 0-15,0 0-9 0,0 0-13 0,0 0-16 16,0 0-9-16,-45-24-4 0,44 22-2 16,-3 0-2-16,-1 0-5 0,2 0-5 0,-4-1-2 15,3 0-3-15,-2-1-3 0,0 1-3 0,0 1-2 16,-3-2-6-16,3 1 1 0,-2 0 0 0,1-1-1 16,-3 1-3-16,0-1-6 0,1 1-3 0,-3-2-6 15,0 0 4-15,0 1 0 0,-3-1-4 0,1 1 0 16,-3-1-3-16,-1 0-1 0,-1 1-2 15,-2-1 2-15,-4 1-2 0,4-1 2 0,-3 1-1 16,0-2 0-16,1 1 0 0,0-2 0 0,1 2 2 16,1 1-3-16,0-1 6 0,3 2 0 0,0-1 0 15,2 1 6-15,-1 1-3 0,2 0 1 16,-1-1 3-16,1 1 3 0,-1 0 4 16,2-1 3-16,-2 1-1 0,2-1-7 0,-1 0-4 15,0 1-5-15,-1 0-4 0,1 0-2 0,-4 1 0 16,4 1 0-16,-2-1 2 0,1 1-1 0,-3-1-2 15,0 1 2-15,0 0-2 0,0 1 1 0,-2-1 1 16,2 0 1-16,-2 0-1 0,0 0 2 0,2 0 3 16,-2 0-7-16,0 0 3 0,0 0-2 15,0 0-1-15,1 0 4 0,0 0 0 0,2 0 2 16,1 0 0-16,0 0-2 0,2 0 6 0,0 0 0 16,1 0 2-16,0 0 4 0,2 0-1 0,1 0 0 15,-2 0 2-15,2 0-3 0,-5 0-2 0,3 0 0 16,-4 0-3-16,3 1 3 0,-5-1-1 0,2 1-1 15,-1-1-3-15,1 0-4 0,-3 2-1 16,1-2-1-16,-1 1 0 0,-1 0-4 0,-1 0 3 16,2 0 2-16,-4 0-1 0,1 1 4 15,2-1-4-15,-1-1 1 0,1 1-1 0,-1-1-1 16,0 2 2-16,1-2-2 0,-2 1 2 16,2-1 5-16,0 1-4 0,-2 1-2 0,-3-1 2 15,4 0-7-15,0 0 5 0,-3-1 1 0,2 1 0 16,3-1 4-16,-3 1-3 0,2-1 2 0,-1 2-3 15,-3 0 0-15,2 0 0 0,-3-1-1 0,0 0 2 16,-2 1 0-16,-2 0 0 0,3 0-2 0,0 0 1 16,0-1 0-16,2 2 1 0,-1-1 1 15,4 1-1-15,-1 0 2 0,2-1-4 0,0 0 2 16,2 1-4-16,-2 0 2 0,1 0 2 0,2 0-3 16,-2-1 3-16,2 2-1 0,1-2-1 0,-1 3 0 15,0-2 1-15,-2 0-2 0,1 0-1 16,-1 0 3-16,-1 1-4 0,1-1 7 0,0-1-3 15,-1 2-1-15,1-2 0 0,0 1-1 0,-1 0 2 16,0-2-1-16,2 0 2 0,-3 0-1 0,2-1 0 16,1 0 1-16,-2 0 2 0,2 0-2 0,3 0 3 15,-1 0 3-15,2 0-1 0,1 0 5 16,0-2-3-16,-1 0-2 0,1 1 0 0,-1-2-4 16,0 1 2-16,-2 0-2 0,3 1 2 15,-3-2 0-15,-2 2-3 0,3 0 4 0,-2 1-4 16,-1 0 1-16,-2 0-2 0,1 0 0 0,0 0-3 15,0 2 0-15,0 1 4 0,0 0-4 0,4 1 4 16,-4 0-2-16,1 0 1 0,0-1-2 0,-1 2 3 16,2-2-1-16,-3 2-2 0,2-2 2 0,-1 3-1 15,0-2 2-15,-1 2-2 0,0 0 2 16,0 1-2-16,-2 0 0 0,-3 0 2 0,3 2-4 16,-4-1 5-16,2 0-2 0,-3 0 2 0,4 0 1 15,-4 3-2-15,6-2 4 0,-4 0-6 16,2 0 3-16,0 3-1 0,0-1-2 0,0 0 2 15,-2 0-1-15,3 0 0 0,-5 3-2 0,6-1 4 16,-6 2-3-16,5 0 2 0,-2-1 1 16,-2-2-2-16,3 1 3 0,0 0-1 0,2-2-1 0,1 2-1 15,1-1 2-15,0 1-2 0,0-1 1 16,1-1 4-16,3 0-4 0,-1-1 1 0,-2 1-1 16,5-2-4-16,-3 1 2 0,3 0 1 15,-2-1 1-15,3 2 1 0,-2-3-1 0,4-1-2 0,1 0-1 16,5-1-2-16,-2 0 1 0,5-1-3 15,0 2-3-15,0-2 1 0,2 0-4 0,0 1 5 16,0 2 2-16,0 1 1 0,2 0 2 0,1 2 0 16,0 2 0-16,3-2-6 0,-2 2 4 0,5-1-2 15,-1 0 2-15,2 1 5 0,2 2-3 0,-1-2 4 16,5 1-5-16,-3 2 4 0,4-1-1 16,-1 1-2-16,3-1 3 0,-1-1-4 0,1 1 0 15,0-1 2-15,1 1 0 0,-3-1-5 0,2 0 6 16,2-3-1-16,-1 0-2 0,-1 1 8 0,1 0-7 15,1-3 1-15,-2 0-1 0,1 0-1 16,-1-2-1-16,1 0 1 0,1-1 1 0,0-2-2 16,1-1 3-16,0-1-4 0,6-2 4 0,-1 0 8 15,0 0 1-15,3 0-3 0,-1-3-3 16,1 0-5-16,0 0-2 0,0-2 4 0,1 2-1 16,-2 0 0-16,3 0 3 0,-1 0-1 0,0 1 1 15,-3 0-1-15,1 1 1 0,0-1-2 16,-3 1-2-16,4 1 4 0,-2-1-2 0,0 1 0 0,-2 0 1 15,2 0 3-15,-1 0-3 0,0 0 3 16,2 0-1-16,2 0-3 0,-1 0 3 0,5 0-1 16,-2 0 0-16,1 0 0 0,2-2 0 0,-1 1 0 15,3-2-1-15,0 2 1 0,-2 0-1 0,3 0-1 16,-6 1 0-16,4 0 1 0,-4 0-1 16,3 0 1-16,-2 0-3 0,3 0 0 0,-3 0 2 15,1 0-5-15,0 0 1 0,3-1 2 0,-3 1 0 16,6 0 2-16,-1 0 0 0,1 0 1 0,0 0-2 15,2 0 3-15,3-2-3 0,-3 1 2 16,3-3 1-16,-1 1-2 0,2 0 1 0,-2 2 0 16,2-1-1-16,-2 1 2 0,0 0-2 0,0 0 0 15,-1-1-1-15,1 1 0 0,-2 0 2 16,0 1 0-16,1 0 0 0,-2 0 1 0,2 0-1 0,-3-1-2 16,2 1 4-16,-2 0-1 0,0-1 0 15,1 1 2-15,-4-1-2 0,1-1 0 0,0 2-3 16,-2 0 0-16,-1 0-2 0,-3 0 4 15,0 0-1-15,-4 2 0 0,1-1-1 0,1 1-1 16,-2-1-1-16,1 0 0 0,-3 2 3 0,1-2 0 16,2 0 0-16,0 0 1 0,0-1-2 0,1 0 1 15,1 0 0-15,0-1 0 0,1 0 1 0,-3 0 0 16,-1-2-1-16,-1 1 0 0,1 0 1 0,-3-1 2 16,-1 0 1-16,-2 1 1 0,-2-1-2 15,2 1-2-15,-4-2 2 0,-1 2 1 0,1 1 2 16,0-3-3-16,0 1-1 0,1 0-1 0,2 0-1 15,1-1 5-15,1-1-3 0,2 1 0 16,0-3 1-16,3 0 0 0,-2 0 0 0,4-1 3 16,3 0-4-16,-1-2-1 0,1 2 0 0,0-1-4 15,-2 2 2-15,-2 0 2 0,-3-1-2 0,-2 1 2 16,-5 1 1-16,-1-1 3 0,-3 0 1 16,0 0 9-16,-3-1 1 0,-1-1 0 0,-2-1 4 15,2 2-3-15,-4-1 0 0,1 0-1 0,-3-1 0 16,2 0-3-16,-1 1-2 0,-2 0 2 15,1-1-6-15,-2-1-1 0,5-1 0 0,-8-1-2 16,5-1 0-16,-2 0-3 0,0-1 2 0,-1 0-5 16,1 1 4-16,0-3 4 0,-2 1-3 0,1 2 2 15,-2 1 3-15,-1 0-4 0,0 0 3 0,0 0 1 16,0 2-5-16,-3 0 4 0,-3-2-3 0,-1-1-3 16,-2 1-3-16,-2 1-7 0,-2-1-4 0,0-1-7 15,-3 0-9-15,1 1-12 0,-3 0-24 16,0 0-33-16,-1 2-42 0,-1-2-72 0,-1 2-124 15,6 3-176-15,2 3-744 0</inkml:trace>
  <inkml:trace contextRef="#ctx0" brushRef="#br0" timeOffset="1468.93">18333 4249 797 0,'0'0'39'0,"0"0"66"0,0 0 57 0,0 0 35 16,0 0 5-16,0 0-36 0,0 0-61 0,0 0-42 16,0 0-24-16,0 0-15 0,0 0-4 15,-142-33-1-15,114 33 1 0,-2 0-3 0,1 0 1 16,0 4-4-16,-6 0-1 0,3 0-2 0,-4 1-1 16,0 1 4-16,-4 0 0 0,4-1 5 15,-2 1 0-15,-1-1-2 0,-4 2 2 0,-2 0-9 16,-1 0-6-16,-8 1-10 0,-3 1-1 0,-10 1 3 15,-4-1 8-15,1 1 13 0,-3 0 1 0,1 0-1 16,0-3-3-16,-2 4-4 0,-2-1-8 16,1 0-1-16,-6 1 0 0,-4-1-10 0,-2-1 9 15,-1 0-1-15,0 1 1 0,-2-3 5 0,2-1-4 16,-3 1-1-16,-2-3 0 0,-1 0 2 16,-3 1-2-16,0 0 3 0,-2-2-3 0,-2 1 2 0,1-2 0 15,-1 2 0-15,-6-1 4 0,1-1-8 16,-2 0 4-16,-1 3-2 0,0-1 3 0,-2 0 1 15,-1 1-2-15,0 0 3 0,0-2-7 0,-4 1 5 16,3 1-3-16,-2-2 0 0,1 2 0 0,3 0-6 16,-3-1 2-16,1 1-1 0,-3 2 2 0,1 0-1 15,2 0 5-15,-2 2-5 0,-2-1 1 16,0 1 2-16,-2 3-6 0,-2-1 2 16,3 2-1-16,0-2 1 0,-1 1 1 0,2 2-1 15,-4-2 1-15,2 3-6 0,5-1-2 0,-3 1-1 16,3-1 3-16,4-2 0 0,-1 1 5 0,3-1 3 15,1-1-5-15,4 0 8 0,1-1-8 0,1 2 2 16,0-1 2-16,2-1-3 0,2 1 4 0,-1-2-2 16,4-1-2-16,2 0-2 0,0 0 3 15,2 1-2-15,-1-1 3 0,1 3 2 0,-2-4-2 16,4 2 1-16,2-1 0 0,1-1 3 0,3 0-2 16,2-3 3-16,2 3 2 0,-1-2-4 0,1-2 5 15,1 2-4-15,-1-2 2 0,4 2-2 16,-2-2 0-16,3 1 0 0,0-1-1 0,1 1 5 15,1 0-3-15,-4 0 3 0,0 0-1 0,2 1-3 16,-4 0 1-16,1 2 1 0,-2-3 2 0,4 1 1 16,-5 1 4-16,6 1 2 0,-6 0 1 0,3 1 3 15,-3 3-1-15,1 3-2 0,0 0-1 16,3 1 1-16,1 4-2 0,3 0 2 0,1 3 1 16,4 0 0-16,-2 3 0 0,6 4-1 0,-1 1 0 15,3 3 0-15,3 1 0 0,2 3-4 16,4 3 1-16,2 0 2 0,8 3-3 0,1-2 1 15,5 5-2-15,1-2-9 0,5 1 7 0,3 3-3 16,3 2-1-16,2 0 5 0,6 1-3 0,2 0-1 16,3 1 0-16,5 1-4 0,2 0 1 15,1 1-3-15,3 1 0 0,-1-1 2 0,4 1-3 16,3-1 3-16,1-2-1 0,1 1-4 0,1-3 5 16,-1 3-1-16,3-1 0 0,0-4 3 0,-1 1-1 15,3-3 0-15,-1 2 2 0,1-2 0 0,-1 2 1 16,-1-1-2-16,-2 1 1 0,0-1 0 15,-1 1-3-15,-2-2 4 0,-1 0-2 0,0-1 2 16,-2-2 0-16,0-3-2 0,1 1 0 0,-1-4 1 16,-2-2 3-16,2 0-4 0,0-2 3 0,-2 1-2 15,4-3-1-15,-2-2 2 0,3-3-2 16,0 0 3-16,5-5-12 0,-1 0 8 16,2-2-5-16,1-4-1 0,3 0 4 0,3-3-9 15,-1-4-1-15,3-3 0 0,-1-3 1 0,5-2 0 16,-3 0 2-16,0-2 2 0,0-3-3 0,1-3 4 15,-3 1-2-15,1-1 1 0,1 0-1 0,-3-1-1 16,2 1 2-16,-1 1 0 0,-2-1 3 0,2 1-1 16,0-1 0-16,0 1-4 0,1 0-2 0,0 0-6 15,3 0-6-15,1 0 0 0,-1 0 0 16,4 2 8-16,1-1 1 0,1 1-5 0,0 1-11 16,1 0-20-16,0 2-27 0,1 1-42 0,1-2-61 15,-3 2-99-15,-2 0-84 0,-7 0-178 0,-5 1 205 16</inkml:trace>
  <inkml:trace contextRef="#ctx0" brushRef="#br0" timeOffset="1727.89">7333 7525 1649 0,'0'0'311'15,"0"0"-290"-15,0 0 8 0,0 0-1 16,0 0-8-16,0 0-7 0,0 0-22 0,0 0 0 15,0 0 9-15,0 0 9 0,0 0 2 0,0 0 0 16,0 0-1-16,0 0-5 0,98 28 2 0,-68-14-5 16,-4 0 2-16,4 2-1 0,-6 0-4 0,-3 0 2 15,-6 1-1-15,0 2 1 0,-9-1 2 0,-4 2 3 16,-2-1 2-16,-10 2 0 0,-7 2-1 16,-3 0-5-16,-4 0-3 0,-4 0-8 15,-2-4-13-15,0 0-25 0,3-2-53 0,2-2-101 0,1-2-155 16,9-6-90-16,6-3-522 0</inkml:trace>
  <inkml:trace contextRef="#ctx0" brushRef="#br0" timeOffset="2767.08">8020 7803 1641 0,'0'0'-25'0,"0"0"41"0,0 0 30 15,0 0 28-15,0 0-1 0,-2-129-23 0,12 107-17 16,1 3 0-16,4 1 5 0,-1 5 2 0,0 2-4 16,1 4-10-16,-1 2-13 0,1 5-8 15,2 0-5-15,0 7-1 0,-3 4-3 0,3 2-4 0,-4 5-8 16,0 3-11-16,-3-1-12 0,-3 4-9 0,-2 1-8 16,-2 1 0-16,-3 0 4 0,0-3 10 15,-3-1 18-15,-3 0 17 0,-1-6 10 0,-1-1 10 16,2-3 7-16,-3-4 7 0,4-2 12 0,-2-3 11 15,2-3 5-15,1 0-5 0,1-2-10 16,2-5-12-16,1-3-17 0,0-3-4 0,3-5-5 16,3-1-5-16,5-4 0 0,3-1-2 0,1-1 0 15,2-2-2-15,2 4 2 0,1 2-2 16,1 3 1-16,-1 2 3 0,0 4-3 0,-1 4 0 16,-2 2-2-16,1 3-3 0,1 3-2 0,-2 0-1 15,-3 5 0-15,2 5 0 0,-3 2 3 0,-4 4-1 16,-3 2 3-16,-2 3-2 0,-3 0-1 15,-1 4 0-15,0-1 1 0,1-3 5 0,-4-1 1 16,-3-2 7-16,3-4 1 0,-1 2 8 0,0-5 10 16,3-2 12-16,0-2 5 0,1-2-5 0,0-3-8 15,0-2-10-15,0 0 1 0,3 0 8 0,4-5 4 16,2-5-3-16,2-2-9 0,0-6-9 0,3 0-6 16,2-3 0-16,-1 0-3 0,1-1 0 0,-2-1 0 15,1 1-1-15,-3 4 2 0,1 0-3 16,-1 3-1-16,-1 4-4 0,-1 1-4 0,-3 3-6 15,0 4-5-15,-2 2-9 0,-1 1-4 0,-3 0 6 16,2 5 5-16,-2 5 13 0,-1 0 9 16,0 5 3-16,-1 3 3 0,-3 2 0 0,-2 3 1 15,2 0-1-15,-3 1-1 0,5-2-2 0,-1-2 0 16,3-3-1-16,0-1 0 0,3 0 1 16,3-4-1-16,3-3 1 0,2-3 6 0,3-2 11 15,0-3 6-15,3-1 2 0,4-2-5 0,-1-7-9 16,1-5-3-16,1-1-3 0,-3-1-3 0,1-4 2 15,-1 1 2-15,-4-3 4 0,1 0 8 16,-6-1 7-16,1 2 2 0,-1-1 5 0,-2 4-3 16,-2-1-3-16,-1 2-4 0,-2 1-4 0,3 2 1 15,-5 3 0-15,0 2 9 0,-1 3 10 0,0 3 10 16,0 1 3-16,0 2-9 0,0 2-13 0,-4 5-17 16,-3 4-5-16,2 4-1 0,0 3 0 0,-3 3 0 15,2 1-1-15,-1 1-2 0,3 1-3 16,1-1 4-16,1-1-7 0,2-1-2 0,0-3-7 15,0-3-23-15,6-4-31 0,1-1-46 0,6-3-61 16,0-5-77-16,2-2-142 0,-2 0-67 0,-3-2-558 0</inkml:trace>
  <inkml:trace contextRef="#ctx0" brushRef="#br0" timeOffset="2894.66">9066 7370 1736 0,'0'0'40'15,"0"0"13"-15,0 0-6 0,0 0-47 16,0 0-87-16,0 0-107 0,0 0-116 0,0 0-66 16,0 0-251-16,0 0 345 0</inkml:trace>
  <inkml:trace contextRef="#ctx0" brushRef="#br0" timeOffset="3502.64">9206 7867 1194 0,'0'0'381'15,"0"0"-258"-15,0 0 15 0,0 0-1 0,0 0-53 16,0 0-57-16,0 0-19 0,0 0-8 0,0 0 4 16,0 0 3-16,7-135-3 0,10 107 1 15,2-1-4-15,0 4 4 0,0 4-1 0,-5 5-2 16,2 5 2-16,-6 4-7 0,-3 4 1 16,0 3-4-16,-2 3-2 0,-1 6 0 0,-4 2-1 15,0 5-1-15,0 4-1 0,-1 1-1 0,-6 6-5 16,0-1-1-16,1 0 1 0,-1 1 5 0,3-6 5 15,1-2 6-15,0-3 3 0,1-5-1 0,2 0 6 16,0-6 2-16,0 1 6 0,0-5 15 16,0-1 13-16,2-1 7 0,4-8 2 0,0-3-8 15,1-2-13-15,4-5-5 0,-1-2-3 0,0-3-1 16,3 0 0-16,-3 0-5 0,1-3-3 0,2 4-7 16,-1 0-1-16,1 3-5 0,3 0-1 0,-3 4 1 15,1 3-3-15,-1 4-1 0,-1 4-4 16,-2 4-2-16,-1 1-2 0,0 2-2 0,-5 7 0 15,2 2 1-15,-1 3 2 0,1 2 3 0,-3 2 6 16,2 2-3-16,-1 1 3 0,-2 1-1 0,1 2-4 16,0 0 4-16,-1-1-5 0,-1 1 0 0,1-2 2 15,3-1 2-15,-1-4 3 0,3-1 2 16,0-4 0-16,0-3-4 0,3-3 5 16,1-3-2-16,-1-3 2 0,5 0 2 0,-2-4-2 15,2-6 1-15,0-2-1 0,-1-2 1 0,1-1-1 16,-3-1 2-16,1-4 0 0,1 0 0 0,-3 0 1 15,-1-3-1-15,-2 0 2 0,2 1-4 0,-3 0 1 16,1 3-1-16,-3 2 2 0,-2 5 8 0,0 2 4 16,-2 5 10-16,-1 2 7 0,0 2-2 15,0 1-3-15,0 0-7 0,0 6-11 0,-2 3-2 16,-5 5 3-16,3 4 0 0,-4 2 3 0,2 2 1 16,0 0 0-16,-1 0-2 0,5 2-4 0,-1-4-3 15,3-1-1-15,0-3-3 0,0 0-4 16,3-4-12-16,4-2-27 0,4-2-43 0,1-2-28 15,6-2-67-15,2-4-157 0,-2 0-190 0,-5 0-858 0</inkml:trace>
  <inkml:trace contextRef="#ctx0" brushRef="#br0" timeOffset="3645.08">9878 7375 2330 0,'0'0'-89'0,"0"0"22"0,0 0 39 0,0 0-65 16,0 0-91-16,0 0-93 0,0 0-107 0,0 0 6 16,0 0-195-16,0 0 316 0</inkml:trace>
  <inkml:trace contextRef="#ctx0" brushRef="#br0" timeOffset="4574.78">9944 7906 1463 0,'0'0'667'0,"0"0"-558"15,0 0 21-15,0 0 8 0,0 0-37 16,0 0-51-16,0 0-19 0,0 0-3 0,0 0 0 16,0 0 2-16,0 0-4 0,0 0-2 15,66-127-6-15,-45 99-9 0,-1 0 1 0,-3 3-5 16,-1-1-1-16,1 6 1 0,-3 1-3 0,1 7-5 16,-2 2-3-16,-4 5-5 0,-1 5-5 15,-4 0-2-15,5 4-3 0,-6 7-2 0,2 3 3 16,-4 3 4-16,0 3 2 0,-1 5 2 0,0 2-1 15,-3 0-2-15,-1 0 0 0,2-1 2 0,1-3 3 16,1-3 2-16,-1-2 3 0,1-1 2 0,0-5 1 16,0-2 6-16,1-3-2 0,2-4 5 0,4-2 6 15,-2-1 6-15,1-2 6 0,4-6-4 16,0-3-4-16,3-5-9 0,1-2-4 0,-1-3 0 16,0 1-2-16,1-4 0 0,-1 1 1 0,-3 0-2 15,0 1-1-15,0 0 2 0,0 3-3 0,0 4 0 16,0 4-3-16,-3 3-4 0,1 5-4 0,-1 3-3 15,3 0 3-15,-1 5-4 16,0 6-2-16,-1 3 0 0,-2 4-4 0,1 2-1 0,-3 2-3 16,2 2-4-16,-4-3-6 0,1 0 4 0,4 0 3 15,-6-3 6-15,1-3 9 0,2-1 5 0,-2-2 7 16,0-3 6-16,-1-3 3 0,2-2 6 16,0-2 13-16,-1-2 19 0,-1 0 10 15,3-4 7-15,2-4-8 0,-3-3-11 0,3-1-10 16,-2-3-4-16,3-2-5 0,-1-1-3 0,0 0-2 15,2-2-5-15,-1 0-1 0,1-4-3 0,1 3-5 16,4-1-3-16,-1 0-6 0,1 1 3 0,-1 3-3 16,3 3 2-16,-3 3-1 0,0 3-2 0,-2 3-2 15,1 3-2-15,-1 3-4 0,-1 0 0 16,-1 2 0-16,-3 6 0 0,1 2 2 0,-2 3 1 16,0 3 4-16,-3 1 0 0,-1 2 2 0,0 3-3 15,0-1-1-15,2 0 1 0,-1 0-1 0,3 0 2 16,2-3 2-16,3 0 1 0,4-2 1 15,4-2 2-15,2 0 2 0,1-1-2 0,2-2 1 16,0-3 0-16,5-3-1 0,-2-1 2 0,4-2-1 16,0-2 0-16,1 0-2 0,-2-7 4 0,-4-1 0 15,4-3 1-15,-3-2 1 0,-3 0-1 16,-3-2 1-16,-1 0-3 0,-5-2 6 0,-4 1-3 16,-1-1 3-16,-7 1 4 0,-1-2 0 0,0 2 3 15,-7 0-3-15,-4 2-1 0,-2 0-4 16,0 1-2-16,-5 1 1 0,-2 3 1 0,-1 1 3 15,-2 1 3-15,-2 5 5 0,4 3-1 0,0-1 4 16,1 4-5-16,1 3-7 0,7 3-1 0,2 1-9 16,0 1 3-16,6 4 0 0,-1 0-2 0,4 2-1 15,1-1 0-15,0 1-2 0,8-1-3 0,6-3 1 16,2 0-7-16,3-4 1 0,1-2-5 16,0-2 5-16,-3 0-3 0,0-3 1 0,2-2 4 15,-7-1-6-15,6 0 10 0,-5 0-3 0,4-3 3 16,-4-1 5-16,-1 0-2 0,-2 0 2 15,-1 1-2-15,0-1 2 0,-5 3-2 0,1 1 2 16,-3 0-3-16,3 0-2 0,-3 0-2 0,1 4-7 16,2 3-5-16,-1-2-11 0,-1 3-3 0,5 1-9 15,-2 1-13-15,0 0-19 0,5 1-36 0,2-1-35 16,1-1-40-16,-2 0-47 0,8 0-53 16,-1 1-43-16,-5-5-57 0,-1 0-505 0</inkml:trace>
  <inkml:trace contextRef="#ctx0" brushRef="#br0" timeOffset="4821.89">11033 7238 2824 0,'0'0'-12'0,"0"0"18"0,0 0 16 16,0 0 2-16,0 0-7 0,0 0-14 0,0 0-6 16,0 0 3-16,43 119-10 0,-11-100 1 0,5-1-15 15,6-1-31-15,-1 0-45 0,7-2-86 16,-1 2-97-16,3-2-116 0,-16-5-137 0,-7-3-743 16</inkml:trace>
  <inkml:trace contextRef="#ctx0" brushRef="#br0" timeOffset="5089.66">12327 7722 2876 0,'0'0'23'0,"0"0"-26"16,0 0 15-16,0 0 21 0,0 0-6 0,0 0-10 15,0 0-9-15,141-18-7 0,-98 16 0 0,2-1 0 16,-1 2-10-16,-1 1-20 0,-2 0-45 16,-2 0-79-16,-4 2-115 0,-5 4-158 0,-10-2-182 15,-7-1-818-15</inkml:trace>
  <inkml:trace contextRef="#ctx0" brushRef="#br0" timeOffset="5243.12">12343 7859 1991 0,'0'0'103'0,"0"0"19"0,0 0 24 0,0 0-28 16,0 0-44-16,0 0-27 0,0 0-17 0,120 7-10 15,-81-12-11-15,6 1-9 0,-2-1-19 16,-2-1-43-16,1 0-75 0,-2 2-128 0,-3-1-214 15,-13 0-381-15,-6 3 22 0</inkml:trace>
  <inkml:trace contextRef="#ctx0" brushRef="#br0" timeOffset="5461.68">12751 7561 1973 0,'0'0'99'0,"0"0"1"0,0 0 41 15,0 0 24-15,0 0-28 0,120 34-19 16,-96-21-8-16,1 4-8 0,1 3-10 0,-4 0-18 16,1 5-18-16,-3 0-19 0,-3 2-16 0,-3-2-10 15,-4 3-8-15,-6-4-4 0,-4 0-12 0,-2 0-8 16,-10-1-14-16,-5 0-13 0,-9 2-13 0,1-3-19 16,-5 0-17-16,-3-1-33 0,2-2-56 0,3 0-120 15,7-6-255-15,5-5-897 0</inkml:trace>
  <inkml:trace contextRef="#ctx0" brushRef="#br0" timeOffset="6784.26">13910 7883 1540 0,'0'0'62'16,"0"0"64"-16,0 0 41 0,0 0 22 0,0 0-38 15,0 0-56-15,0 0-31 0,0 0-21 16,0 0-7-16,0 0-7 0,0 0-2 0,0 0-6 0,0 0-1 16,17-132-2-16,-2 105 0 15,-2 0 3-15,1 0-1 0,-3 1 2 0,0-2-2 16,-2 1 0-16,-2 0-5 0,-1-2-1 0,-3 5-3 15,1 1 1-15,-3 4 0 0,-1 5 1 0,0 4 4 16,0 5-7-16,0 3-2 0,0 2-13 0,0 0-10 16,1 3 2-16,3 4-1 0,0 5 9 0,2 4 4 15,1 5 1-15,1 2-2 0,1 3 2 16,-1 2-3-16,1 0 2 0,-1 1-2 0,0 1-2 16,0 0 2-16,-1-1-2 0,4 0 3 0,-2-3 0 15,1-2-4-15,0-4 4 0,-3-1 1 0,1-3 2 16,-2-2-1-16,-2-1 2 0,-3-3 0 15,-1-1-1-15,0 0 4 0,-5-1-3 0,-4-1-4 16,-1 2-11-16,-2 0-24 0,-4 0-32 0,-1 0-38 16,-1-1-54-16,1 3-67 0,-1-5-116 0,4 0-143 15,8-2-613-15</inkml:trace>
  <inkml:trace contextRef="#ctx0" brushRef="#br0" timeOffset="7182.89">14522 7836 2577 0,'0'0'-127'16,"0"0"68"-16,0 0 81 0,0 0 20 0,0 0-15 15,0 0-20-15,0 0-3 0,0 0 1 0,-28 125 1 16,25-106 8-16,1-2 2 0,-2 0-2 15,2 1-2-15,2-3-4 0,0-2-3 0,0-3-2 16,2-1-1-16,3-3 1 0,0-2 2 0,3-1 4 16,1-2 1-16,1-1 1 0,2 0-2 0,2 0-2 15,-2-1-1-15,0-1-1 0,0 2 0 0,0 0-2 16,2 2 2-16,-3 2 1 0,0 2-2 16,0 1-1-16,-2 1 0 0,-1 1-3 15,-2 1 3-15,-1 1 1 0,-2-1-1 0,-1 3 3 16,-2-2 0-16,0 2-3 0,-6 2 7 0,-2-2 3 15,-2 0 1-15,-1-2 0 0,-3-1-3 0,0-1-2 16,-4 2-6-16,0-1 2 0,-4-1-4 0,0-1-3 16,-1 0-5-16,0-2-12 0,-3-1-20 0,7-3-44 15,0-2-65-15,4 0-109 0,4-6-198 0,6-1-93 16,0 3-671-16</inkml:trace>
  <inkml:trace contextRef="#ctx0" brushRef="#br0" timeOffset="7341.98">14417 7900 2810 0,'0'0'-9'0,"0"0"25"15,0 0 30-15,0 0 4 0,0 0-19 16,0 0-16-16,143-53-4 0,-108 43-3 0,1 1-1 16,0 0-1-16,-2 1-8 0,-3 0-22 0,-1 0-51 15,-5 2-84-15,-3 1-144 0,-6 2-231 0,-7 1-907 0</inkml:trace>
  <inkml:trace contextRef="#ctx0" brushRef="#br0" timeOffset="7916.68">15511 7575 2372 0,'0'0'39'16,"0"0"43"-16,0 0 28 0,0 0 3 0,0 0-27 15,0 0-30-15,0 0-9 0,0 0 0 16,117-121-6-16,-99 108 4 0,4 1-10 0,-2 1-6 15,-1 3-8-15,1 2-10 0,-3 4 0 0,-2 2-4 16,-1 0 0-16,-2 4-4 0,-2 4 0 16,1 2-3-16,-2 4-1 0,0 3 1 0,0 3-1 15,-1-1 3-15,0 1-2 0,0 2 7 0,2-3-7 16,2-2 1-16,-2 1 1 0,1-4-11 16,0-1 11-16,0-3-4 0,2-2 2 0,-2-4 5 15,0 0-3-15,1-3 2 0,-2-1 1 0,-1 0 5 16,2-6-1-16,1-1 2 0,0-4-4 0,-1 0-3 15,1-1 0-15,0-1-3 0,-2-1 1 16,-1-1-5-16,-2-1-4 0,-1 2-20 0,-1-1-22 16,0 0-39-16,-1 2-65 0,0-1-103 0,-4 1-195 15,0 5-205-15,0 3-826 0</inkml:trace>
  <inkml:trace contextRef="#ctx0" brushRef="#br0" timeOffset="8128.77">15619 7887 2954 0,'0'0'-48'0,"0"0"33"16,0 0 41-16,0 0 21 0,0 0-12 15,0 0-22-15,0 0-6 0,156-5-4 0,-115-3-4 16,0-1-9-16,-3 0-12 0,-1 2-38 0,-7 0-68 15,-6 3-124-15,-3 2-210 0,-10 2-262 0,-3 0-639 0</inkml:trace>
  <inkml:trace contextRef="#ctx0" brushRef="#br0" timeOffset="8296.67">15610 8132 2743 0,'0'0'-2'0,"0"0"-15"0,0 0 39 0,0 0 11 16,0 0-18-16,0 0-8 0,0 0-4 0,149-58-5 16,-115 46-6-16,2-1-15 0,-1 2-19 0,5 0-31 15,-2 2-58-15,3-1-123 0,-11 6-265 16,-10 2-942-16</inkml:trace>
  <inkml:trace contextRef="#ctx0" brushRef="#br0" timeOffset="8769.87">16520 8038 2719 0,'0'0'18'16,"0"0"35"-16,0 0 21 0,0 0 4 0,0 0-25 16,0 0-17-16,0 0-11 0,66-119-9 0,-54 98-1 15,7 1-7-15,-5-1-6 16,3-3 1-16,1-1-1 0,-1-1 0 0,-1-4 4 0,1-1-5 16,-4-4-2-16,-2 2-2 0,-2-3-4 15,0 2 1-15,-5 3-3 0,1 1 2 0,-3 7 1 16,-2 6 1-16,0 4 4 0,1 6-5 0,0 3-8 15,1 4-6-15,-1 0-4 0,2 9 3 0,-1 5 8 16,2 2 10-16,1 9-1 0,2 5 3 0,-1 2 2 16,3 2-3-16,1 5 2 0,2-3-3 15,0 2 0-15,3-2 0 0,-2 0-2 0,4-4 2 16,-5-2-1-16,1-1 1 0,-1-4-1 0,-4-3 2 16,0-3 2-16,-1-2 2 0,-6-4 2 15,-1-2 2-15,0-2 3 0,-7-4 3 0,0 0 5 0,-3-1-4 16,0-2-2-16,-3-2-5 0,1 0-4 0,-3 1-8 15,2-1-17-15,0 0-29 0,1 0-51 16,2-2-68-16,0-2-96 0,2 0-183 16,5 1-149-16,-2 1-741 0</inkml:trace>
  <inkml:trace contextRef="#ctx0" brushRef="#br0" timeOffset="9316.91">17431 7961 2806 0,'0'0'17'0,"0"0"23"0,0 0 19 16,0 0-6-16,0 0-24 0,0 0-20 0,0 0-1 16,0 0-7-16,0 0-1 0,0 0-3 0,0 0-2 15,-120-8 1-15,98 23-1 0,0 0 1 0,5 2-1 16,2-3-3-16,3 1-6 0,2-1-4 0,3-2-10 15,2-1-4-15,4-2 2 0,1-2-9 16,0-1 4-16,0-4-1 0,4 0 3 0,0-2 6 16,4 0 8-16,1-5 5 0,1-2 2 0,0-1 7 15,2-2-1-15,2 1 4 0,1-1-1 16,-2 2-1-16,5 0 2 0,-3 2-2 0,2 2 2 16,0 1-2-16,-2 3 1 0,1 0 1 15,-3 4-1-15,1 5 0 0,0 4 1 0,-2 2-2 16,-3 3-13-16,0 4-3 0,-5 1 0 0,-1 1-12 0,-1 4 0 15,-2-1 0-15,-4 4 2 0,-1-1 9 16,-6 0 16-16,-4-2-4 0,1 0 0 0,-5-4 1 16,0-1 2-16,-3-1 11 0,0-2 4 0,-6 0 7 15,-1-2 6-15,-2-1 10 0,0-4 9 16,0-2 11-16,3-2 11 0,2-4 2 0,1 0 2 16,8-1-8-16,1-3 0 0,5-1-16 0,2 0-6 15,7-3-15-15,2-2-22 0,0-2 1 0,6 0-9 16,2 0 3-16,4 0 3 0,3 2-3 15,-1 2-2-15,4 2 2 0,0 1-1 0,-1 0-2 16,-2 5 2-16,3 2-6 0,-3 1 1 0,3 1-6 16,-7 1 0-16,6 0-2 0,-5 2-9 0,-1-3 2 15,1 1-32-15,1-1-12 0,0-3-7 16,-1 0-45-16,-1 0-62 0,0-3-128 0,2 0-192 16,-5-2-88-16,-1 0-261 0</inkml:trace>
  <inkml:trace contextRef="#ctx0" brushRef="#br0" timeOffset="9649.76">17730 8425 2420 0,'0'0'1'0,"0"0"45"15,0 0 25-15,0 0-3 0,0 0-21 0,0 0-23 16,50-121 4-16,-35 101 1 0,3-2 8 0,-3 0 6 16,3 0-3-16,-1-1 0 0,-1 5-9 0,-1 2-4 15,-1 2-3-15,-4 5-4 0,-3 4 6 0,-4 1-2 16,1 4 1-16,-4 0-1 0,0 9-1 16,-5 3-4-16,-3 6 2 0,-2 4-7 0,-3 8-1 15,0-1 1-15,-4 3-5 0,5 0 1 16,-3 0-7-16,2 1-1 0,3-1-6 0,-1 2-5 15,3-4-12-15,4-1-23 0,2-3-26 0,2-4-43 16,0-2-64-16,3-5-126 0,2-4-232 0,-1-3-756 0</inkml:trace>
  <inkml:trace contextRef="#ctx0" brushRef="#br0" timeOffset="9975.04">18435 7947 2898 0,'0'0'-13'0,"0"0"17"0,0 0 4 16,0 0 16-16,0 0-3 0,0 0-9 0,138 11-12 16,-96-10-15-16,0 0-18 0,1 0-42 15,-2-1-76-15,-1 2-132 0,-13-2-239 16,-11 0-921-16</inkml:trace>
  <inkml:trace contextRef="#ctx0" brushRef="#br0" timeOffset="10126.15">18478 8099 2476 0,'0'0'-3'15,"0"0"8"-15,0 0 43 0,0 0 3 0,0 0-27 16,149 3-19-16,-115-4-16 0,5-4-27 15,-6-2-56-15,2 0-86 0,-9 0-134 0,-7 0-235 16,-8 3-844-16</inkml:trace>
  <inkml:trace contextRef="#ctx0" brushRef="#br0" timeOffset="10331.73">18858 7811 2255 0,'0'0'56'15,"0"0"48"-15,0 0 39 0,0 0 4 0,136 71-14 16,-110-50-23-16,-4 1-17 0,-2 3-17 16,0 2-20-16,-5-1-14 0,0 3-9 0,-9-1-14 15,0-3-8-15,-6 0-10 0,-6-2-9 0,-6-1-14 16,-8 0-25-16,-2-2-32 0,-7-1-38 16,-2-2-47-16,-3 0-36 0,-2-3-60 0,5 0-117 15,7-4-190-15,8-5-841 0</inkml:trace>
  <inkml:trace contextRef="#ctx0" brushRef="#br0" timeOffset="10874.1">19766 8096 2465 0,'0'0'5'16,"0"0"14"-16,0 0 30 0,0 0 16 16,0 0-7-16,0 0-21 0,0 0-18 0,0 0-11 15,0 0-8-15,91-123 1 0,-72 99 0 0,-2-3 1 16,-1 1 2-16,0-2-4 0,-3 0 4 16,-2 1-2-16,-1 0 2 0,0 5-1 0,-2 1 1 15,-5 1 1-15,3 5-3 0,-4 5 2 0,0 3-4 16,-2 5-3-16,0 2-6 0,1 2-3 0,4 9-1 15,-1 5 5-15,0 6 4 0,1 5 1 0,2 3 4 16,-2 4 1-16,5-1-1 0,0 3 0 0,-1-1-1 16,1 2-3-16,0-3 1 0,0-2 2 15,-1-4-2-15,0-1 5 0,-4-3 1 16,1-5-2-16,-4-1 9 0,-2-3 2 0,0-3 7 16,-6-4 5-16,-2 0 5 0,-7-4-3 0,2-2-6 15,-6-2-4-15,0 0-12 0,-1 0-5 0,-1-3-15 16,1-3-6-16,1-1-26 0,4-1-28 0,-2-2-55 15,6-1-87-15,-1 1-139 0,6 2-203 0,4 3-807 0</inkml:trace>
  <inkml:trace contextRef="#ctx0" brushRef="#br0" timeOffset="11234.67">20489 8118 2768 0,'0'0'-58'0,"0"0"14"0,0 0 52 0,0 0 27 16,0 0 1-16,0 0-15 0,0 0-8 0,0 0-6 15,0 0-1-15,0 0-5 16,0 0-1-16,2 130 1 0,-4-117-3 0,1-2 4 0,1 0-1 16,0-2-2-16,0-2-1 0,4 1-4 15,0-5 2-15,1 1 1 0,2-3 2 0,4-1 1 16,0 0 4-16,7 0-3 0,-4 0 3 0,1 0-1 15,1 0-3-15,-2 1 4 0,0 1-1 0,0 1 5 16,-2 2 4-16,-3 1-1 0,-1 2-2 0,2 3-2 16,-3-1-3-16,0 4-1 0,-3 0 1 15,3 4-3-15,-4-1 2 0,-3 2 2 0,0-2-1 16,-2 1 2-16,-6-1-3 0,0-2-1 0,-5-3-2 16,-2-2 0-16,-4 0-5 0,-2-1-12 0,-2-3-14 15,0-3-25-15,2 0-54 0,-2-3-100 16,1 0-216-16,6 0-194 0,5 0-784 0</inkml:trace>
  <inkml:trace contextRef="#ctx0" brushRef="#br0" timeOffset="11419.1">20410 8178 2950 0,'0'0'6'15,"0"0"6"-15,0 0 19 0,0 0 13 16,0 0-12-16,145-45-7 0,-112 40 1 0,4 1-5 15,-1 1 0-15,5-2-9 0,-2 2-8 0,0-2-5 16,-3 1-29-16,0 2-39 0,-5 0-67 0,-2 1-119 16,-6 1-188-16,-4-2-265 0,-9 2-789 15</inkml:trace>
  <inkml:trace contextRef="#ctx0" brushRef="#br0" timeOffset="11728.16">21795 7774 2766 0,'0'0'-20'0,"0"0"23"0,0 0 13 15,0 0 8-15,0 0-6 0,0 0-11 16,0 0 1-16,0 0 5 0,0 0 8 0,0 0 5 15,-138 10 4-15,117 3-5 0,-3 2-7 0,0 4-4 16,0-1-3-16,-5 1 2 0,4 5 2 0,-2-2 5 16,3 3 6-16,4 1 0 0,2 2 1 0,7 0-7 15,3-1-8-15,7-2-2 0,1 2-6 16,9-4-1-16,3-1-3 0,5-3-6 0,3-1-8 16,4-1-12-16,3-6-13 0,0 0-14 0,1-4-22 15,0-3-25-15,1-1-48 0,-5-3-84 0,2 0-131 16,-9-2-238-16,-7 1-833 0</inkml:trace>
  <inkml:trace contextRef="#ctx0" brushRef="#br0" timeOffset="11930.98">21352 8038 2806 0,'0'0'15'15,"0"0"4"-15,0 0 7 0,0 0-2 0,0 0-5 16,0 0-10-16,0 0-2 0,138-21-6 0,-98 21 1 16,4 0-4-16,-1 0 1 0,0 1-5 0,1 2-15 15,-2 1-29-15,0 0-72 0,-4 1-143 0,-11-1-275 16,-8-1-974-16</inkml:trace>
  <inkml:trace contextRef="#ctx0" brushRef="#br0" timeOffset="12209.27">22541 7766 2673 0,'0'0'-64'0,"0"0"32"16,0 0 22-16,0 0 28 0,0 0 3 0,0 0-4 16,-48 132 2-16,44-101-4 0,0 1 1 0,-1 2-3 15,2-3-5-15,-3 1-8 0,2-2-3 0,0-1-17 16,2-3-37-16,-3-1-58 0,1-1-66 16,1-2-54-16,-2-4-77 0,1-2-134 0,2-4-101 15,0-5-231-15</inkml:trace>
  <inkml:trace contextRef="#ctx0" brushRef="#br0" timeOffset="12679.99">22519 7696 2356 0,'0'0'230'0,"0"0"-165"0,0 0 2 0,0 0-10 15,0 0-17-15,0 0-15 0,0 0-4 16,0 0-1-16,0 0-4 0,0 0-2 0,129-7-5 15,-101 26-1-15,2 1-3 0,-1 1-1 0,-2 2 0 16,-2 1-3-16,-4 0 5 0,-2 0-7 0,-7 0 0 16,-3-2 1-16,-3-2-5 0,-6-2 5 0,-3-1-3 15,-6-6 0-15,-5-1-1 0,-4-2 1 16,-3-2 1-16,-6-3 2 0,2-1 3 0,-2-2-1 16,1 0 3-16,3 0-3 0,2 0 2 0,5-3 1 15,5 1-1-15,1 0 0 0,6 1-4 0,2-1 1 16,2 1-9-16,2 0-1 0,8 0-5 0,5 1-2 15,9 0-1-15,2 0-8 0,4 1-3 16,1 5-11-16,0 0-1 0,-1 1-4 0,-3 1 0 16,-3 2 1-16,0 0 2 0,-3 1 5 0,-4 1 1 15,1 1 15-15,-6 1 7 0,0 2 6 16,-5 2 12-16,-1 1-3 0,-3 1 6 0,-3 4 2 16,0-3 7-16,-5 1 4 0,-3-2 9 0,-6-2 6 15,1-3 5-15,-6-2 9 0,-2-4 0 0,0-2 7 16,-6-2-8-16,-1-1-2 0,-2-4-6 15,-4 0-5-15,-1 0 4 0,-1-1-6 0,0-2 2 16,2 1-6-16,2-1-9 0,4 1-8 0,3 0-6 16,5-1-6-16,4 2-11 0,6 1-16 15,3 0-31-15,5 0-50 0,1 0-69 0,1 0-115 0,0 0-192 16,1 0-614-16</inkml:trace>
  <inkml:trace contextRef="#ctx0" brushRef="#br0" timeOffset="13024.52">23171 8345 2866 0,'0'0'13'0,"0"0"29"0,0 0 12 0,0 0-1 16,0 0-7-16,0 0-10 0,0 0-2 0,124-103-2 15,-106 89-4-15,0-1-1 0,-1-2 0 16,2 0-4-16,-1 1-2 0,0-1-8 0,-3-1-2 16,2 4-5-16,-5 0-6 0,-2 2 8 0,-2 4-3 15,-3 1 7-15,-3 4 2 0,1 0-3 0,-3 3-3 16,0 0-8-16,-5 1 0 0,-3 7-2 0,-2 6 4 16,-5 5-1-16,-1 5-2 0,-1 1 1 0,-1 3 1 15,1 2-1-15,-1 1 3 16,1 1-2-16,1 0-6 0,1 3-2 0,2-4-5 0,1 1-9 15,3-2-13-15,3-2-22 0,2-2-26 0,-1-4-38 16,5-1-52-16,0-1-106 0,0-4-183 0,0-5-220 16,0-4-785-16</inkml:trace>
  <inkml:trace contextRef="#ctx0" brushRef="#br1" timeOffset="22936.17">1535 9393 1282 0,'0'0'306'0,"0"0"-264"16,0 0 30-16,0 0 18 0,0 0 0 16,0 0-30-16,0 0-32 0,0 0 1 0,0 0 19 15,0 0 19-15,0 0 4 0,0 0-9 0,-21 81-11 16,21-54-6-16,4 6-6 0,-1 0-2 0,0 2-5 15,-2 2-9-15,2 2-3 0,0-1-5 0,0 2-2 16,-1 0 1-16,0 2 1 0,3-2 1 0,-1 1 0 16,1-2-3-16,-1 1-5 0,3-3-2 15,-3-5-6-15,3-2 3 0,-2-5-3 0,2-3 2 16,-1-1 6-16,-2-5-8 0,-1-4 4 0,2-1-3 16,-3-3-3-16,-2-3 6 0,2-3 8 15,-2-2 8-15,1 0 16 0,-1-1 5 0,0-5-2 0,0-5-10 16,0-1-16-16,-1-5-6 0,-2-4-3 0,-4 0 1 15,1-1 4-15,0 0-2 0,-5 1 4 16,0-4-6-16,-3 0 1 0,-1 2 3 0,-2 2 0 16,2 4 9-16,-3 3 4 0,-2 3 3 15,1 4-2-15,-1 3-5 0,-1 4-4 0,-1 1-6 16,1 9 0-16,-1 4-7 0,0 3-2 0,4 4-3 16,-1 3 2-16,3 0 0 0,3 0 2 0,4-1 0 15,6 0-1-15,-2-1 1 0,4 0 0 0,1 0 2 16,0-3-3-16,2 1 1 0,5-3-1 15,1-2-4-15,1-2 0 0,3-2-9 0,3-5-3 16,4-3-6-16,4-3 2 0,3-4 1 0,3-7-9 16,2-3-10-16,0-4-28 0,-1 0-42 0,-2-3-56 15,-4 2-81-15,-1-1-114 0,-4 1-162 16,-4 5-141-16,-6 4-51 0</inkml:trace>
  <inkml:trace contextRef="#ctx0" brushRef="#br1" timeOffset="23306.83">1818 9119 2322 0,'0'0'-93'0,"0"0"68"15,0 0 43-15,0 0 43 0,0 0-11 16,0 0-31-16,0 0-12 0,132-64-1 0,-120 64 3 16,-2 5 5-16,1 3 4 0,-2 1 11 0,-3 4 7 15,-2 0 6-15,-2 2 5 0,-2 0-6 16,0 2 0-16,0 0 1 0,-2 2-1 0,-6 1 1 16,1 3-2-16,0 0-7 0,-4 0-4 0,1 0-2 15,0-1-7-15,0 1 1 0,2-2-6 0,0-2-2 16,4 1 1-16,-2-2-7 0,5-1 1 15,1-1-6-15,0-1-6 0,1-1-1 0,7-1-2 16,2-3-7-16,0-2-8 0,9-1-11 0,-1-1-12 16,2-2-10-16,4-2-17 0,0-2-39 0,3 0-70 15,-2 0-102-15,2 0-136 0,-7-1-133 16,-5-2-641-16</inkml:trace>
  <inkml:trace contextRef="#ctx0" brushRef="#br1" timeOffset="23568.02">2644 9199 2695 0,'0'0'-75'0,"0"0"56"16,0 0 28-16,0 0 46 0,0 0-8 15,-34 133-24-15,29-96 4 0,2 4 6 0,0 1 1 16,-3 5 2-16,3 4-3 0,-1 2-5 0,2 2-9 16,0-2-10-16,2-1-11 0,1-3-4 0,-1-3-7 15,0-3-14-15,8-5-14 0,1-2-38 16,1-3-50-16,2-2-87 0,3-5-111 0,1-4-93 16,-3-5-122-16,-4-8-433 0</inkml:trace>
  <inkml:trace contextRef="#ctx0" brushRef="#br1" timeOffset="24000.89">2928 10079 1755 0,'0'0'-20'16,"0"0"47"-16,0 0 61 0,0 0 39 0,0 0-28 16,0 0-14-16,0 0 6 0,0 0-2 0,0 0-6 15,0 0-12-15,75-139-5 0,-64 107-12 0,1 0-1 16,-3-2-6-16,-2-4-6 0,1 1-9 16,0-4-10-16,-4-2-8 0,3 2-9 0,-4 1 6 15,1 3-6-15,-2 7 9 0,-1 5 3 0,-1 7-3 16,0 4 4-16,1 4-11 0,1 5-2 15,4 3-7-15,-3 2-5 0,5 2 3 0,-1 8-4 16,1 4 3-16,4 4 1 0,-1 4 2 0,2 4 1 16,-2 2 4-16,0 2-5 0,5-2 0 0,-2 0-1 15,3-2-6-15,-4-1 8 0,4-1-3 0,-4-1 3 16,0-3 1-16,-3-2 0 0,-1 0 2 0,-3-3-2 16,-3-1 4-16,-2-1 1 0,-1-2 5 15,-1-2-1-15,-7 0 0 0,-1 0-7 0,2-1-9 16,-7 0-19-16,2 0-36 0,0-1-43 0,-4 0-71 15,3-1-104-15,0 0-186 0,3-3-132 0,2 1-591 0</inkml:trace>
  <inkml:trace contextRef="#ctx0" brushRef="#br1" timeOffset="24451.42">3631 9825 2068 0,'0'0'369'0,"0"0"-359"15,0 0 44-15,0 0 42 0,0 0-27 0,0 0-44 16,0 0-8-16,0 0-4 0,0 0-1 0,0 0-7 16,0 0-1-16,0 0-2 0,0 0 4 15,0 0 3-15,-113 60 2 0,97-42 1 0,-1 1 0 16,3 1-1-16,0 0-2 0,2 2 2 0,2 2 1 15,1-1-5-15,0 0 2 0,6 1-2 0,-4-1-1 16,5 1 2-16,-1 1-1 0,3-3-5 16,0 0 0-16,0 1-1 0,3-1-4 0,5-3-1 15,1-3-8-15,4-3-7 0,0-3-15 16,6-3-1-16,6-4-8 0,0-3 3 0,2-1 7 16,-1-6 0-16,3-3 13 0,-1-1 9 0,-4-3 9 15,-3-1 6-15,-3 0 3 0,-1 1 0 0,-6 1 3 16,-4 0 8-16,-3 3 3 0,-4 1 7 0,0 1 0 15,-3 1 2-15,-5 1-3 0,-1 2-5 16,-2 0-3-16,-5 3-8 0,2 1-2 0,-3 0-2 16,0 4-1-16,-2 3-2 0,-1 2 1 0,0 2-2 15,2 2-11-15,0 1 3 0,5-2-12 0,1 1-12 16,4-1-19-16,1-1-48 0,6-2-64 0,1-2-107 16,1 0-139-16,5-1-161 0,-3-4-693 0</inkml:trace>
  <inkml:trace contextRef="#ctx0" brushRef="#br1" timeOffset="24653.69">4086 10154 2467 0,'0'0'22'15,"0"0"21"-15,0 0 48 0,0 0 11 0,0 0-32 16,0 0-42-16,0 0-14 0,0 0-1 0,0 0-3 15,45 118-1-15,-53-97-3 0,-6 4-5 0,-1 0-10 16,-4 0-29-16,-5 2-37 0,-2 0-65 16,2-1-83-16,-2-2-148 0,11-7-220 0,5-6-824 0</inkml:trace>
  <inkml:trace contextRef="#ctx0" brushRef="#br1" timeOffset="25118.53">4581 9878 2204 0,'0'0'-16'0,"0"0"55"0,0 0 23 16,0 0 14-16,0 0-22 0,0 0-27 0,0 0 13 15,0 0 13-15,0 0 11 0,0 0-7 0,0 0-11 16,0 0-14-16,0 0-6 0,0 0-7 16,42-99-5-16,-32 73-4 0,-1-2-3 0,-1 0 0 15,-4 0-1-15,3-2 2 0,-5 0-6 0,0 0-1 16,-2 0 1-16,0 0-2 0,0 6 5 0,0 3-3 16,0 5 4-16,0 4-4 0,0 5-1 0,0 6-3 15,0 1-12-15,0 0 3 0,6 6 0 0,3 8 5 16,-1 4 8-16,6 6 1 0,-1 5-1 0,6 2-3 15,1 2 0-15,0-2 0 0,2 1 0 16,1 0 1-16,-3-3 0 0,1 0-4 0,-1-4 1 16,-3 0 1-16,-5-3-3 0,-3-2 7 0,-3-3-2 15,-4-2 2-15,-2-2 4 0,-1 0 4 16,-5-2 3-16,-4-3 5 0,0 0 2 16,-3-2-8-16,-6-3 0 0,2 1-10 0,-4-2-11 0,-1-1-15 15,2 0-18-15,1-1-34 0,4 0-46 16,0 0-56-16,9-2-124 0,0 0-217 0,6-1-181 15,0 2-226-15</inkml:trace>
  <inkml:trace contextRef="#ctx0" brushRef="#br1" timeOffset="25701.15">5267 9872 2082 0,'0'0'107'0,"0"0"27"0,0 0 21 16,0 0-23-16,0 0-57 0,0 0-16 0,0 0-13 15,0 0-13-15,0 0-9 0,0 0-9 0,0 0-9 16,0 0-3-16,0 0-2 16,-74-29-9-16,56 36 5 0,4 0 1 0,-4 1-2 15,4 2 6-15,-4-1-8 0,5 1-2 0,-3 0-3 16,5 1 1-16,1 0 0 0,0-2 0 0,6-1 2 15,-2-1-2-15,4-1 1 0,1-1-6 0,1-2-3 16,0 0-12-16,0-2-1 0,4-1-1 0,4 0 2 16,2-1 15-16,-1-4-2 0,2-1 7 15,1 1 4-15,-1-1 0 0,3 0 2 0,-1 2 0 16,-2 0 3-16,1 3-4 0,-1 0 4 0,3 1-2 16,-2 1 0-16,1 6 2 0,-2 2-1 0,0 2 3 15,2 3-1-15,-5 4 4 0,0 0-5 16,0 3 3-16,-5 0 1 0,-1 1-1 0,-2-1 3 15,0 1-5-15,-2-1 6 0,-3 0-5 0,-4 2 4 16,-3-3 1-16,-3 1-6 0,2-1 3 0,-5 1-1 16,-1-2 2-16,-1 0 2 0,0-3 0 0,-1 1-3 15,1-3 2-15,-1-1 0 0,2-1 1 16,2-4 4-16,0-1-1 0,5-4 1 0,2 1-4 16,2-4-1-16,4 0-3 0,0 0-7 15,3 0-7-15,1 0-10 0,0-3 3 0,5-2-2 16,0 0 12-16,5-2 3 0,1 1-1 0,5 0 8 15,-2 2-8-15,4 1 6 0,0-1-3 0,-2 3-2 16,2 1 0-16,-3 0-2 0,0 5-1 0,-2 1 1 16,2 2-2-16,-1 0-8 0,-2 2 3 0,4-1-1 15,-2 1 6-15,5 3 8 0,-2-2-3 16,3 1 3-16,-1 0-11 0,2-1-50 0,0-2-119 16,-2-1-218-16,-4-2-173 0,-6-4-626 0</inkml:trace>
  <inkml:trace contextRef="#ctx0" brushRef="#br1" timeOffset="26374.44">5559 10283 1832 0,'0'0'479'0,"0"0"-398"0,0 0 5 16,0 0 1-16,0 0-28 0,0 0-37 0,0 0-12 15,0 0 0-15,0 0 5 0,0 0-1 0,0 0 3 16,0 0-2-16,36-119-2 0,-26 104 2 0,1-1-5 15,0 2 4-15,0-1-5 16,-1-2 1-16,-1 4-3 0,0 1-1 0,-1 2 3 0,-2 2-2 16,-4 3 3-16,1 3 1 0,-3 2 2 15,0 0 0-15,0 0 0 0,0 7-5 0,-4 3-5 16,-2 5 1-16,-3 5-5 0,-1 5 3 0,0 1 0 16,-1 2-2-16,-1 0-1 0,2 1-7 0,0-2-5 15,4 0-15-15,0-2-11 0,5-2-19 16,1 0-29-16,0-5-43 0,8-3-68 0,0-2-84 15,5-4-136-15,-3-3-112 0,-3-3-583 0</inkml:trace>
  <inkml:trace contextRef="#ctx0" brushRef="#br1" timeOffset="26700.36">5646 9266 2404 0,'0'0'-6'0,"0"0"23"16,0 0 13-16,0 0 25 0,0 0 5 0,0 0-14 15,0 0-7-15,125 128 7 0,-93-90-1 0,2 2-4 16,0 1-6-16,-1 5-6 0,-2-1-3 15,-1 1-3-15,-2 1-4 0,-5-1-10 0,-2-1-2 16,-2 2-6-16,-5-4 0 0,-4 2 0 0,-4-4-3 16,-5 1-4-16,0-3-11 0,-1-3-3 0,-7-4-15 15,-4 0-15-15,-2-2-20 0,-4-2-35 0,-1-2-41 16,-5-1-66-16,-1-1-93 0,2-3-111 16,3-6-100-16,8-4-512 0</inkml:trace>
  <inkml:trace contextRef="#ctx0" brushRef="#br1" timeOffset="26930.15">6545 9753 2963 0,'0'0'-47'16,"0"0"21"-16,0 0 19 0,0 0 26 0,0 0-12 16,135-68-12-16,-102 58-14 0,-2 3-3 0,-1 0-20 15,-3 2-39-15,-1 3-60 0,-2 1-109 0,-5 1-202 16,-6 2-187-16,-5 3-619 0</inkml:trace>
  <inkml:trace contextRef="#ctx0" brushRef="#br1" timeOffset="27101.79">6577 9993 2580 0,'0'0'30'0,"0"0"22"16,0 0 20-16,0 0-8 0,0 0-33 16,0 0-23-16,0 0-2 0,140-17-9 15,-112 9-3-15,-1 2-21 0,-1 0-46 0,1 2-73 0,-4 1-135 16,-8 0-293-16,-4 2-915 0</inkml:trace>
  <inkml:trace contextRef="#ctx0" brushRef="#br1" timeOffset="28858.75">1700 11829 911 0,'0'0'161'16,"0"0"-166"-16,0 0 37 0,0 0 36 0,0 0-14 15,0 0-25-15,0 0-11 0,0 0 9 0,0 0 24 16,0 0 14-16,0 0 1 0,0 0 1 15,7-89-5-15,-6 77 3 0,-1 1 3 0,0-1 8 16,0 0 2-16,-2 3-4 0,-7 0-4 0,0 0-13 16,-1 2-12-16,-1 1-15 0,-4 3-21 15,-2 0-21-15,-2 3-16 0,-3 3-9 0,-4 6 0 16,1 4 6-16,-2 4 6 0,1 4 6 0,0 1 4 16,0 6 0-16,1 1 3 0,4 1 3 15,2 2 1-15,2 2 5 0,5 0 1 0,5-2 1 16,2-1-1-16,4-3 1 0,1-4-8 0,2-3-8 15,7-6-2-15,1-4-2 0,6-3 9 0,-1-4 9 16,6-4 10-16,0 0 12 0,0-10 10 0,3-3 14 16,0-7 7-16,0-3 0 0,1-3 4 0,-3-3 2 15,-1-2 8-15,-2 0 10 0,-3-1-1 16,-5-1-2-16,2 1-15 0,-6 0-11 0,-1-3-12 16,-1 1-12-16,-2-2-3 0,-2-2-11 0,-1 0-1 15,0-5-5-15,0 0-4 0,0 0 2 0,-3 1-2 16,-1 5 6-16,1 7 5 0,-1 8 7 15,-1 5 7-15,0 6 5 0,1 6 0 0,1 3-10 16,3 2-23-16,-1 5-15 0,1 8-4 16,0 7 7-16,0 10 17 0,0 7 7 0,1 8 3 15,-1 3-1-15,1 1-1 0,7 0 2 0,-4 1-3 16,4-2-1-16,1 0-2 0,0-2-1 0,2-3-5 16,-1-7-10-16,2-5-12 0,3-5-21 0,2-5-32 15,2-4-27-15,1-4-36 0,1-5-45 16,0-3-52-16,0-5-157 0,-3 0-79 0,-9 0-535 0</inkml:trace>
  <inkml:trace contextRef="#ctx0" brushRef="#br1" timeOffset="29177.1">1931 11108 2536 0,'0'0'-61'0,"0"0"34"15,0 0 57-15,0 0 20 0,0 0-18 16,0 0-30-16,0 0 0 0,0 0 5 0,120-62-4 16,-105 62 6-16,0 0-1 0,-4 3 0 15,0 2 7-15,-2 5-5 0,-4 2 4 0,2 4-1 16,-6-1-4-16,0 4 4 0,-1 1 0 0,-1 0 2 16,-5 3 2-16,-1 0-4 0,-6 1-2 0,0 1-1 15,0-1-3-15,-4-1 4 0,4-1-2 0,0-1 0 16,-1-1 0-16,6-4-5 0,2 0-1 15,2-3-5-15,3-1 0 0,1-3-4 0,0-2-5 16,5-1-6-16,6-1-13 0,0-3-5 0,8-1-6 16,0-1-9-16,4 0-24 0,5-4-43 15,-1-2-67-15,3 0-74 0,-1 2-139 0,-7-1-99 16,-7 3-588-16</inkml:trace>
  <inkml:trace contextRef="#ctx0" brushRef="#br1" timeOffset="29387.86">2836 11114 2788 0,'0'0'-67'16,"0"0"54"-16,0 0 30 0,0 0 28 0,0 0-21 15,-67 122-22-15,62-86 2 0,2 3 1 0,-3 5 2 16,3 4 2-16,-4 2-4 0,4 2-4 15,1 3-12-15,-2-3-24 0,4-2-45 0,1-2-65 16,7-6-103-16,6-5-124 0,-2-11-195 0,-5-9-802 0</inkml:trace>
  <inkml:trace contextRef="#ctx0" brushRef="#br1" timeOffset="29783.54">3032 11801 2507 0,'0'0'0'15,"0"0"19"-15,0 0 33 0,0 0 8 16,0 0-40-16,0 0-27 0,0 0 3 0,38-134 2 16,-21 110 0-16,-4-1 8 0,0 0-2 0,1-1 3 15,-3-3 1-15,0 1 4 0,-2 1 0 0,-4 1 4 16,2 4 1-16,-4 1 0 0,1 5 1 0,-2 5-5 15,-1 3 0-15,0 4-9 0,-1 1-4 16,0 3-10-16,0 0-8 0,2 6 5 0,2 3 0 16,0 5 13-16,3 3 3 0,-3 5 1 0,6 2-1 15,-3 1-4-15,-1-2 2 0,5 2-2 0,-2-4 0 16,1 1 0-16,3-3-1 0,-2-1-5 0,1-2 6 16,-3-1 1-16,1-1 1 0,-5-3 7 15,1 0-6-15,-4-1 4 0,-1-1 4 0,-1-1 5 16,0-1 4-16,-1-2 1 0,-2 1 1 15,-4-2-10-15,-1 0-4 0,2-2-14 0,-2 1-23 0,-1-2-42 16,0-1-63-16,-1 1-90 0,1-1-173 16,4 0-178-16,-1 0-802 0</inkml:trace>
  <inkml:trace contextRef="#ctx0" brushRef="#br1" timeOffset="30188.46">3747 11693 1641 0,'0'0'923'0,"0"0"-833"15,0 0 26-15,0 0 1 0,0 0-57 0,0 0-37 16,0 0-13-16,0 0-6 0,0 0-4 16,0 0-1-16,0 0 0 0,0 0 0 0,-123 26 5 15,106-13-4-15,0 1 2 0,3 2-1 0,-2 1 0 16,2 0 0-16,1 2-2 0,-1 2 3 0,1 2-7 15,3 1 4-15,-1 1 0 0,3 1-3 0,5 0 6 16,-3 0-4-16,4 0-2 0,2-2-4 16,0 1-8-16,7-6-4 0,3-2-1 0,1-2-8 15,1-2-6-15,6-4-7 0,0-2-6 16,0-4 1-16,7-1 6 0,-3-2 5 0,2-5 5 16,1-3 5-16,-3-1 8 0,-2-3 3 0,-3 1 11 15,-3-2 6-15,-2 0 6 0,-3 1 8 0,-1-2 6 16,-5 2 8-16,-2 3 3 0,-1 0 5 15,0 1-1-15,-5 1-3 0,-4 1 0 0,-2 3-13 0,-5 2-6 16,1 1-7-16,-5 0-12 0,-1 4 0 16,-3 6 0-16,2 0-2 0,1 1-6 0,0 3-9 15,3 0-23-15,4 0-37 0,1 0-52 0,0-1-86 16,7 0-132-16,-1 1-170 0,5-5-371 16,2-2 347-16</inkml:trace>
  <inkml:trace contextRef="#ctx0" brushRef="#br1" timeOffset="30377.98">4176 12093 2645 0,'0'0'44'16,"0"0"39"-16,0 0 9 0,0 0-31 15,0 0-30-15,0 0-19 0,0 0-4 0,0 0-4 16,0 0-10-16,-47 119-13 0,34-95-18 0,-1 2-27 15,-3 1-52-15,-2-1-78 0,6-2-151 16,1-6-264-16,4-5-848 0</inkml:trace>
  <inkml:trace contextRef="#ctx0" brushRef="#br1" timeOffset="30769.2">4460 11822 2962 0,'0'0'-29'0,"0"0"38"0,0 0 27 0,0 0 13 16,0 0-26-16,0 0-19 0,0 0-4 16,45-124-1-16,-27 98 0 0,2-1 1 0,-4 0 4 15,-1 0-1-15,0-2 4 0,-1-2-4 0,-3-2-1 16,-1-2 2-16,0 2-4 0,-2 0 3 0,-2 8 1 15,-1 4-2-15,-3 6 3 0,2 6-1 0,-4 6-2 16,0 2-3-16,0 1-5 0,0 2-4 16,2 8-1-16,0 5 3 0,0 5 4 0,5 5 3 15,-2 6-1-15,3 0 3 0,1 2-1 0,0-1 0 16,-1 0-1-16,1-1 1 0,-2-3-3 16,2-2 0-16,-2-1-2 0,-4-4-1 0,3 0 3 0,-6-4 0 15,0-2 2-15,-3-1 1 0,-1-4 1 16,-5 0 2-16,1-2 0 0,3-3-5 0,-3 0-12 15,2-3-18-15,2-2-33 0,1 0-33 0,0 0-43 16,3-2-71-16,0-3-107 0,3-2-139 16,1 0-97-16,2 3-584 0</inkml:trace>
  <inkml:trace contextRef="#ctx0" brushRef="#br1" timeOffset="31267.96">5245 11636 1698 0,'0'0'635'15,"0"0"-495"-15,0 0 14 0,0 0-7 16,0 0-88-16,0 0-33 0,0 0-7 0,0 0-6 0,0 0-4 16,-128 58-6-16,103-44-2 0,3 3 0 0,-2-4-2 15,-1 1 3-15,5-2-1 0,2 0 1 16,3-2-1-16,3 1-2 0,5-3-5 0,3-2-8 16,4-3-14-16,0 0-10 0,5-3 0 0,4 0-3 15,7 0 13-15,-2-5 3 0,6-2 1 16,-1-4 4-16,1 0-1 0,1-1 4 0,1-1 2 15,-3 1 4-15,0 2 2 0,-6 2 3 16,-1 2 4-16,-3 2 2 0,0 3 4 0,0 1-1 16,-3 0 4-16,0 5-1 0,0 4 3 0,-2 3 2 15,0 3-1-15,0 3 1 0,-3 4-4 0,-1 1 2 16,-1 2-4-16,-7 3 1 0,0-2-2 0,0 1-3 16,-5 0 2-16,2-1-2 0,-4 1 1 15,-2-2-3-15,-3-3 3 0,1-2-4 0,-2 0 7 16,-1-2 3-16,1-1-3 0,0 1 9 0,0-3-7 15,4-1 0-15,1-4 0 0,3-1-4 0,3-3-3 16,5-3-2-16,-1 0-3 0,5-3-15 16,1 0-9-16,0 0-6 0,0-2 0 0,1-1 10 0,4-3 13 15,1 0 9-15,3 1 3 0,1-1 7 0,0 2-3 16,6 0 2-16,-3 3 4 0,0 1-2 16,3 0 0-16,-2 0-3 0,4 2-1 0,0 4-5 15,3 2 4-15,-1 0 2 0,1 1-3 0,-2 3 0 16,2-1-3-16,0 1-1 0,2 0-4 15,-2 0-7-15,3-2-24 0,0 0-48 0,-2-2-94 16,-1-2-200-16,-4-3-197 0,-7-1-763 0</inkml:trace>
  <inkml:trace contextRef="#ctx0" brushRef="#br1" timeOffset="31587.57">5441 11896 2560 0,'0'0'28'16,"0"0"32"-16,0 0 27 0,0 0-15 0,0 0-26 15,0 0-9-15,128-11 1 0,-107 17-2 0,-1 1-6 16,0 0-5-16,0 1-7 0,-4 1-5 16,-1 1-2-16,-2-1-3 0,-5 1-1 0,1 0-3 15,-5 0 3-15,-4 0 0 0,0 2-2 0,-7 0 1 16,-4 1-5-16,-4 1 2 0,2 1-3 0,-3-1 2 15,1-1-2-15,0 0 0 0,1 1 4 16,4-1-2-16,1-1 3 0,5 1-1 0,1-2-3 16,3-1 0-16,0-2-3 0,5 0 0 0,3-1-3 15,2-4-5-15,4 0-6 0,1-2-9 16,1-1-9-16,2 0-10 0,1-2-14 0,0-3-16 16,-1-1-22-16,2 0-34 0,-3-2-65 0,3 1-149 15,-1 0-176-15,-7 1-37 0,-2 3-459 0</inkml:trace>
  <inkml:trace contextRef="#ctx0" brushRef="#br1" timeOffset="31851.4">5854 11236 2159 0,'0'0'548'0,"0"0"-521"0,0 0 9 0,0 0 7 15,0 0-8-15,0 0 8 0,0 0 6 16,0 0 7-16,0 0 7 0,0 0 0 0,93 152-9 16,-67-110-13-16,-1 3-8 0,3 2-14 0,-1-1-6 15,-3 0-5-15,-4 0-11 0,-1-1-6 16,-4 1-6-16,-5 0-5 0,-2-2-4 0,1 0-15 16,-3-3-15-16,-3-1-26 0,-3-3-31 0,-1-5-46 15,-8-3-82-15,-1-3-167 0,-2-4-188 16,1-8-236-16,4-5 121 0</inkml:trace>
  <inkml:trace contextRef="#ctx0" brushRef="#br1" timeOffset="32049.08">6545 11450 3124 0,'0'0'0'0,"0"0"6"0,0 0 14 0,0 0-4 16,0 0-7-16,0 0-14 0,123-20-7 16,-98 20-8-16,-2 0-12 0,0 1-22 0,-1 4-41 15,1 0-48-15,-7 2-85 0,0 1-148 0,-6 0-231 16,-5-3-707-16</inkml:trace>
  <inkml:trace contextRef="#ctx0" brushRef="#br1" timeOffset="32201.1">6630 11696 2283 0,'0'0'89'0,"0"0"6"16,0 0 13-16,0 0-15 0,0 0-43 0,0 0-23 15,0 0-9-15,135 12-11 0,-106-16-7 0,0-3-4 16,1 2-10-16,0 0-18 0,-1 2-30 0,0 1-55 16,0 0-236-16,-8 2-324 0,-7 0-802 0</inkml:trace>
  <inkml:trace contextRef="#ctx0" brushRef="#br1" timeOffset="33001.1">1892 13804 2351 0,'0'0'-108'0,"0"0"47"15,0 0 69-15,0 0 15 0,0 0-27 16,0 0-20-16,0 0 0 0,0 0 11 15,0 0 10-15,0 0 6 0,-55-118 5 0,51 106 13 16,1 1 13-16,-6-1 17 0,0 3 9 0,-2 2 2 16,-1 1-9-16,-3 4-14 0,-1 2-8 0,-1 0-12 15,1 2-6-15,-2 6-7 0,-2 2-3 0,0 4-4 16,0 0-1-16,-2 6 0 0,1 1-2 0,2 3 3 16,-1 0-1-16,5-1 3 0,1 0 1 15,5-2-2-15,5-2 2 0,1-1-4 0,4-3-4 16,-1-1-4-16,6-4-3 0,3-1-2 0,5-3 6 15,1-4 7-15,2-2 11 0,0-3 5 16,5-8 1-16,0-3 1 0,-1-6-2 0,2-2 1 16,-2-3 2-16,-2-4 2 0,2-2 5 0,-2-3 1 15,-4 1 3-15,2-1-2 0,-5-1 0 16,2-2-5-16,-4-1-3 0,-4-5 0 0,-2 0-9 16,-1-4-3-16,-3-4-4 0,-1-2-7 0,-2 3 1 15,-6 2 1-15,0 8 4 0,0 7 9 0,-1 9 11 16,1 10 7-16,-2 6 5 0,4 5-5 15,2 3-12-15,-1 3-15 0,1 11-12 0,-1 8-3 16,1 9 1-16,0 9 6 0,4 3 2 0,2 7 3 0,-1 4-1 16,8-1 2-16,3 1 2 0,1-3-3 15,8 1 3-15,-2-2-2 0,4-4-2 0,-1-2 1 16,0-4-3-16,1-2 1 0,-1-6-5 0,2-6-2 16,0-5-10-16,-2-6-7 0,0-4-7 15,-2-6-2-15,1-5 4 0,-5 0 4 0,3-10 10 16,-3-3 2-16,0-3 5 0,-3-3 0 0,0-3-8 15,-3-3-17-15,-2-1-38 0,-3-2-108 0,-2 8-285 16,1 6-811-16</inkml:trace>
  <inkml:trace contextRef="#ctx0" brushRef="#br1" timeOffset="33485.06">2277 12700 2969 0,'0'0'-113'0,"0"0"68"16,0 0 20-16,0 0 45 0,0 0-1 16,0 0-9-16,0 0-10 0,0 0 0 0,0 0-2 15,0 0 0-15,141-108 0 0,-119 107-3 0,-2 1 3 16,0 2-2-16,-3 5 0 0,-3 1-1 0,-4 4-6 15,-1 1-1-15,-7 4 1 0,-2 1 4 0,-3 3 5 16,-7 1 4-16,-6 1 0 0,1 1 3 0,-3-1-1 16,-1-1 2-16,4-2 3 0,-1-1-4 0,3-2 5 15,2-1-3-15,3-2 1 0,1-1-1 16,5 0-4-16,2-3-6 0,0-1-6 0,3-1-8 16,6-1-3-16,7-1-5 0,3-3-8 0,5-3-10 15,4 0-29-15,4 0-49 0,1-7-65 16,5 0-140-16,1-1-193 0,-14 2-196 0,-5 2-30 0</inkml:trace>
  <inkml:trace contextRef="#ctx0" brushRef="#br1" timeOffset="33735.31">3194 12815 2097 0,'0'0'925'0,"0"0"-932"0,0 0 25 15,-133 68 18-15,111-40-7 0,8 4-17 0,-3 7-8 16,5 3-1-16,1 3 0 0,3 2 2 16,1 1-4-16,5 5 0 0,2-1-8 0,0 2-10 15,3-2-18-15,10-1-31 0,2-8-39 0,4-5-65 16,5-5-101-16,9-9-254 0,-9-8-559 15,-5-6 237-15</inkml:trace>
  <inkml:trace contextRef="#ctx0" brushRef="#br1" timeOffset="34168.39">3395 13662 2085 0,'0'0'35'0,"0"0"16"0,0 0 36 16,0 0 8-16,0 0-47 0,0 0-20 16,0 0 0-16,0 0 9 0,63-141 11 0,-45 110 7 15,-1-1 2-15,-4-1-4 0,0-5-7 0,2 1-10 16,-4-5-6-16,1 0-8 0,-2-1-9 0,-2 3-4 15,-2 5 2-15,1 6-4 0,-2 8 3 16,-3 6 2-16,0 5-6 0,-1 6-2 16,0 3-4-16,4 1-7 0,-2 2 1 0,5 7 2 15,-3 4 2-15,3 3 2 0,2 4-4 0,1 3 2 16,-1-1-2-16,-1 3 0 0,3-1 7 0,-1 0-9 16,4-1 2-16,-2-2 1 0,-2-2-9 15,2 0 12-15,-3-2-1 0,1-1 0 0,-3-1 6 16,0 0-4-16,-5-1 4 0,1 1 4 0,-4-2 3 15,0-2 2-15,-1 0 2 0,-4-1-3 0,0-2-3 16,-1-1-4-16,-3 0-11 0,1-1-15 0,2-2-36 16,-2 0-52-16,-2 0-103 0,3-2-221 0,4-1-206 15,0 0-833-15</inkml:trace>
  <inkml:trace contextRef="#ctx0" brushRef="#br1" timeOffset="34650.93">4112 13398 2422 0,'0'0'23'0,"0"0"6"16,0 0 33-16,0 0 6 0,0 0-39 0,0 0-11 15,0 0 12-15,0 0 19 0,0 0 9 0,0 0 5 16,0 0-8-16,0 0-19 0,0 0-13 15,-26-7-12-15,13 20-5 0,-5 3 1 0,-2-1-2 16,1 1 3-16,0-1 1 0,4 0 0 0,-2-1 3 16,5-1 0-16,-1 1-2 0,-1 3-1 0,2-1 1 15,1 1-1-15,-1 2 3 0,-1 5 3 16,0-3-2-16,6 4 4 0,-3 0 0 0,3 0-3 16,3-1-2-16,1 0-6 0,3-3-5 0,0 0-2 15,8-4-8-15,0-2 1 0,3-2-5 16,0-2-4-16,0-2 5 0,1-3-9 0,3-1-3 0,-2-4-4 15,3-1-10-15,-1-1 3 0,2-5-2 0,2-4 4 16,-3-3 1-16,3-2-1 0,1-2 6 16,-2-1 5-16,-3-2 11 0,0 1 8 15,-4 1 4-15,-3 2 5 0,-5 0 4 0,-2 3 6 0,-1 1 5 16,0 2 3-16,-4 1-3 0,-4 1 0 16,-3 2-1-16,0 2-1 0,-5 1 2 0,2 3-1 15,-5 3-3-15,0 5-6 0,-3 2 0 0,0 1-6 16,-2 4-2-16,7 1-5 0,-2 1-8 0,2 0-3 15,5 0-14-15,1 2-17 0,3-1-23 16,4-1-30-16,-2 1-50 0,6-4-98 0,0 0-201 16,1-4-158-16,5-6-726 0</inkml:trace>
  <inkml:trace contextRef="#ctx0" brushRef="#br1" timeOffset="34891.71">4593 13717 2105 0,'0'0'433'0,"0"0"-350"16,0 0 17-16,0 0 11 0,0 0-41 15,0 0-27-15,0 0-16 0,0 0-8 0,0 0-6 16,-43 134-6-16,34-112-5 0,-4 4-6 0,0 0-15 15,1 3-16-15,-5 1-32 0,3 2-40 16,-4-1-79-16,6-2-198 0,1-7-264 0,5-7-838 0</inkml:trace>
  <inkml:trace contextRef="#ctx0" brushRef="#br1" timeOffset="35361.36">4890 13396 1956 0,'0'0'47'0,"0"0"38"0,0 0 13 16,0 0-5-16,0 0-35 0,0 0-25 0,0 0 5 15,0 0 8-15,0 0 8 0,38-137 0 0,-25 110-4 16,2 0-7-16,-1-2-8 0,1 0-5 16,0 1-7-16,1 2-7 0,-1 3-6 0,0 3-2 15,-1 6-2-15,-2 2-1 0,4 5-1 0,-5 4-3 16,1 3 1-16,0 3-1 0,1 8 1 0,2 4-2 15,-3 5 0-15,5 4-3 0,-4 5 1 16,1 0 1-16,1 1-5 0,-4 0 1 0,0-1-3 0,-2-1 1 16,-2 0 1-16,-3-4 3 0,-4-4 1 15,0 0-1-15,1-3 5 0,-2-2 3 16,-7-3 4-16,0-1 5 0,-2-1 2 0,-3-3-2 16,2-1 0-16,0-3-1 0,0-2-7 0,1-1-3 15,0 0-9-15,1 0-18 0,0-6-27 0,3-1-54 16,0-2-133-16,3-1-265 0,-2 2-210 0,4 2-495 15</inkml:trace>
  <inkml:trace contextRef="#ctx0" brushRef="#br1" timeOffset="35885.14">5701 13237 2233 0,'0'0'706'0,"0"0"-673"0,0 0 26 15,0 0 8-15,0 0-31 0,0 0-21 0,0 0-17 16,0 0-5-16,0 0-5 0,-122 16-4 16,102 3-3-16,-2 3-3 0,0 2 1 0,-2-3-6 15,1 2-2-15,5-1-2 0,2-2-10 0,0-1-4 16,6-2-12-16,5-3-17 0,-1-2-15 16,5-4-11-16,1-2-2 0,0-3 5 0,6-2 3 15,-1-1-4-15,4-1-6 0,2-5-4 0,0-3 12 16,2 0 18-16,1-4 30 0,-2 3 27 0,0 0 19 15,1 0 22-15,0 2 8 0,-2 1 5 0,0 2 5 16,0 1-3-16,3 2 1 0,-1 2-4 0,2 0-2 16,1 3-7-16,1 6-3 0,0 3-3 15,2 2-6-15,0 2-3 0,-5 4 5 0,4 0 13 16,-4 3 5-16,-3 3 7 0,-4-1-4 0,-6 0-11 16,-1 0-4-16,-1-1-5 0,-10 1 1 15,0 0-1-15,-8 0 4 0,2 0 4 0,-6-2 8 16,0 0 15-16,-2-3 14 0,-1 3 12 0,-2-6 4 15,-2 0-5-15,0-2-9 0,2-2-6 0,2-3-4 16,1-2-3-16,8-1 6 0,3-3-1 16,7 0-15-16,1-3-22 0,6-1-21 0,0 0-15 0,4 0 2 15,3-3 9-15,8-1 0 0,0 1 5 16,6 1-1-16,0 2 2 0,4 0 3 16,-1 0-1-16,2 5 1 0,-1 1-3 0,1 2-1 15,-3 2-4-15,0 1 0 0,2 1-6 0,-3-3-3 16,0 3 2-16,-2-3-5 0,2 1 7 0,-2-1-7 15,1-2-12-15,0-4-25 0,-2-1-61 0,1-2-114 16,-2 0-259-16,-6-2-160 0,-5 0-605 0</inkml:trace>
  <inkml:trace contextRef="#ctx0" brushRef="#br1" timeOffset="36600.97">6023 13350 2652 0,'0'0'55'0,"0"0"12"0,0 0 14 16,0 0-9-16,0 0-40 0,0 0-23 0,0 0 5 16,0 0-2-16,0 0-4 0,0 0-1 15,134-17 0-15,-105 21-1 0,0 0 0 0,-4 1-6 16,2 2-4-16,-5 0-5 0,-3 0-9 0,-6 2-1 16,-3 1-3-16,-2 0 0 0,-6 1 3 15,-2 2 1-15,-1 1 8 0,-9 0 6 0,-4 2 3 16,-5 1 4-16,-5-1 0 0,-2-1 1 0,-3 1 2 15,0-1 4-15,2-1 0 0,1 0 3 0,1-2 0 16,4-1-2-16,5-2-3 0,4-3-8 0,5-1-8 16,5-4-9-16,2 0-3 0,4-1-1 0,7 0 1 15,7-2 1-15,3-4-8 0,0-1-17 16,5 0-12-16,-1 0-13 0,2 2-4 0,-3 0 6 16,-2 4 11-16,-1 0 18 0,-3 1 16 0,-5 0 11 15,0 5 12-15,-3 1 6 0,-2 2 12 0,-2 1 13 16,2 0 11-16,-3 1 14 0,0 2 8 15,-3 0 10-15,-1 1 1 0,-1 1-4 0,0 0-4 16,-1 2-10-16,-5 0-2 0,-2-1-6 0,0 0-6 16,-2-1-3-16,-2 0-8 0,-2-2-6 15,1 0-3-15,-4-1-7 0,-1 2-6 0,0-2 0 16,0-3-5-16,-1 2-4 0,4-3-4 0,-1 0-10 16,-1-2-16-16,2 0-21 0,-2-1-22 0,1-1-25 15,-1-3-42-15,0 0-80 0,3 0-192 16,4 0-273-16,0-1-822 0</inkml:trace>
  <inkml:trace contextRef="#ctx0" brushRef="#br1" timeOffset="36916.87">6274 12704 2902 0,'0'0'-56'0,"0"0"53"16,0 0 33-16,0 0 25 0,0 0-9 15,0 0-18-15,101 132 1 0,-76-97 1 0,0 2 7 16,0 2-2-16,-1 0-8 0,-1 3-10 0,0-2-5 16,-2-1-6-16,0 1-2 0,-5 4 7 0,1 1 14 15,1 2 5-15,-2 1 2 0,0 0-8 0,1-4-20 16,-4-1-1-16,-2-2-2 0,-1-1-3 15,-5-3 2-15,-2-1-6 0,-3 1-4 0,-4-3-14 16,-6-1-16-16,-2-3-29 0,-2-2-35 0,-2-5-41 16,1-2-75-16,-1-1-134 0,5-9-255 0,6-4-750 15</inkml:trace>
  <inkml:trace contextRef="#ctx0" brushRef="#br1" timeOffset="37548.1">6909 13011 2651 0,'0'0'5'0,"0"0"33"0,0 0 6 16,0 0 1-16,0 0-9 0,0 0-13 0,0 0-1 15,0 0 1-15,0 0-3 0,0 0-5 0,0 0-4 16,146-82-5-16,-111 81-6 0,0 1-10 0,-2 0-23 16,1 0-43-16,-2 0-77 15,-2 2-218-15,-8 2-304 0,-9-2-834 0</inkml:trace>
  <inkml:trace contextRef="#ctx0" brushRef="#br1" timeOffset="37732.12">6912 13272 2882 0,'0'0'7'0,"0"0"6"16,0 0 16-16,0 0-3 0,0 0-16 0,0 0-6 16,123-14-1-16,-84 8-5 0,-2 0-4 15,3 0-10-15,-2 3-18 0,2-1-30 0,-1 2-44 16,1 1-75-16,-4 0-163 0,-10 1-257 0,-9 0-802 15</inkml:trace>
  <inkml:trace contextRef="#ctx0" brushRef="#br1" timeOffset="55633.19">3373 8904 1968 0,'0'0'14'0,"0"0"91"0,0 0 6 15,0 0 12-15,0 0-15 0,0 0-49 0,0 0-31 16,0 0-18-16,0 0-7 0,0 0 3 16,0 0-1-16,0 0-4 0,-111 81 3 0,94-55-6 15,3 2 2-15,-4 1-1 0,2-1-10 0,-2 2-14 16,-1 2-27-16,-1 0-29 0,2-1-43 0,-2 1-45 15,5-2-57-15,-2-3-52 0,6-5-53 16,1-2-39-16,7-8 60 0,-1-7-255 0</inkml:trace>
  <inkml:trace contextRef="#ctx0" brushRef="#br1" timeOffset="55826.11">3485 8986 1801 0,'0'0'66'0,"0"0"-16"0,0 0-2 0,0 0 13 16,0 0-8-16,0 0-36 0,0 0-14 16,0 0-6-16,0 0 1 0,0 0 3 0,0 0-3 15,0 0-2-15,-68 118-12 0,54-89-12 16,-4 3-33-16,4 0-48 0,-3 1-66 0,5 0-86 16,-1-2-101-16,5-7 11 0,2-10-375 0</inkml:trace>
  <inkml:trace contextRef="#ctx0" brushRef="#br1" timeOffset="56359.14">3321 7322 1886 0,'0'0'184'16,"0"0"-131"-16,0 0-11 0,0 0-9 0,0 0-16 15,0 0-25-15,0 0-7 0,0 0 11 16,0 0 5-16,0 0-1 0,0 0 0 0,0 0-1 16,0 0 1-16,144-80-3 0,-114 71-14 0,-1 1-34 15,0 0-44-15,-5 1-54 0,2 1-54 0,-4 3-45 16,-1 1-79-16,-8-1 1 0,-4 2-443 0</inkml:trace>
  <inkml:trace contextRef="#ctx0" brushRef="#br1" timeOffset="56752.27">3229 7313 1592 0,'0'0'33'0,"0"0"-33"0,0 0 19 16,0 0 55-16,0 0 12 0,0 0-4 0,1 118-10 16,7-89 5-16,2 1 6 0,-3 2 0 15,6 3-3-15,-1 3-11 0,-1 2-5 0,1 3-5 16,-2 2-8-16,0 4-10 0,1-2-11 16,-4 1-8-16,-2-1-8 0,1 0-2 0,-4 2-5 15,4-1-1-15,-2 2-1 0,-2-2 3 0,5 2 4 16,-3-3-4-16,3 0 1 0,3-3-2 0,-1-4-5 15,1-2 3-15,3-3-2 0,2-4-1 0,0-1 2 16,2-4 1-16,-1-4-2 0,1-3 2 0,1-4 1 16,-3-1 1-16,4-2 5 0,-2-3-3 15,-2-2 3-15,1-2-4 0,-3 1 0 0,2-2 1 16,-3-2-2-16,-1 0 4 0,-1-2-5 0,2 0 1 16,-2 0-8-16,0 0 1 0,1-1-5 0,-2-2-6 15,1-1-7-15,1 0-25 0,-1-1-23 16,0 0-39-16,1 2-42 0,-1-1-64 0,1 0-77 15,5 2-89-15,-3 0-104 0,-2 0-278 0,-3 2 435 0</inkml:trace>
  <inkml:trace contextRef="#ctx0" brushRef="#br1" timeOffset="57184.98">3834 7229 1529 0,'0'0'976'16,"0"0"-945"-16,0 0-19 0,0 0 9 15,0 0 1-15,0 0-11 0,0 0-8 0,0 0-5 16,0 0 1-16,0 0 2 0,0 0-1 0,58-119 1 16,-39 114-3-16,3 2 3 0,-1 1-6 15,1 2-2-15,3 2-3 0,-3 2-6 0,-1 3-3 16,-4 1-8-16,-2 3-5 0,-5 0-5 0,-1 2 0 16,-1 2 4-16,-5 2 7 0,-3 3 12 15,0 0 9-15,-9 2 10 0,3 0 5 0,-7 2 7 16,1-2 4-16,1 1 7 0,-1-2 4 0,0-1 0 15,2-1-2-15,1-3-8 0,1-1-4 0,5-2-8 16,-1-1-4-16,4 0-4 0,3-2-8 16,3-1-10-16,4-3-5 0,4-1-6 0,1-4-9 15,5-1-13-15,1-3-37 0,6-4-72 0,-2-6-99 0,4-1-159 16,-9 3-60-16,-4 2-544 0</inkml:trace>
  <inkml:trace contextRef="#ctx0" brushRef="#br1" timeOffset="57583.74">4314 7080 1971 0,'0'0'124'16,"0"0"10"-16,0 0 7 0,0 0-24 0,0 0-59 16,0 0-35-16,0 0-11 0,0 0 7 0,0 0 4 15,0 0 7-15,0 0 2 0,0 0-4 16,0 0-2-16,-5 59-5 0,6-42-3 0,3 0-7 15,-2 0-3-15,1 1-5 0,-1-1 0 0,4-1-2 16,-2-1-1-16,4-1-2 0,2-3-5 0,-1 0-3 16,0-2-6-16,0-1-3 0,2-3-2 0,-1-1-2 15,0-2 2-15,0-1 4 0,1-1-1 0,-1 0 2 16,2-6 2-16,-1-1 1 0,0-2 4 16,-1-3 3-16,0 0 1 0,1 1 3 0,-3-1-2 15,1-4 4-15,-1 1 0 0,-1 2 2 0,1-1 0 16,-4 2-2-16,1 3 4 0,-4 2 2 0,1 2 3 15,-2 4 4-15,0 1-5 0,0 0-7 16,0 0-7-16,0 5 1 0,0 4 5 0,3 4 8 16,-7 3 0-16,3 3 2 0,-2 4-7 15,-3 0-1-15,4 2 0 0,0-1-6 0,1 0 0 16,1 0-9-16,0-2-22 0,0-1-36 0,0-2-61 16,3-1-90-16,2-3-102 0,0-5-156 15,-3-3-527-15</inkml:trace>
  <inkml:trace contextRef="#ctx0" brushRef="#br1" timeOffset="57952.71">4724 6946 2356 0,'0'0'-39'0,"0"0"44"0,0 0 29 16,0 0 27-16,0 0-16 0,0 0-23 0,0 0 2 16,0 0 4-16,123-71 5 0,-105 71-3 0,-1 0-5 15,0 0-6-15,2 6-7 0,-1 1-2 16,-4 2-6-16,2 1 0 0,-5 2 0 0,-2 1-5 16,-5 2 2-16,4-1 0 0,-7 3 0 0,-1 0 3 15,-1 1 3-15,-8 1 2 0,0 0 1 0,-1 0-1 16,-4-1 0-16,1-1 1 0,-2 2-3 15,3-2 1-15,-1-1-3 0,0 1-2 0,2-1 3 16,1 1-4-16,5-2 0 0,0-1-2 0,4-1-6 16,1-1-3-16,1-3-2 0,7-1-9 0,2-3-4 15,1-1-8-15,6-2-8 0,-2-2-18 0,5 0-27 16,1-2-25-16,6-4-37 0,-3 0 1 0,5 1-17 16,2-2-65-16,-1 1-102 0,-6 3-74 15,-8 1-553-15</inkml:trace>
  <inkml:trace contextRef="#ctx0" brushRef="#br1" timeOffset="58344.94">4006 8202 2152 0,'0'0'0'16,"0"0"58"-16,0 0 24 0,0 0 32 0,0 0-27 15,0 0-37-15,0 0-1 0,49-121 0 0,-38 102-2 16,0 2-5-16,-2 1-8 0,-1 5-8 0,-5 4 2 15,4 3-1-15,-5 1-5 0,-2 3-3 0,0 0-10 16,1 0-2-16,0 7-4 0,0 3 5 16,2 7-2-16,-1 3 0 0,-1 5-3 0,1 1-2 15,-1 1 1-15,0 2-2 0,3 1-5 16,-3-3-20-16,1-2-20 0,1-1-33 0,3-2-44 16,-2-2-68-16,3-3-147 0,1-5-217 0,-5-4-879 15</inkml:trace>
  <inkml:trace contextRef="#ctx0" brushRef="#br1" timeOffset="58935.46">4520 7938 1878 0,'0'0'605'0,"0"0"-564"0,0 0 9 16,0 0 13-16,0 0-13 0,0 0-36 0,0 0-14 15,0 0 0-15,0 0 2 0,0 0 4 0,0 0 1 16,0 0 3-16,0 0 0 0,0 0-2 0,-2 44-6 16,2-24-2-16,2-1-2 0,-1 3 0 15,1 1 2-15,3-1-2 0,-1 1 2 0,1 0-2 16,1-2 1-16,2 0 0 0,-1-1-3 16,-1-1 2-16,3 1-1 0,-1-2 1 0,2-1 2 15,-3-1 0-15,-1 0 0 0,2-1 2 0,-4-1-2 16,2-1 2-16,-4-4-1 0,1-2 2 0,0-2 4 15,-3-1 11-15,0-2 11 0,0 1 9 0,-4-1 1 16,0-1-5-16,-4 1-12 0,-2 0-7 16,-2 0-8-16,0-1-4 0,-3 0 0 0,2 0-3 15,-2-1 2-15,0 0-1 0,2 0 2 0,-4-1-3 16,4-1-6-16,-4-2 6 0,5 0-2 0,-1-1 2 16,-2 2 5-16,4-2-4 0,0 0-3 15,1 1 1-15,1 0-6 0,2-1 4 0,2 1 2 16,3 2-4-16,-1-1 4 0,3 0-13 0,0 0-4 15,-2-2-4-15,6 1-4 0,1-3 11 0,5-3 1 16,-1 2 5-16,2-2 6 0,2 1-1 0,2-2-2 16,-2 1 1-16,-1-2 0 0,3 1 1 15,-2-4 7-15,2 1 1 0,0 0 1 0,-4 0 5 16,5-3 1-16,-4 0 5 0,-1-1 5 16,0 1 1-16,0-1 2 0,-2 1 2 0,1 1-1 15,-3 1-4-15,-3-1-2 0,1 2-4 0,-4 1-1 16,-1 3-3-16,0 1 4 0,-1 1-3 0,-5 1-4 15,-3 1 3-15,0 1-7 0,-3 2-1 0,0 1-2 16,-4 1-7-16,3 1-7 0,-5 0-10 0,5 0-4 16,-5 4-15-16,4 0-10 0,-4 5-21 15,5-1-35-15,-4 2-43 0,4 4-55 0,-3 1-71 16,4 2-76-16,0 1-119 0,4-5 10 0,2-4-361 0</inkml:trace>
  <inkml:trace contextRef="#ctx0" brushRef="#br1" timeOffset="59401.43">4884 8116 1276 0,'0'0'418'0,"0"0"-268"16,0 0 24-16,0 0 20 0,0 0-32 0,0 0-67 15,0 0-25-15,0 0-14 0,0 0-7 16,0 0-11-16,0 0-16 0,0 0-8 0,0 0-5 15,0 0-2-15,-17-58 0 0,28 39-3 0,-2 0-3 16,0 0 1-16,1-1-1 0,-1 0 3 16,-4 2 4-16,3 0-1 0,-1 0 4 0,-4 3-2 15,-1 0 4-15,-1 3 2 0,1 3 2 0,-2 3 5 16,0 2 0-16,0 3-1 0,0 1-6 0,0 0-9 16,0 2-10-16,0 8-5 0,-3 5 2 15,2 7 2-15,-1 2 7 0,0 5-2 0,-3 3 0 16,5 1-1-16,-2 1 0 0,4 0-6 0,-2 0-12 15,0-3-19-15,0-2-30 0,6-1-46 0,-3-2-122 16,3-4-90-16,-2-1-157 0,0-6-425 0,-1-6 213 16</inkml:trace>
  <inkml:trace contextRef="#ctx0" brushRef="#br1" timeOffset="60087.11">5030 6689 1618 0,'0'0'56'0,"0"0"32"0,0 0-3 16,0 0-5-16,0 0-15 0,0 0-36 0,0 0-8 15,0 0 7-15,0 0 11 0,0 0 4 0,0 0 3 16,0 0-5-16,0 0-11 0,109-10-6 16,-85 10-8-16,3 0-8 0,-2-1 0 15,3-1-4-15,-1-2 0 0,-1 2-4 0,0 0 2 16,-2 1-1-16,-3 1 1 0,-1-2 2 0,0 2-4 15,0 0 1-15,-4 0-3 0,-3 0 2 0,-1 0 0 16,-3 0 1-16,-2 5 0 0,-3 1-3 0,-4 1 6 16,0 4 0-16,0 3 4 0,-2 5 1 15,-3 4-3-15,0 3-2 0,-2 3-2 0,2 5 2 16,-1 2-3-16,2 3 0 0,-2 4 1 0,5 2 0 16,1 2-1-16,0-1 2 0,0 0-1 0,0 0-3 15,0 0 1-15,3 1 0 0,2 0-2 16,-1 1 2-16,2-1-2 0,-2-1-1 0,2 0-1 15,-2-3 0-15,5 2-2 0,-2-4 3 0,-1 1 2 16,1 0 1-16,4 1 1 0,-1-2-3 0,-1-2 2 16,1-1-2-16,2-2 0 0,0-3 0 0,-1-1-1 15,-1-2 1-15,-3-1 0 0,-1-2 0 0,-3-2 0 16,-2-2 0-16,2-3 4 0,-3 0 2 16,-4-2 1-16,-3-3 1 0,0 0-1 0,-3 0 1 15,-5 0 7-15,4 0-4 0,-2-1 7 0,-1-1 0 16,1-1 0-16,-1 0 9 15,0-1 1-15,0 1 5 0,3 0 1 0,-1-1 0 0,2-2 1 16,1-2-3-16,-1-1 1 0,1 0-3 0,0-2 0 16,2 1-2-16,-3 0-4 0,2-2-5 15,-4 2-4-15,1-3-6 0,-1 0-2 0,1 0 0 16,-1-1-5-16,0 0-1 0,0-1-7 0,0 0-11 16,4 0-22-16,-2 0-39 0,2 0-56 0,0-1-82 15,5 0-162-15,-2 0-189 0,3 0-816 0</inkml:trace>
  <inkml:trace contextRef="#ctx0" brushRef="#br1" timeOffset="67320.02">7583 9403 1634 0,'0'0'73'0,"0"0"46"15,0 0 24-15,0 0-6 0,0 0-38 0,0 0-60 16,0 0-11-16,0 0 11 0,0 0 13 0,0 0 4 16,0 0 1-16,0 0-10 0,-95 134-6 15,88-105-4-15,4 2-9 0,-2 3 1 0,3-2-6 16,1 2-7-16,1 3-3 0,0-1-11 0,1 1 3 15,4 2-5-15,0-1 1 0,5 1-2 0,0 2-3 16,2 0 1-16,3-2-2 0,-1-1-1 16,6-3-7-16,-3-5-2 0,2 1-11 0,-1-6-6 15,-1-2-6-15,0-2-22 0,-2-1-29 16,1-1-36-16,-2-2-34 0,1-3-59 0,-3-3-105 16,-3 0-139-16,-2-4-120 0,-3-4 25 0</inkml:trace>
  <inkml:trace contextRef="#ctx0" brushRef="#br1" timeOffset="69217.88">7897 9790 467 0,'0'0'238'0,"0"0"47"16,0 0 20-16,0 0-45 0,0 0-59 0,0 0-42 16,0 0-23-16,0 0-25 0,0 0-23 15,0 0-15-15,0 0-14 0,0 0-13 0,0 0-9 16,0 0-12-16,28-111-4 0,-20 106-6 0,1 2-1 15,2 0-5-15,-1 2-2 0,2 1-1 16,2 0-6-16,0 0 4 0,2-2-5 0,-3 5 2 16,4 2-3-16,-4 0 3 0,1 2-3 15,-1 1-1-15,-3 2 5 0,1 1-5 0,-5 0 2 16,-1 1-3-16,-1 2-1 0,-3 2 0 0,-1-1 3 16,0 4 4-16,-5-1-1 0,-4 1 1 0,-1-2-3 15,-1 2 0-15,0-1-1 0,-3 0 4 0,0 0-1 16,1 0 1-16,3-1 2 0,0-1-5 15,1 3 6-15,3-5-4 0,2 2 2 0,3-2 1 16,0-3-3-16,2 2 3 0,-1-3-3 0,1 0 2 16,5 0-4-16,3 0 0 0,1-3 3 0,4-1-4 15,2-3 4-15,5-3-2 0,2 0-4 16,3 0-9-16,0-5-5 0,2-4-20 0,-2 0-31 16,2 0-49-16,-5 0-68 0,0-1-112 0,-3 3-166 15,-6 0-40-15,-4 2-357 0</inkml:trace>
  <inkml:trace contextRef="#ctx0" brushRef="#br1" timeOffset="69645.12">8319 9680 2354 0,'0'0'45'16,"0"0"28"-16,0 0 11 0,0 0-13 15,0 0-40-15,0 0-26 0,0 0 1 0,0 0 13 16,0 0 6-16,0 0 4 0,0 0-4 0,0 0 2 16,0 0-9-16,-6 136-5 0,6-114-2 0,0 0-8 15,0-3 4-15,3-1-6 0,4 1-1 16,-3-4-3-16,3-1 0 0,2-3-2 0,3-2-1 16,-3 0 1-16,2-4-4 0,1-1 6 0,-1-4-2 15,2 0 7-15,1 0-3 0,-1-7-1 0,1-1 6 16,0 0-7-16,-2-1 8 0,-2 0-2 0,0-1 3 15,1 1-3-15,-3 2 2 0,-2 0 2 16,-1 1-6-16,0 2 9 0,0 1-8 0,-1 0 1 16,0 2 1-16,-2 0-5 0,0 1 4 0,2 0-3 15,-1 0 2-15,-2 0-3 0,3 5 2 16,0 0 5-16,-2 3 3 0,0 1 5 0,1 4 0 16,0 3 0-16,-2 0-5 0,0 3 2 0,-1-1-7 15,0 0-1-15,2 1 4 0,-2-2-9 0,0 0 4 16,0-2-4-16,-1 2-4 0,0-3-5 0,-1-1-8 15,-1-1-10-15,0-3-19 0,1 1-28 16,2-3-55-16,-2 0-88 0,2-2-132 0,0-2-226 16,0-1-828-16</inkml:trace>
  <inkml:trace contextRef="#ctx0" brushRef="#br1" timeOffset="70068.92">8820 9711 2417 0,'0'0'14'0,"0"0"29"0,0 0 29 15,0 0-8-15,0 0-28 0,0 0-16 0,0 0 2 16,0 0 10-16,124-31-3 0,-105 31-1 16,2 2-5-16,0 3-7 0,0 2-3 0,-1 0-9 15,-1 2 0-15,-4 2-2 0,-1-1-4 0,-4 2 3 16,-5 2-1-16,0 1-3 0,-5 2 1 16,1 0 1-16,-7 0 0 0,-2 0 1 0,-5 0 1 15,1 1-2-15,-3 0 0 0,-2 0-1 0,-1 1 1 16,2 0-1-16,1-1 2 0,-3 2 0 15,4-1-1-15,3-3 1 0,2 0-2 0,1-3-2 0,5-2-6 16,3-2-4-16,0 2-5 0,7-4 2 0,2 0 1 16,-1-2-6-16,2 0-6 0,4-4-18 15,1-1-27-15,0 0-40 0,1 0-55 16,2-4-73-16,-1-2-111 0,-1-1-115 0,-3 2 6 16,-6 2-310-16</inkml:trace>
  <inkml:trace contextRef="#ctx0" brushRef="#br1" timeOffset="70412.32">9552 9803 2496 0,'0'0'413'0,"0"0"-385"0,0 0 16 16,0 0 9-16,0 0-17 0,0 0-22 0,0 0-13 15,0 0 2-15,0 0 2 0,0 0 1 0,0 0-5 16,139-55-4-16,-114 55-16 0,1 0-22 0,-1 3-33 16,4 3-62-16,-5 0-85 0,3 1-167 15,-8-1-264-15,-7-3-822 0</inkml:trace>
  <inkml:trace contextRef="#ctx0" brushRef="#br1" timeOffset="71089.75">10297 9531 2704 0,'0'0'11'15,"0"0"18"-15,0 0 14 0,0 0 12 0,0 0-17 16,0 0-20-16,0 0-1 0,0 0 3 0,0 0 4 16,120-86-5-16,-100 86-8 0,1 1-4 0,0 5-3 15,-1 2 0-15,0 3-1 0,0 3 1 16,-4-1-7-16,-3 4 2 0,-1 2-4 0,-4 0-5 16,-5 0 3-16,1 2-8 0,-4 0 2 0,-3-1 1 15,-5 0 2-15,-4-2 0 0,-3 0 1 0,-3 2 4 16,-4-4-5-16,-1 0 9 0,-2-1-2 15,4-1 6-15,0 0-1 0,1-2 2 0,6 0 3 16,-1-2-2-16,6 0 6 0,5-3-5 0,2-1 1 16,2 0-1-16,1 0-2 0,4-2 3 15,5 1-3-15,7-3 0 0,1 0-8 0,5-2-4 16,5 0-14-16,2-3-22 0,0 0-31 0,0-2-37 16,-3 0-47-16,1 1-44 0,-1-1-99 15,-5 2-182-15,-7 0-118 0,-5 0-350 0</inkml:trace>
  <inkml:trace contextRef="#ctx0" brushRef="#br1" timeOffset="71415.06">10885 9655 2583 0,'0'0'5'0,"0"0"23"0,0 0 22 16,0 0 7-16,0 0-29 0,-4-124-18 15,9 101-1-15,3 2 5 0,0 1-3 0,-3 2 7 16,4 1 4-16,0 5 0 0,-2 4 4 0,-3 3-10 16,3 4-6-16,-4 1-8 0,-2 4 1 0,3 5-1 15,-2 6 2-15,-1 4 5 0,0 4-5 16,0 5 4-16,-1 2-5 0,0 3 0 0,0 1 0 15,0-2-3-15,0 2 2 0,0-2-5 0,0-2 2 16,0 1-11-16,0-4-9 0,1-3-16 16,5 0-29-16,-2-4-32 0,4-4-54 0,-1-2-77 15,-2-2-148-15,2-6-206 0,-4 0-790 0</inkml:trace>
  <inkml:trace contextRef="#ctx0" brushRef="#br1" timeOffset="71922.98">11297 9152 2552 0,'0'0'-37'0,"0"0"28"0,0 0 42 16,0 0 12-16,0 0-10 0,0 0-11 0,127 74 1 16,-106-47 10-16,-1 4 4 0,-1 3-8 0,1 0-3 15,-2 2-9-15,-5 3-6 0,-2 0-2 0,-1 1-6 16,-4 1-4-16,-5-2-1 0,-1-1-5 15,0-2 0-15,-5-4 2 0,-1 0-7 0,-2-3 1 16,-2-3-7-16,-3 1-3 0,-2-3 3 0,-1-1 2 16,-2-2-3-16,-1-2-22 0,1-3-39 0,2-2-62 15,-1-2-100-15,-1-1-158 0,7-4-164 0,1-2-717 16</inkml:trace>
  <inkml:trace contextRef="#ctx0" brushRef="#br1" timeOffset="72334.49">11779 8814 2205 0,'0'0'128'0,"0"0"-106"0,0 0 14 16,0 0 14-16,0 0-7 0,0 0-8 0,0 0-15 16,123-76 6-16,-96 77 1 0,1 5 0 0,-4 2 1 15,3 5-15-15,-3 2-3 0,-2 4-5 16,-1 1-7-16,-4 2 3 0,-5 0 3 0,0 1 0 16,-5 1 1-16,-6-2-3 0,-1 1-2 0,0-2 1 15,-8-1-4-15,-2-1 8 0,-2-3-5 0,-1 0 5 16,-5-2 3-16,4-1-5 0,-4 0 6 0,5-2-5 15,1-2 1-15,5 1 2 0,0 0 0 0,6 0 0 16,1-1 0-16,0 1-1 0,2 2 0 16,6-2 1-16,4 1 2 0,0-2 0 15,5 2-4-15,3-3-2 0,2 0-4 0,0 2-5 16,4-3-5-16,-2-1-10 0,4-1-14 0,0 0-21 16,-3-1-38-16,3-1-68 0,-6 0-153 0,-2-1-261 15,-10-1-852-15</inkml:trace>
  <inkml:trace contextRef="#ctx0" brushRef="#br1" timeOffset="85775.95">12953 9372 1757 0,'0'0'197'0,"0"0"-105"0,0 0 24 0,0 0 5 15,0 0-36-15,0 0-45 0,0 0-24 0,0 0 18 16,0 0 14-16,0 0 5 0,0 0-4 16,0 0-17-16,-18 116-8 0,18-92-9 0,2 0-6 15,2 1-5-15,1 0-2 0,-2-2-3 0,2-1-2 16,-3 0-3-16,-1-3-7 0,0 1-5 15,1-2-19-15,-1 0-15 0,1 0-19 0,-1-3-31 16,0-1-43-16,-1-3-98 0,1-1-135 0,-1-2-112 16,0-2-82-16,0-2 9 0</inkml:trace>
  <inkml:trace contextRef="#ctx0" brushRef="#br1" timeOffset="85996.05">12610 9636 2140 0,'0'0'144'0,"0"0"-210"0,0 0 29 0,0 0 48 0,0 0 54 16,0 0-16-16,0 0-24 0,0 0-6 0,124 13 1 16,-92-8 6-16,5-3-6 0,1 0-3 15,3 1-7-15,-1-3-10 0,1 0-6 0,-3 0-23 16,1 0-28-16,-4-3-48 0,-4-1-86 0,-6-1-126 15,3 0-135-15,-11 3-3 0,-7 0-376 0</inkml:trace>
  <inkml:trace contextRef="#ctx0" brushRef="#br1" timeOffset="86507.8">13881 9156 1774 0,'0'0'28'0,"0"0"4"0,0 0 43 16,0 0 32-16,0 0 1 0,0 0-27 0,0 0-9 15,-123 93-1-15,108-66 9 0,1 3-3 0,5 2-13 16,1 2-9-16,3 0-17 0,5 3-10 16,0 1-12-16,2 1-4 0,7 0-5 0,1-2-9 15,0 0-3-15,2-2-10 0,1-3-7 0,3 0-7 16,-2-2-17-16,2-4-29 0,-1 1-17 0,2-3-14 15,-3-2-52-15,1-1-131 0,-3-4-206 0,-2-4-200 16,-2-6-1-16</inkml:trace>
  <inkml:trace contextRef="#ctx0" brushRef="#br1" timeOffset="86945.57">14233 9669 1942 0,'0'0'272'16,"0"0"-202"-16,0 0 27 0,0 0 23 0,0 0-13 16,0 0-47-16,0 0-10 0,0 0-6 15,0 0-1-15,0 0-8 0,16-130-12 0,-5 110-5 16,7 0-1-16,-4 0-6 0,4-2-8 0,-3 0 3 16,1-1-5-16,-2 0 2 0,-1 1 3 0,-3 1-4 15,-2 4 4-15,-2 5 1 0,-2 2 4 0,-3 4 5 16,-1 4 5-16,0 2-2 0,-1 1-6 0,-5 9-6 15,-3 2-9-15,-1 6 4 0,0 6-2 0,-4 3 4 16,3 3-1-16,0 1-5 0,0 3 3 16,2-2-4-16,1 1 3 0,-1 1 0 0,5-4-5 15,0-1-9-15,2-1-15 0,1-3-22 0,1-1-39 16,1-4-52-16,7 0-83 0,2-4-190 16,-1-5-203-16,-4-4-822 0</inkml:trace>
  <inkml:trace contextRef="#ctx0" brushRef="#br1" timeOffset="87485.62">14854 9344 2343 0,'0'0'114'0,"0"0"-76"15,0 0 29-15,0 0 13 0,0 0-19 0,0 0-41 16,0 0-12-16,0 0-3 0,0 0-5 0,0 0 4 15,0 0-3-15,0 0-1 0,0 0 2 0,0 0-2 16,-6 41-1-16,15-25 2 0,2 2 0 16,-1 1-1-16,2 0 3 0,2 0-3 0,2 2 2 15,-4 0 1-15,6 1 0 0,-3-1 2 0,2 1-4 16,0-1 0-16,0 0-3 0,-3 0 1 0,0-2 1 16,-4 1-2-16,-1-3 4 0,-4-1 0 15,-4 0 3-15,-1-2-1 0,-6-1 2 0,-4-2-3 16,-5 0-1-16,-4-1 3 0,-3-2-4 0,-3-1 0 15,-1 0 4-15,-3-3-3 0,1 0-1 16,-2-1 2-16,2-1-3 0,2-1 2 0,0-1 2 16,5 0-2-16,0-1 2 0,5-4 1 0,4-1 6 15,6-2-1-15,1-2-5 0,4-2 0 16,1 0-8-16,4-2 2 0,3 0-2 0,3 0 3 16,4-1-2-16,1 1-1 0,2-1 5 0,1 1-6 15,2 1 6-15,-2 0-2 0,0 1-1 0,3 0 2 16,-4-2 1-16,3 0 1 0,-1 0 5 15,-2-1 2-15,1 0 1 0,-4-3 7 0,-1 2 1 0,-3-2 6 16,-1 0 1-16,-3 0-2 0,-1-3-1 0,-3 2-8 16,-2 0-1-16,-1 1-4 0,-6 2 1 15,1-2 0-15,-3 4-2 0,0 2 4 0,-2 2-8 16,0 0 0-16,-4 3-9 0,0 3-9 0,-4 3 0 16,0 1-15-16,-2 4-7 0,-2 6-22 15,3 4-29-15,-3 5-38 0,4 2-56 0,3 4-110 16,2 3-231-16,5-6-88 0,4-7-528 0</inkml:trace>
  <inkml:trace contextRef="#ctx0" brushRef="#br1" timeOffset="87906.59">15366 9667 2071 0,'0'0'77'0,"0"0"10"0,0 0 23 15,0 0 5-15,0 0-33 0,0 0-32 0,0 0 0 16,0 0 9-16,0 0-9 0,12-135-2 16,2 114-10-16,2-1-10 0,-2-3-5 0,3 0-8 15,1 1-2-15,0-2-4 0,-3 3-1 16,4 2-3-16,-8 2 1 0,0 6 4 0,-3 4 4 0,-5 4 5 16,-1 4-2-16,-2 1-2 0,0 3-6 15,-2 10 2-15,-1 6-2 0,-5 6 2 0,1 5-1 16,-1 6-7-16,1 0 3 0,-1 2-8 0,1 0 4 15,1-1-4-15,1 1-5 0,0-5-6 0,2 1-14 16,-1-4-17-16,3-3-33 0,1-1-48 16,0-2-70-16,3-5-179 0,2-4-271 0,-3-6-829 0</inkml:trace>
  <inkml:trace contextRef="#ctx0" brushRef="#br1" timeOffset="88132.05">15843 9485 2684 0,'0'0'262'0,"0"0"-275"16,0 0 27-16,0 0 30 0,0 0-2 0,0 0-16 15,0 0-1-15,0 0-1 0,135-11-8 0,-105 12 0 16,0 2-12-16,2-1 0 0,-2 0-7 0,0 1-19 15,0-1-39-15,-1 1-73 0,-5 1-117 0,-6-2-342 16,-4 0-927-16</inkml:trace>
  <inkml:trace contextRef="#ctx0" brushRef="#br1" timeOffset="88751.88">16718 9298 2851 0,'0'0'67'0,"0"0"-52"16,0 0 6-16,0 0 15 0,0 0-14 15,0 0-15-15,0 0-1 0,124-62-5 0,-103 62 1 0,1 2-2 16,-2 6-2-16,-2 3 0 0,0 1-2 15,-2 4 0-15,-3 0-6 0,-1 3-2 16,-7 0-4-16,-2 1-3 0,-3 1-3 0,-3-3-4 16,-6 1 0-16,-7-3-4 0,-4-2 8 0,0-1-2 15,-4 0 7-15,-3-4 8 0,1 1 4 16,0-4 6-16,6 0 2 0,1-2 1 0,6 0-2 16,3-2 2-16,4 1-4 0,6-2-3 0,0-1-1 15,7 0-1-15,6 0 0 0,5-1 2 0,5 1-4 16,4 0-10-16,0-2-4 0,2 0-10 0,-2 2-1 15,-2 0 5-15,-2 0 6 0,-1 0 12 0,-1 6 1 16,-3 0 8-16,-3 2-1 0,-1 1 2 0,-3 2 7 16,-4-2 4-16,-2 2 9 0,-4 1 9 15,-1-2 7-15,0 2 7 0,-6-1 6 0,-3 2-5 16,-5-2-3-16,2 1-8 0,-8-2-11 0,0 0-1 16,0-1-10-16,-1 1-2 0,0-3-6 0,-3 1-4 15,3-1-3-15,4-1-11 0,-1-1-15 16,4 0-41-16,2-1-60 0,5 0-131 0,1-2-306 15,3 0-335-15,3-1-115 0</inkml:trace>
  <inkml:trace contextRef="#ctx0" brushRef="#br1" timeOffset="89319.1">17520 9311 2113 0,'0'0'357'0,"0"0"-329"0,0 0 12 0,0 0 9 0,0 0-6 16,0 0-15-16,0 0 1 0,0 0-4 0,0 0-6 15,0 0-9-15,0 0-7 0,0 0-2 16,0 0-1-16,-96-80-2 0,77 96-5 0,3 3 2 16,0 0-3-16,3 4 5 0,3 1 0 0,2 2 0 15,3 0 5-15,3 3-6 0,2-2 5 0,0 1-4 16,3 0-8-16,6-3 5 0,0 0-4 15,1-3 2-15,2-1 6 0,-1-1-3 0,3-2 0 16,1-1 2-16,-4 2-1 0,2-4 6 0,-1-1 0 16,0-2 4-16,0 0 3 0,-3-1 0 15,-1-1 6-15,-2 0-2 0,1-2 2 0,-4-1 5 16,-2-2-1-16,0-1 5 0,-1 0-2 0,0-1 1 16,0 0-4-16,-2-2-3 0,-4 2-3 15,-4-2-7-15,-3 0-2 0,-6-1-4 0,1 0-3 16,-6 0-4-16,1 0 0 0,-6-4-4 0,5 0-3 15,-4-3 0-15,-2-1-7 0,1-1 5 0,2-3 3 16,0 1 7-16,3-3 4 0,5 3 2 0,3-2 0 16,6 2-4-16,1 2 6 0,7 0-4 0,2 1 2 15,0 1-3-15,11 1-1 0,1 2 4 16,7-2-1-16,2 3 7 0,5 0-2 0,0 1 0 16,2 0 2-16,1 0 1 0,0-1 1 0,-3 1 2 15,2-2 4-15,1 0 1 0,-6-2 9 0,2-1 1 16,-3 1 7-16,-3-2 2 0,-3 0-4 15,-1-1 4-15,-3 0-6 0,-3-3-4 0,-3 0-8 16,1-2-7-16,-5-1-7 0,0-3-4 0,-2-1-3 16,0 0-13-16,0 1-8 0,-4 1-16 0,0-2-15 15,-1 4-15-15,1 2-24 0,-2 1-43 16,2 3-108-16,-4 1-266 0,4 3-242 0,-1 2-372 16</inkml:trace>
  <inkml:trace contextRef="#ctx0" brushRef="#br1" timeOffset="89582.97">17749 9174 1736 0,'0'0'207'15,"0"0"-136"-15,0 0 51 0,0 0 25 0,0 0-23 16,0 0-32-16,85 136-11 0,-83-103-14 15,1 5-14-15,-3 1-21 0,0 4-10 0,-3-3-10 0,-3 1-8 16,-2-2 1-16,-4-1-8 0,-1-3 0 16,1-4-4-16,0-1-2 0,-2-3-5 15,1-2-4-15,-1-2-11 0,-1-1 0 0,2-1 10 16,-1-1-1-16,-3-1-1 0,5-4-20 0,0-4-40 16,2-3-87-16,1-4-163 0,1 0-218 0,0-3-420 15,6 0 505-15</inkml:trace>
  <inkml:trace contextRef="#ctx0" brushRef="#br1" timeOffset="89921.16">18014 8992 1850 0,'0'0'693'16,"0"0"-659"-16,0 0 16 0,0 0 0 0,0 0 2 15,0 0-11-15,0 0 1 0,0 0 6 16,128-67 0-16,-110 71-2 0,-3 3-16 0,2 1-5 16,2 3-9-16,-4 2-5 0,0 0-6 0,-4 0 0 15,-2 2-3-15,-5 1-2 0,3 0 6 16,-5 3-8-16,-1-3 2 0,-1 1-2 0,0 1 0 16,-1 0 3-16,-2 0 0 0,-5-1 2 0,4 0-4 15,-3-1 5-15,3-3-2 0,-2 1 1 0,-3-2 3 16,6-2-1-16,-3 0 6 0,4-3-3 0,2 0 4 15,0 0-7-15,0 0-4 0,9-1 0 16,3 1-3-16,4 0 2 0,2-3-4 0,7 1-11 0,-2-1-20 16,6-1-28-16,1-1-49 0,0 1-67 15,-2-3-169-15,-6 3-313 0,-10-3-842 0</inkml:trace>
  <inkml:trace contextRef="#ctx0" brushRef="#br1" timeOffset="90794.18">7868 11104 1724 0,'0'0'151'0,"0"0"-64"0,0 0 25 16,0 0 15-16,0 0-14 0,0 0-41 15,0 0-8-15,0 0 9 0,-52 143 3 0,52-107-10 16,0 3-14-16,0-3-12 0,1 4-12 0,4 0-6 15,0-1-9-15,4 2-3 0,-3-1-3 16,0-1-4-16,2-4-3 0,-1-1-11 0,2-4-15 16,1-5-28-16,2-3-42 0,1-3-47 0,2 0-82 15,1-6-161-15,-4-3-170 0,-2-4-787 0</inkml:trace>
  <inkml:trace contextRef="#ctx0" brushRef="#br1" timeOffset="91112.56">8193 11197 2641 0,'0'0'14'15,"0"0"1"-15,0 0 14 0,0 0 21 0,0 0-22 16,0 0-20-16,0 0-8 0,0 0 5 0,0 0 3 16,126-65 1-16,-101 65 2 0,-4 0-4 15,1 2-1-15,-3 3-4 0,0 3-2 0,-7 2-2 16,-2 2-3-16,-5 7 3 0,-4 1-1 0,-2 1 2 15,-9 5-1-15,-4-1 0 0,-4 4 0 0,-2-2 4 16,-4 1 2-16,-1 0-2 0,-1 1 7 16,2-1-4-16,1-1 1 0,2-2 7 15,4-2 0-15,5-2-2 0,5-3-1 0,3-2-5 16,4-2-5-16,1-1 0 0,8-3 0 0,6-2-2 16,0-1 0-16,4-3-3 0,4-2-1 0,2-2-10 15,5 0-21-15,-1-4-52 0,-1-1-76 0,1-4-148 16,-2 2-272-16,-7-1-386 0,-6 3 268 0</inkml:trace>
  <inkml:trace contextRef="#ctx0" brushRef="#br1" timeOffset="91468.85">8654 11179 1865 0,'0'0'582'16,"0"0"-534"-16,0 0 17 0,0 0 7 0,0 0-14 15,0 0-14-15,0 0-8 0,0 0 0 0,0 0 0 16,1 121-2-16,-1-98-5 0,0 0 4 16,0-2-13-16,2-1-3 0,1-2-4 0,2-1-10 15,0-3 2-15,1-2-6 0,2-3 0 0,0-1 0 16,1-3-1-16,0-2 2 0,1 0 0 0,0-3-1 16,0 0 2-16,1-1 1 0,1-5-4 15,1-1 7-15,2-2-6 0,-3-2-1 0,2 2 3 16,-1 1-6-16,-2 1 7 0,-4 1 0 0,-1 3-2 15,-2 1 0-15,-1 0 1 0,-3 2 1 0,0 0 1 16,0 2 5-16,0 3-2 0,0 4 1 16,0 1-1-16,-1 3 2 0,-4 4-5 0,3-1 0 15,1 1 0-15,-3 0-7 0,1 2 6 0,0-2-9 16,-1 1-5-16,-1 2-12 0,3-2-22 0,-1-2-29 16,1 1-48-16,2-1-63 0,0 0-51 0,0 0-97 15,2-4-246-15,1-5-813 0</inkml:trace>
  <inkml:trace contextRef="#ctx0" brushRef="#br1" timeOffset="91803.36">9080 11204 2737 0,'0'0'3'0,"0"0"23"0,0 0 36 0,0 0-5 15,0 0-42-15,0 0-8 0,0 0 0 0,139-36 1 16,-115 42 4-16,1 2-2 0,-3 3 1 0,-2 0-1 16,-3 3-2-16,-4 1-3 0,-4 3-3 15,-6 0 2-15,-2-1-5 0,-1 1 5 0,-3 0-1 16,-4-1-5-16,-4 0 5 0,0 2-1 0,-1-2 1 16,-5 0 3-16,4 0-1 0,-5 0 4 0,6 2 1 15,-1-2 3-15,5 1 0 0,1-3 0 16,4-2-3-16,3-1-1 0,0-2-4 0,6-1-1 15,3-1 0-15,1 0-3 0,4-2-1 0,-1 0-1 16,5-3-2-16,-3-1-7 0,2-2-7 16,-2 0-13-16,1 0-16 0,0 0-25 0,-2-4-47 15,-1 1-62-15,4-2-78 0,-6 1-288 0,-1 2-606 16</inkml:trace>
  <inkml:trace contextRef="#ctx0" brushRef="#br1" timeOffset="92367.97">10098 11346 2929 0,'0'0'30'0,"0"0"15"16,0 0 13-16,0 0-5 0,0 0-25 0,0 0-13 0,0 0-5 15,0 0 2-15,120-51-5 0,-92 46-5 0,3 1-9 16,2 1-25-16,-1 1-52 0,-1 1-88 15,-5 1-178-15,-3 0-379 0,-10 0-828 0</inkml:trace>
  <inkml:trace contextRef="#ctx0" brushRef="#br1" timeOffset="94901.79">10992 11178 2065 0,'0'0'196'0,"0"0"-120"0,0 0 29 16,0 0 9-16,0 0-19 0,0 0-41 0,0 0-36 16,0 0-3-16,0 0 6 0,0 0-7 0,0 0 6 15,0 0-6-15,0 0-9 0,85-68 4 16,-62 68-8-16,1 0 4 0,-2 1-1 0,-2 5 0 15,-2 0-4-15,-3 3-8 0,-4 0-1 0,1 0-7 16,-3 3 2-16,-2 0 3 0,-5 0-1 16,-2 2 3-16,0-1 2 0,-4 3 3 0,-6 1 2 15,-6-1 1-15,3 1 0 0,-6 0 3 0,-1-1-1 16,0 1 3-16,-1-2-1 0,1 2 0 0,0-1 3 16,2-3-5-16,6 1 3 0,3 0-4 15,4-1-3-15,-2 0 1 0,7 4 1 0,0-2-2 16,0 1-4-16,8-3-5 0,1-1-9 0,3-3-7 15,6 0-16-15,-3-4-24 0,7 0-32 0,3-3-56 16,-1-2-77-16,6 0-123 0,1-4-138 0,-9-1 30 16,-4 2-309-16</inkml:trace>
  <inkml:trace contextRef="#ctx0" brushRef="#br1" timeOffset="95231.03">11652 11161 1914 0,'0'0'102'16,"0"0"24"-16,0 0 32 0,0 0-10 0,0 0-73 15,0 0-38-15,0 0-23 0,0 0-2 0,0 0-1 16,0 0-8-16,-124 17 5 0,108 2-4 0,-1 3 0 16,1 2 1-16,1 2-2 0,4 0-2 0,2 1-2 15,7-2-2-15,2-1-2 0,0 0-5 0,8-3-4 16,2-1-5-16,4-3-4 0,4-2-2 15,1-1 4-15,2-3 6 0,0-1 11 0,2-3 3 16,3-3 4-16,-4-3-2 0,-1-1 4 0,-1-3 6 16,-2-5 2-16,-4-2 17 0,3-1 5 0,-5-3 14 15,-2 1 8-15,-1-1-2 0,-6 2 0 16,-2-2-7-16,-1-1-9 0,-1 1-8 0,-9 0-12 16,1-2-12-16,-2 1-10 0,-4-2-10 15,-2 0-13-15,-2-1-19 0,0 1-28 0,3 1-41 0,-1 2-81 16,4 3-148-16,3 2-239 0,4 5-809 0</inkml:trace>
  <inkml:trace contextRef="#ctx0" brushRef="#br1" timeOffset="95528.13">11826 10929 2194 0,'0'0'132'0,"0"0"-183"0,0 0 60 0,0 0 94 15,0 0-17-15,0 0-25 0,0 0-20 0,61 128-2 16,-47-96-2-16,2 0-10 0,-2 2-5 16,0 0-6-16,0 2-5 0,-4-3-2 0,-1 2-3 15,-6-2-4-15,4 1-5 0,-5-2 2 16,-1 1-1-16,-1 2 2 0,-10-2 0 0,3-3-10 15,-3-1-17-15,-4-5-27 0,4-2-43 0,-3-2-85 16,-1-2-150-16,4-3-228 0,5-2-369 0,-2-8 382 16</inkml:trace>
  <inkml:trace contextRef="#ctx0" brushRef="#br1" timeOffset="95853.09">12040 10668 2471 0,'0'0'-11'15,"0"0"-23"-15,0 0 43 0,0 0 36 0,0 0-5 16,120-73-19-16,-91 71-13 0,-2 2 6 0,2 0 0 16,-2 3 2-16,-3 4 1 0,-3 1-6 15,-2 4-2-15,-3 0-3 0,-4 2-2 0,-7 1 3 16,0 3 7-16,-4 1 4 0,-1 1 4 0,-7 1-4 15,-3-1-1-15,-1 0-2 0,-3-1-3 16,-2-1 4-16,2 0-3 0,-3-2 4 0,4 0 1 16,-3-1-2-16,5 0 1 0,3-1-8 0,5-2-2 15,2-1-6-15,1-1 0 0,2-1-2 16,8 1-6-16,0-3 1 0,6 0-8 0,-2-3-2 16,4 0-14-16,0 0-20 0,-2-2-40 0,4 1-51 15,-3-1-103-15,3-1-207 0,-7-1-119 0,-3 1-688 0</inkml:trace>
  <inkml:trace contextRef="#ctx0" brushRef="#br1" timeOffset="96098.07">13015 11008 2562 0,'0'0'-57'0,"0"0"48"0,0 0 69 15,0 0-5-15,0 0-37 0,64 121-18 0,-51-95-2 16,0 0 3-16,-5 0-4 0,1 0 1 16,-1-1-4-16,-4 2-10 0,-1-3-26 0,-2-1-59 15,-1-2-142-15,0-3-281 0,-2-4-129 0,-3-5-385 0</inkml:trace>
  <inkml:trace contextRef="#ctx0" brushRef="#br1" timeOffset="96284.7">12826 11205 2595 0,'0'0'19'0,"0"0"21"16,0 0 43-16,0 0 2 0,0 0-46 0,122-26-11 15,-84 25-8-15,2 1 2 0,0 0-4 0,-3 0-7 16,1 0-6-16,1 0-12 0,0 2-12 16,-3 1-39-16,-1 1-55 0,-4 1-119 0,-1-2-292 15,-11 0-284-15,-6 0-396 0</inkml:trace>
  <inkml:trace contextRef="#ctx0" brushRef="#br1" timeOffset="96646.12">13848 10755 2467 0,'0'0'72'15,"0"0"-33"-15,0 0 23 0,0 0 16 0,0 0-15 16,0 0-7-16,-110 148-9 0,100-112 1 16,1 3 1-16,3 3-8 0,2 2-8 0,4 0-13 15,0 2-8-15,8-3-10 0,3 1-7 0,3-5-8 16,2-1-10-16,2 0 0 0,-3-2-4 0,3-3-19 15,-3 0-42-15,2-4-45 0,-4-4-25 0,-1-4-61 16,-3-1-112-16,1-4-172 0,-3-5-47 0,-1-4-420 16</inkml:trace>
  <inkml:trace contextRef="#ctx0" brushRef="#br1" timeOffset="97986.15">14135 11323 2215 0,'0'0'22'0,"0"0"35"0,0 0 48 0,0 0 18 16,0 0-27-16,0 0-35 0,0 0-6 0,61-120-4 16,-52 103-2-16,-1-2-7 0,-1 1-11 15,2-3-5-15,0 0-11 0,2 0 0 0,-1-1-3 16,1 0-2-16,-3-2 0 0,2 3-1 0,-2 2-1 15,-2 1 2-15,-1 4 1 0,-2 4 1 0,1 3 6 16,-3 4-1-16,-1 3 3 0,0 0-11 0,0 0-14 16,0 9-1-16,-1 6-3 0,-2 6 11 15,-1 6 11-15,-1 7 0 0,0 2 0 0,-4 2-8 16,5 3-2-16,-3-3-4 0,1-1-2 0,1 2-3 16,-1-5-6-16,5-2-12 0,-1-1-18 15,1-3-23-15,1-3-30 0,1-1-38 0,6-5-51 16,4-1-100-16,0-5-159 0,0-5-135 0,-4-3-690 0</inkml:trace>
  <inkml:trace contextRef="#ctx0" brushRef="#br1" timeOffset="98536.11">14806 10942 2090 0,'0'0'95'0,"0"0"-4"0,0 0 33 15,0 0 13-15,0 0-33 0,0 0-48 0,0 0-24 16,0 0-11-16,0 0-14 0,0 0 2 16,0 0 3-16,0 0 6 0,0 0 2 0,0 0 1 15,-85 39-5-15,81-22-4 0,3 2-4 0,1 0 0 16,1 2-3-16,6 1-2 0,3-2 0 0,1 1-3 16,3 1 2-16,2 1 0 0,1 1 0 0,-1 0 0 15,0-1-2-15,-1 1 1 0,3-3-2 16,-5 1 3-16,1-2-4 0,-3-2 1 15,-2-2 1-15,-1-1-1 0,-3-1 4 0,-2-2-3 0,-3 0 4 16,0-3-2-16,1 0 4 0,-7-1 0 16,-1-2-3-16,-5 1 1 0,0 0-4 0,-3-2 1 15,-3-1-3-15,-2 1 2 0,-2-3-5 16,0 1-1-16,0-2 1 0,1-1-1 0,1 0 3 16,2-1-1-16,-2-5 2 0,6 0-1 0,-1-2 0 0,3-1 3 15,0 0-3-15,4-2 5 0,0 1-3 16,3-2 1-16,-2 1 1 0,3 0 1 0,3-1-2 15,1 2-2-15,0-1 4 0,2 2-5 0,5-2 4 16,-1 1 0-16,4 0-1 0,1-1 1 16,1 1 2-16,2 0-1 0,0-3 4 0,1 2 5 15,2-1-2-15,3-2 6 0,-1 0 0 0,4 0 6 16,0 0 3-16,0-3 1 0,-1 3 5 0,-1-1-8 16,1-2 4-16,-3 1-7 0,-2-1-2 0,-4 0 1 15,-4 1-6-15,-2 0 4 0,-5 1-4 0,-2 1-1 16,-3 0-10-16,-8 0-8 0,-2 1-8 0,-3 0-11 15,0 4-6-15,-4 0-5 0,-4 5-11 16,4 1-15-16,-5 3-15 0,4 0-29 16,2 6-49-16,3 4-108 0,4 0-217 0,2 0-124 15,6-3-680-15</inkml:trace>
  <inkml:trace contextRef="#ctx0" brushRef="#br1" timeOffset="98952.08">15264 11227 1591 0,'0'0'443'16,"0"0"-298"-16,0 0 34 0,0 0 12 16,0 0-63-16,0 0-56 0,0 0-12 0,0 0-3 15,0 0-5-15,0 0 0 0,0 0-14 0,31-129-7 16,-20 111-4-16,1-1-12 0,1-1 5 0,0-1-4 16,-1-1-2-16,0-1 0 0,2 1-3 0,-2 0-2 15,-1 2 2-15,-2 3 4 0,-3 5 1 0,0 4 7 16,-5 3 0-16,0 3-1 0,-1 2-7 15,0 0-15-15,0 1-4 0,-1 7-10 0,-2 6 8 16,-3 6 4-16,1 6 4 0,-3 4-1 0,-1 4 0 16,0 3 2-16,-1 2-7 0,-1 3 1 15,1-2-19-15,1 0-14 0,2-1-15 0,3-3-17 16,1-4-13-16,3-3-25 0,0-3-31 0,3-3-74 16,1-3-154-16,2-6-245 0,-4-3-829 0</inkml:trace>
  <inkml:trace contextRef="#ctx0" brushRef="#br1" timeOffset="99196.19">15776 11032 2569 0,'0'0'14'0,"0"0"20"16,0 0 35-16,0 0 6 0,0 0-20 0,0 0-24 16,0 0-5-16,135-28-3 0,-109 23-8 0,0 0-8 15,-1 0-5-15,2 0-9 0,-3 1-16 16,0-1-33-16,-3 1-51 0,-2-1-92 0,2 0-163 16,-7 1-244-16,-3 2-677 0</inkml:trace>
  <inkml:trace contextRef="#ctx0" brushRef="#br1" timeOffset="99720.46">16485 10778 2163 0,'0'0'70'0,"0"0"10"16,0 0 10-16,0 0-22 0,0 0-24 0,0 0 12 15,0 0 16-15,0 0 5 0,0 0-5 16,0 0-11-16,0 0-12 0,0 0-7 0,-11 126-10 16,7-106-2-16,-2-1-9 0,1-1 0 0,-1 1-5 15,-2 0-4-15,1 0 6 0,1-1-4 0,-1-1 1 16,0 1 0-16,3-2-7 0,2-3-3 16,2 0 0-16,0-3-5 0,1 1 0 0,4-3 4 15,2 0-4-15,2-1 3 0,0-3 1 0,2 0-4 16,0-2 4-16,3-2-2 0,3 0 1 15,2 0 5-15,-1-3-6 0,0-2 1 0,-2 1-2 16,3-1-4-16,-7 1 4 0,2 0-1 0,-1 1-1 16,-3 0 4-16,0 1-4 0,-3 0 3 15,0 0-3-15,2 1-2 0,0 0 2 0,-1 1-3 16,-1-1 2-16,-2 1 0 0,4 0-3 0,-5 0 0 16,2 1 0-16,-4 1-2 0,2 2 1 0,-3-1 5 15,-1 2-1-15,0 1 3 0,0 0 0 16,-5 1 0-16,1 1 5 0,-1 2 0 0,0-1 1 15,-2-1 1-15,2 3-1 0,0-5 0 0,1 2 2 16,-1-1 1-16,3 1-3 0,-2 0 1 0,1-1-4 16,-1 2-1-16,0 0-1 0,0 0-1 0,0 1 0 15,-1 2 3-15,0-1-3 0,-1 0-2 0,0-1-1 16,1 0-13-16,-2 1-17 0,2 1-5 16,-2 2-23-16,0 0-33 0,3 0-27 0,2-3-46 15,2-3-191-15,0-2-310 0,0-2-833 0</inkml:trace>
  <inkml:trace contextRef="#ctx0" brushRef="#br1" timeOffset="100170.91">17218 10951 1471 0,'0'0'278'0,"0"0"-100"0,0 0 26 0,0 0 5 0,0 0-73 16,0 0-53-16,0 0-23 0,0 0-10 0,0 0-11 16,0 0-3-16,0 0-3 0,0 0-2 15,0 0-6-15,-116 33-5 0,98-19 0 0,3 0-1 16,0 4 2-16,4 1-1 0,-1 0-1 0,2 2-7 15,2 1 2-15,2 2-9 0,0-1-3 16,6 1 2-16,0-1-6 0,0 0 2 0,6-2 0 16,0-1-3-16,2-1-1 0,-1-2-2 0,3 0-2 15,1-4-3-15,1-1 1 0,1-2-2 0,-2-2 4 16,4-2-4-16,-1-2 8 0,-2-3-2 16,6-1 5-16,-5-1 5 0,4-5 0 0,-4-1 8 15,1-2 6-15,-1-1 5 0,-1-1 5 0,-2-3 3 16,0 0-1-16,-1-2-6 0,-3-3-5 0,0-1-6 15,-2-3-4-15,0-2-2 0,-2-1 4 16,-2 0-10-16,0-2-3 0,0 4-2 0,0 1-16 0,-5 3 2 16,0 5-18-16,0 1-22 0,-1 3-38 15,-4 4-96-15,0 4-211 0,2 0-282 0,4 3-830 0</inkml:trace>
  <inkml:trace contextRef="#ctx0" brushRef="#br1" timeOffset="100503.8">17490 10679 2372 0,'0'0'-74'0,"0"0"53"0,0 0 84 0,0 0 4 0,0 0-18 16,78 120-12-16,-65-90 2 0,-1 3 5 15,1 3-10-15,-2 1-4 0,1 2-12 0,-6 0-3 16,1-1-9-16,-5 1-4 0,-1-2-2 0,-1-2-6 16,-1-2 0-16,-4-5-1 0,-3-2-6 15,-3-2-4-15,-2-4-1 0,-1-4-6 0,1-2-5 16,-3-2-12-16,2 0-29 0,-2-1-29 15,3 0-41-15,-1-2-126 0,2-2-252 0,6-4-849 0</inkml:trace>
  <inkml:trace contextRef="#ctx0" brushRef="#br1" timeOffset="100903.16">17879 10524 2460 0,'0'0'157'15,"0"0"-154"-15,0 0 24 0,0 0 15 0,0 0 0 16,0 0-16-16,0 0-6 0,0 0 2 0,0 0 2 16,0 0 1-16,0 0-6 0,131-23 0 0,-114 36-9 15,-4 1-2-15,1 0-3 0,-3-1-6 16,-5 1 3-16,2-1-3 0,-1-1 2 0,-4-1-4 15,-2 1 4-15,-1-3-4 0,0 1 0 0,0-3 4 16,-3 1-1-16,-5 1 5 0,-1-1 1 16,-1-1 0-16,-4 0 0 0,-2 0 1 0,0 1 2 15,1-1 3-15,-2 0 4 0,3 1 1 16,3-1 3-16,0 2-1 0,2-1-3 0,-1 1-2 0,6 1-5 16,-1 0 2-16,4 1-4 0,1 2 2 0,0-3-3 15,4 1 0-15,7 1-2 0,3-1-2 16,1 1 1-16,4 0-6 0,4-2 3 0,3-1-8 15,-4-1-3-15,5 0-6 0,-3-2-12 0,3-1-12 16,-3-2-22-16,2 1-28 0,-4-1-47 0,-2 1-113 16,-2-2-257-16,-6 0-135 0,-5-1-667 0</inkml:trace>
  <inkml:trace contextRef="#ctx0" brushRef="#br1" timeOffset="102204.14">8169 12825 1260 0,'0'0'128'0,"0"0"52"0,0 0 15 0,0 0-4 16,0 0-48-16,0 0-55 0,0 0-15 0,0 0 9 15,0 0-3-15,-86 137-3 0,82-104-10 0,-3 1-15 16,6 1-9-16,1 1-12 0,0-2-11 0,4 2-9 16,2 1-3-16,5 0-4 0,1-2-3 15,5 1-3-15,0 0-10 0,5-1-7 0,0 1-10 16,0-1-13-16,6-2-42 0,-4-2-62 0,0-2-110 16,1-4-195-16,-6-6-79 0,-7-8-611 0</inkml:trace>
  <inkml:trace contextRef="#ctx0" brushRef="#br1" timeOffset="102686.01">8577 13109 1634 0,'0'0'66'0,"0"0"49"0,0 0 11 16,0 0-10-16,0 0-35 0,0 0-41 0,0 0 4 15,0 0 8-15,0 0 2 0,0 0-1 0,0 0-8 16,0 0-3-16,0 0-6 0,121-55-5 16,-104 55-7-16,0 7-6 0,1 0-5 0,-5 4-6 15,-1 1 0-15,-3 0-3 0,-2 2 5 0,-5 1-1 16,-2 4 1-16,0 0 2 0,-3 2-3 0,-9 1 2 16,1 1-1-16,-2-1 2 0,-1-2 1 15,-3 1 5-15,4-2 4 0,-1-1 5 0,3-2 4 0,4-1-2 16,0 0-1-16,5-3-7 0,2 0-7 15,0 0-3-15,5 0-3 0,2 0 2 0,5-1-1 16,4 0 2-16,0-2-2 0,2-1-2 0,6-1-2 16,0-1-7-16,2-3-7 0,-1 0-15 15,3-2-15-15,-1-1-29 0,1 0-33 0,-1-3-51 16,-2-1-95-16,-1-3-187 0,-8 2-135 0,-3 2-714 0</inkml:trace>
  <inkml:trace contextRef="#ctx0" brushRef="#br1" timeOffset="103069.83">9139 13012 2469 0,'0'0'93'0,"0"0"11"0,0 0-2 0,0 0-20 16,0 0-63-16,0 0-9 0,0 0 7 0,0 0 9 15,0 0 4-15,0 0-1 0,0 0 2 0,-1 120-6 16,1-97-1-16,1 1-4 0,-3 2-8 15,1-2 0-15,0 0-4 0,-1-2 0 0,2-1-3 16,0-3-2-16,5-3-4 0,3-1-3 0,1-4 3 16,-1-2-5-16,4-2 0 0,0-2 0 0,-1-3-2 15,3-1 0-15,2 0-1 0,0-7 3 16,0-1-1-16,3-2 4 0,-6-1 3 0,3 1 0 16,-4-2 7-16,-3 1-6 0,1 0 1 0,-4 2 0 15,-1 2-2-15,-2 2 3 0,0 0 2 16,0 4 2-16,-3 0 4 0,1 1-2 0,-1 0 1 15,0 0-2-15,0 0-3 0,0 7 6 0,0 0-2 16,0 6 4-16,0 1 1 0,0 2-7 0,0 0-4 16,-2 2-3-16,0 1-4 0,-1 1-1 15,1 1-8-15,-1 1-5 0,-3 0-12 0,3-1-35 16,-4 0-32-16,4-1-24 0,3 0-25 0,0-3-105 16,0-4-328-16,0-5-757 0</inkml:trace>
  <inkml:trace contextRef="#ctx0" brushRef="#br1" timeOffset="103585.02">9625 13030 1594 0,'0'0'252'0,"0"0"-10"0,0 0 14 16,0 0-46-16,0 0-88 0,0 0-36 15,0 0-10-15,0 0-3 0,0 0-16 0,0 0-16 16,0 0-11-16,0 0-7 0,0 0-3 15,0 0 1-15,25-37-2 0,-10 32 0 0,1 2-4 16,-1 1 0-16,4 1-4 0,0 1-1 0,-5 0-3 16,3 2-1-16,0 4-1 0,-2 1-5 0,0 4 2 15,-2 0-1-15,0 2 0 0,-3 3 2 16,-3 0-2-16,-4 4-1 0,-1-1 0 0,-2 3 0 16,0-1 1-16,-4 1 1 0,-4 0 0 0,-2 0-1 15,-3-2-1-15,-3 2-1 0,-1-1 2 0,1-3-1 16,-3 1 1-16,3-1-1 0,1-2 0 15,3-1 3-15,0-1-1 0,5-2-1 0,5 0-1 16,0-3 0-16,2-1-3 0,4-1 7 16,3 0-3-16,5-2-2 0,-1-1 3 0,3-2-5 0,3-1 0 15,3-1 0-15,-2 0-5 0,2 0-8 16,-3-1-4-16,1-3-14 0,2 1-20 0,-3-2-15 16,-1 2-28-16,2-1-32 0,1 1-59 0,-1-1-117 15,-6 2-277-15,-3 1-494 0</inkml:trace>
  <inkml:trace contextRef="#ctx0" brushRef="#br1" timeOffset="103814.96">10348 13178 2648 0,'0'0'337'0,"0"0"-325"16,0 0 26-16,0 0 25 0,0 0-19 0,0 0-23 16,0 0-9-16,126-27-2 0,-99 24-6 0,2 1 2 15,0 0-4-15,-4 1-2 0,-1 1-9 16,-3 0-21-16,0 0-43 0,-2 0-75 0,-4 1-133 16,-1 1-356-16,-8 0-747 0</inkml:trace>
  <inkml:trace contextRef="#ctx0" brushRef="#br1" timeOffset="105235.84">11247 12912 416 0,'0'0'192'0,"0"0"62"0,0 0 32 0,0 0-22 16,0 0-73-16,0 0-37 0,0 0-9 0,0 0 2 15,0 0-10-15,0 0-18 0,0 0-13 16,0 0-15-16,0 0-9 0,0 0-8 0,35-79-9 15,-35 73-9-15,0-1-9 0,-4 1-11 0,-4 1-9 16,-1 1-3-16,-1 1-7 0,-1 2-3 0,-2 1-6 16,-4 0-5-16,3 2-3 0,-3 5 1 15,0 2-2-15,3 2 1 0,2 3 2 0,2 3-4 16,2 2 2-16,4 2-3 0,0 3 0 0,4 0 0 16,0 3-2-16,5-1 1 0,0 2-4 0,4-2-1 15,2 0-4-15,0-3-4 0,0 2-6 16,3 0-4-16,-1-1-6 0,-1 0-2 0,4-3 2 15,-3-1 0-15,-2 0 2 0,4-4-4 16,-4 2 1-16,1-4 3 0,-1-1 5 0,-3-4 7 16,-4 1 6-16,0-3 8 0,-3-1 4 0,-1-2 8 15,-4 2 4-15,-1-2-1 0,-5 0 2 0,-2-2 1 16,-3 1-6-16,-1-1 3 0,-2-1-3 0,-2 0-7 16,0 1 6-16,-2-2-1 0,-3 0 0 0,3 0 5 15,0-4-7-15,1-1 2 0,0 1 0 16,4-1 0-16,3-2 4 0,3 0 3 0,4 0 1 15,4-2 0-15,3-1-4 0,-4-2-3 0,13-1-1 16,1-4-3-16,8-1 4 0,2-2-1 0,2-2-1 16,2 1 2-16,2-2-5 0,-2 0 0 15,0 1 2-15,-3 3 2 0,-2 1 4 0,-3 3 1 16,1 1 0-16,-5 0-3 0,-2 3-5 0,-1 1-4 16,-4 0-8-16,1 1-10 0,-5 1-14 0,-1 1-37 15,0 0-62-15,0 1-88 0,0-1-159 0,-1 0-151 16,-1 1-12-16,-2 1-282 0</inkml:trace>
  <inkml:trace contextRef="#ctx0" brushRef="#br1" timeOffset="105524.08">11567 12767 2083 0,'0'0'-26'15,"0"0"38"-15,0 0 80 0,0 0 25 0,0 0-29 16,0 0-25-16,46 144-5 0,-40-108 5 0,1 2-6 16,-1 2-13-16,-3-1-18 0,-2 0-9 0,-1-1-7 15,1 1-7-15,-1-1 6 0,-3-2-10 16,-4 0 5-16,2 1 4 0,-4-3-5 0,0-1 1 15,0-2-7-15,0-4-10 0,-2-4-20 0,3-2-29 16,2-4-33-16,-3-2-55 0,2-2-95 16,3-4-227-16,-2-2-67 0,5-4-583 0</inkml:trace>
  <inkml:trace contextRef="#ctx0" brushRef="#br1" timeOffset="105869">11829 12458 2811 0,'0'0'-52'0,"0"0"50"16,0 0 17-16,0 0 23 0,0 0-11 0,0 0-16 15,0 0-8-15,134-66 6 0,-107 66 1 0,-4 0 3 16,3 5-1-16,-3 2-9 0,-1 2 3 15,-2 1-3-15,1 3 0 0,-4 2-1 0,-4 0-1 16,-5 2-3-16,-3 0-2 0,-1 3 4 0,-3-2-2 16,-2 2 2-16,-8-2-1 0,0 0 5 15,-2 1-4-15,-2-2 1 0,-3 1 4 0,5-1-4 16,0-1 4-16,2 0 0 0,1-1-1 0,4 0 1 16,3-1-1-16,1 0-1 0,0-2-5 15,2 0-2-15,6-2-3 0,1-1-7 0,3 0-15 0,1-4-18 16,5 1-40-16,1-3-50 0,3-1-81 0,0 0-133 15,-1-2-176-15,-3 0-8 0,-7 0-448 0</inkml:trace>
  <inkml:trace contextRef="#ctx0" brushRef="#br1" timeOffset="106113.1">12904 12765 2645 0,'0'0'-63'0,"0"0"48"16,0 0 62-16,0 0 10 0,0 0-29 16,-10 145-22-16,12-115-3 0,4 0-2 0,-4-3 0 15,-1 1-5-15,-1-3-6 0,2 2-5 0,1-4-17 16,-2-1-61-16,2-4-145 0,0-1-281 15,0-5-87-15,0-5-587 0</inkml:trace>
  <inkml:trace contextRef="#ctx0" brushRef="#br1" timeOffset="106314.97">12683 13003 2656 0,'0'0'14'0,"0"0"4"0,0 0 22 0,0 0 31 16,0 0-24-16,0 0-22 0,132-31-8 0,-95 29-3 16,-3 0-3-16,3-1-6 0,-3 3-6 0,2 0-7 15,-2 0-22-15,-3 0-50 0,-2 1-89 16,0 2-196-16,-8-2-285 0,-8 0-837 0</inkml:trace>
  <inkml:trace contextRef="#ctx0" brushRef="#br1" timeOffset="106686.81">13742 12496 2365 0,'0'0'51'0,"0"0"39"15,0 0 22-15,0 0 13 0,0 0-24 0,-110 125-31 16,97-89-10-16,1 3-1 0,3 2-1 0,-1 1-13 15,4 0-6-15,0 1-13 0,5-2-9 16,1 1-6-16,0-3-6 0,9-2-6 0,0-4-8 16,5 0-7-16,1-4-11 0,4 0-9 0,5-1-9 15,3-3-20-15,3 0-68 0,2-5-182 0,0-3-312 16,-10-7-56-16,-10-3-594 0</inkml:trace>
  <inkml:trace contextRef="#ctx0" brushRef="#br1" timeOffset="107061.33">14170 12901 2119 0,'0'0'28'0,"0"0"14"16,0 0 46-16,0 0 33 0,0 0-21 0,0 0-30 15,0 0-4-15,66-134 1 0,-55 113-6 0,1-4-13 16,0 2-16-16,1-1-4 0,1 0-9 0,-1 0-3 16,0 2 1-16,-1 3-3 0,-2 5 3 0,-4 2 0 15,0 5 5-15,-3 3-1 0,-3 4 2 16,0 0 0-16,-3 10-5 0,-6 4 0 0,-1 5-7 15,-2 8-2-15,-5 1-2 0,-1 5 5 0,0 0-7 16,-2 4 1-16,2-2-2 0,-1 1-13 0,4 0 10 16,0-3-4-16,7 0-4 0,3-5-8 15,1 0-26-15,4-6-30 0,4-1-50 0,5-5-79 16,4-2-194-16,0-3-267 0,-5-5-834 0</inkml:trace>
  <inkml:trace contextRef="#ctx0" brushRef="#br1" timeOffset="107603.74">14853 12620 2340 0,'0'0'189'0,"0"0"-111"0,0 0 13 15,0 0 1-15,0 0-28 0,0 0-37 0,0 0-11 0,0 0 0 16,0 0-2-16,0 0 1 0,0 0-4 15,-131-11 1-15,120 21 1 0,2 1 2 16,0 2-2-16,3 1-4 0,5 1 0 0,1 2-7 16,0 1 2-16,7 2-2 0,4 3-3 0,1-1 1 15,5 1-1-15,-2 0 2 0,4 0-1 0,-4 2 1 16,1 0-1-16,0 1-2 0,-2-1 0 16,-2-2-2-16,-1-1 0 0,-2-1 3 0,0-4-1 15,-4-1 0-15,-1-2 0 0,-4 0 0 0,0-4-1 16,0 1 4-16,0-3 0 0,-7-2 2 0,0 0-1 15,-3 1 3-15,-2-2-5 0,-2-1 2 0,-2 0-1 16,-2-2-2-16,-3-1 3 0,-4-1-1 0,4 0 2 16,-2 0-1-16,1-1 1 0,0-3 0 0,0-2-2 15,1-1 4-15,4-3-1 0,-1 2 4 16,4-2 3-16,5 1 0 0,4-1 1 0,3 0-3 16,2 0-4-16,2 0-1 0,5 0-4 0,3-1 1 15,3 1 1-15,3 0 0 0,1 1 0 16,3-1 0-16,0 2-2 0,3-1 2 0,1-1-2 15,-1 1 2-15,-2-1-1 0,3-1 2 0,-2-1 2 16,0 0 1-16,-2-1 3 0,0 0-1 16,-3-3 1-16,-1-2 0 0,-1 1-1 0,-3-2 4 15,-2-1-6-15,-4-1-4 0,-2 0-3 16,-3 0-6-16,-1 1 2 0,-2 2-3 0,-4 0-8 0,-3 3-7 16,-2 3-17-16,1 0-17 0,-2 4-18 0,-4 4-38 15,4 1-73-15,-4 3-149 0,6 0-270 16,2 1-548-16</inkml:trace>
  <inkml:trace contextRef="#ctx0" brushRef="#br1" timeOffset="108001.98">15164 12939 2174 0,'0'0'152'16,"0"0"22"-16,0 0 20 0,0 0-51 0,0 0-52 15,0 0-12-15,0 0-8 0,58-120-10 0,-45 99-11 16,-1 1-12-16,2-4-12 0,0-1-10 15,3 0-6-15,-2 0-6 0,4-2-1 0,-2 0 1 16,-2 1-2-16,1 5 1 0,-4 2-1 0,-2 5 2 16,-5 5 3-16,1 1 3 0,-5 6 1 15,-1 2-3-15,0 0-2 0,0 6-4 0,-5 6 1 16,-2 5-2-16,-2 5 0 0,-1 4 2 0,-3 6-1 16,2 2 1-16,1 0 1 0,-1 3-2 0,4-1-2 15,-2-2 0-15,0 0-2 0,5-1-2 0,-2-2-8 16,2-3-16-16,2-1-23 0,-1-3-32 15,2-1-41-15,1-5-62 0,0-2-158 0,0-4-343 16,0-4-851-16</inkml:trace>
  <inkml:trace contextRef="#ctx0" brushRef="#br1" timeOffset="108276.6">15689 12802 2979 0,'0'0'45'0,"0"0"-43"0,0 0 10 15,0 0 26-15,0 0-10 0,0 0-13 0,144-18-2 16,-120 17 0-16,2-1 2 0,-2 1-3 15,1 0-5-15,0 1-3 0,0 0-7 0,-1 0-16 16,-3 0-31-16,-2 0-52 0,-3 0-79 0,-5 0-142 16,-4 0-315-16,1 0-778 0</inkml:trace>
  <inkml:trace contextRef="#ctx0" brushRef="#br1" timeOffset="109087.19">16454 12635 2023 0,'0'0'60'0,"0"0"15"0,0 0 25 0,0 0 8 0,0 0-16 16,0 0-29-16,0 0-11 0,0 0 4 16,0 0-2-16,0 0-7 0,131-69-8 0,-107 67-11 15,2 0-5-15,1 1-5 0,0 1-3 0,2 0-5 16,-3 4-3-16,-2 3-2 0,-5 1-2 16,-4 3-2-16,-2 3 0 0,-3 0 0 0,-4 2-1 15,-3 1 2-15,-3 2-1 0,-2-1 2 0,-7 2-1 16,-5 0-2-16,-3 0 3 0,-5-1 0 0,-2 0 2 15,-4-1 0-15,2 2 1 0,2-3 5 16,-1 0 2-16,7-1 4 0,4 0-2 0,3 0-2 16,3 0-1-16,4 0 0 0,3-1-2 15,1-3-4-15,3 0-2 0,3-2-6 0,6-2-2 0,4-1-3 16,2-1-6-16,8-3-12 0,-1 1-21 16,7-3-33-16,1-1-53 0,0 0-85 0,1 0-187 15,-9 0-202-15,-6-1-474 0</inkml:trace>
  <inkml:trace contextRef="#ctx0" brushRef="#br1" timeOffset="109586.1">17477 12547 2291 0,'0'0'76'0,"0"0"22"16,0 0 6-16,0 0 3 0,0 0-45 0,0 0-30 15,-119-47-2-15,99 47 1 0,0 0-1 0,-4 7-4 16,1 4 0-16,2 0-2 0,4 3 1 16,0 2-4-16,8 1-2 0,3 1-8 0,6 4-7 15,2 1-1-15,3-1-4 0,10 1 0 0,-1 1 0 16,6 1-2-16,0-2-1 0,3 0-3 16,0-1 0-16,-4-2-6 0,-1 2-1 0,1-2 0 15,-3-1 0-15,-2 1 8 0,-2 1 4 0,1-2 3 16,0 2 6-16,-3-4-6 0,2-2-1 0,-4-1 0 15,-5-2-5-15,0-2 7 0,-3-2 0 16,0 0-1-16,-3-1 5 0,-2-2-2 0,-2 0 3 16,-5-1 1-16,0-2-3 0,-3-2 1 0,0 0-2 15,-2 0 1-15,-2 0 1 0,-2-2-3 0,0-3-1 16,1-1 1-16,0-1-1 0,0 1 3 0,1 0 2 16,3-2 0-16,2 1 2 0,3-1-2 0,2-2 1 15,5 1-1-15,1-1-4 0,3 0 2 16,0-3-3-16,6-1-1 0,3-5 2 0,2 3-1 15,1-5-3-15,7-1 0 0,-1-1-1 16,3-2 2-16,-2 4 2 0,-2-1-3 0,0 2 4 16,0 3-3-16,-2 1-1 0,2 1 2 15,-5 4-6-15,0 4 4 0,0 1-2 0,-2 2-3 0,-2 2-3 16,1 0-17-16,0 1-30 0,1 0-45 0,-1 1-70 16,2 0-107-16,0 0-199 0,-3 0-129 15,-4 0-724-15</inkml:trace>
  <inkml:trace contextRef="#ctx0" brushRef="#br1" timeOffset="109952.92">17846 12399 2263 0,'0'0'80'0,"0"0"20"0,0 0 23 0,0 0 17 0,0 0-37 15,0 0-25-15,0 0-10 0,0 0-8 16,62 134-16-16,-54-101-11 0,-5 1-8 0,3 5-8 15,-6-2-6-15,0 1-2 0,0 1-6 0,0-3-2 16,-6 2-1-16,2 1-3 0,-4 0 2 0,1 2 1 16,1-2-2-16,-1-3-7 0,-1-4-8 15,4-1 2-15,-5-5-4 0,5 0-7 0,-2-3-1 16,-3-2-12-16,5 0-23 0,-4-5-30 0,0-1-72 16,3-3-147-16,-1-5-293 0,5-3-475 0</inkml:trace>
  <inkml:trace contextRef="#ctx0" brushRef="#br1" timeOffset="110355.29">18076 12096 1958 0,'0'0'412'0,"0"0"-404"0,0 0 17 15,0 0 15-15,0 0 6 0,0 0-9 0,0 0-14 16,0 0-2-16,124-20 2 0,-110 32 5 0,2 2-6 16,-3 2-3-16,2 2-4 0,-3 2-8 0,-3 2 0 15,-3 0-5-15,0 0-1 0,-4-3-3 0,-2-2 2 16,0 0 0-16,-2-5 1 0,-5 1 1 0,2-2-1 15,-3 0 2-15,-1-2-1 0,0-2 6 16,0 0-1-16,3-1 1 0,-3 0 6 16,2 0 1-16,1 0 8 0,2 0 2 0,2-1-1 15,2 2-6-15,0 2-4 0,8-1-5 0,2 1-3 16,4 1 1-16,3-1-5 0,4 0-1 16,3 1-4-16,3-1-4 0,-3-1-7 0,5 0-16 0,0 0-24 15,-1-1-39-15,-3 1-65 0,2-1-131 16,-4 0-252-16,-7-2-71 0,-6-2-469 0</inkml:trace>
  <inkml:trace contextRef="#ctx0" brushRef="#br1" timeOffset="111980.04">19006 13009 2432 0,'0'0'-29'0,"0"0"36"0,0 0 23 0,0 0 17 16,0 0 0-16,0 0-20 0,0 0-4 15,0 0 7-15,0 0 8 0,0 0 2 0,0 0-4 16,0 0-9-16,122-32-10 0,-83 32-6 0,3 0-8 16,6 0-3-16,-5 1-10 0,6 1-26 0,-7 0-38 15,-1-1-66-15,-1-1-81 0,-3 0-130 0,-6 0-159 16,-10 0 6-16,-8 0-436 0</inkml:trace>
  <inkml:trace contextRef="#ctx0" brushRef="#br1" timeOffset="112207.77">19460 12853 1466 0,'0'0'68'0,"0"0"-27"16,0 0 16-16,0 0 7 0,0 0 4 0,0 0-18 15,0 0-17-15,0 0 1 0,0 0 0 16,135 33 7-16,-110-24 6 0,-1 1 1 0,-2 2 1 15,-1 1-3-15,-3 1-5 0,-6 3-12 0,-4-1-4 16,-7 0-4-16,-1 1-4 0,-12-1 0 0,-6-1-4 16,-5 0-4-16,-6-1-5 0,-2-1-4 0,-3 0-2 15,-1-4-3-15,4 4-3 0,-1-2-12 16,4-1-23-16,6 1-39 0,4-3-91 0,6 2-193 16,4-2-109-16,6-4-673 0</inkml:trace>
  <inkml:trace contextRef="#ctx0" brushRef="#br1" timeOffset="113055.48">20044 12921 2276 0,'0'0'-45'0,"0"0"19"0,0 0 49 16,0 0 17-16,0 0-16 0,0 0-20 15,120-91-8-15,-105 91-3 0,-5 6 0 0,-4 5 2 16,0 1 2-16,-3 4 1 0,2 2 3 0,-3 1-2 16,0 2-2-16,-1-1 0 0,-1-1 0 15,1-1-3-15,1-1 3 0,-2-3-2 0,2-1 0 16,-1-3 0-16,1-1-1 0,0-4 3 0,4-1 3 16,-2-3 5-16,5-1 8 0,-1 0 4 0,1-4 0 15,0-4 1-15,2 0 3 0,-1-3 0 0,-2-2 3 16,3-1-3-16,0 0-1 0,-1 0-1 15,1 0-6-15,-1 0-2 0,-3 2-3 0,4 4-3 16,-4 2 0-16,2 2-1 0,-3 2-3 16,0 2-1-16,0 0-4 0,-1 6-1 0,3 3 3 15,-2 1-1-15,-1 3 2 0,2 1 0 0,-4 1 0 16,3-2 2-16,-2 2-2 0,2-2 1 0,-1 2-2 16,3-4 0-16,-1 0-1 0,-2-2 1 15,5-2 2-15,-1-1 2 0,2-4 0 0,0-1 3 16,-1-1 3-16,2-1 2 0,0-5 6 0,1-1-2 15,-2-2 3-15,2 0 5 0,-4-2 4 0,2 0 7 16,-3 0 0-16,1-2 2 0,-1 1-6 0,1 1-5 16,0 0-5-16,-2 0-6 0,2 2-2 0,1 1-1 15,-5 2-2-15,1 2-2 0,-2 2 1 16,2 2-5-16,-1 0-2 0,1 0 1 0,1 4-4 16,-3 1 2-16,3 4 1 0,-5 1-1 0,5 2 2 15,-5 0 2-15,0 2 0 0,-1 0-1 0,4 0 0 16,-2 1-2-16,1-1 0 0,2 0-3 15,4-1 3-15,-1-1-5 0,0-2-1 0,5-1 1 16,-3-1-6-16,6-1 4 0,-2-1 1 0,6-2 0 16,0-1 2-16,3 0 1 0,4-4 1 15,3 1 0-15,-1 0 4 0,-2 0-2 0,0-2 0 16,-5-2 1-16,-4 1 1 0,-2-3 2 0,-4-1 2 16,-3-1 1-16,-1-3-1 0,-2 2 3 0,-4-4 0 15,3-1 1-15,-4 0 0 0,-2-1 0 16,0 0 0-16,-6 1-2 0,-2 0 4 0,-2 2-2 0,-2 2 0 15,0 0 1-15,-2 3-2 0,-3 3-6 16,4 1-4-16,-2 3 0 0,3 0-5 0,2 3 4 16,-1 2 2-16,4 2-3 0,2 2 1 0,3 0-2 15,-2 0-2-15,4-1 0 0,0 1 3 0,4-1-6 16,1-1 1-16,4 0-2 0,2 0-6 16,4-2 3-16,-2 0-2 0,0-1 6 0,0-2 5 15,0 0 3-15,-3-2 3 0,-1 1 1 0,-2-1-1 16,2 0 2-16,0 0 3 0,-1 0-1 0,0 0 8 15,-1 0-7-15,-1 1 0 0,1 1 2 16,0 1-12-16,2 1 8 0,2-1-4 0,0 1-1 16,2 0 1-16,-1 2-8 0,1-1-9 0,-1 1-30 15,1-2-62-15,0 1-92 0,-2 0-159 16,1-1-209-16,-5-1 4 0,-2-1-405 0</inkml:trace>
  <inkml:trace contextRef="#ctx0" brushRef="#br1" timeOffset="113248.51">21552 12919 2198 0,'0'0'73'0,"0"0"4"0,0 0 14 0,0 0 4 16,0 0-31-16,0 0-11 0,0 0-8 16,0 0-6-16,0 0-12 0,0 0-10 0,0 0-10 15,0 0-5-15,-131 128-4 0,114-114-11 0,3-4-16 16,1 1-43-16,4-2-62 0,3-2-84 0,4-2-153 15,1 0-152-15,1-3 8 0,0-2-362 16,0 0 843-16</inkml:trace>
  <inkml:trace contextRef="#ctx0" brushRef="#br1" timeOffset="113620.15">21389 12966 493 0,'0'0'293'0,"0"0"27"0,0 0 26 16,0 0 0-16,0 0-69 0,6-117-64 0,-6 107-32 15,0 4-42-15,0 3-44 0,0 3-45 0,0 0-23 16,2 5-11-16,-1 6 3 0,0 0 4 0,0 4-1 15,1 2-6-15,1 2-3 0,3 1-4 0,-1 0-1 16,2 0 1-16,3-2-7 0,0 0 1 0,3 0-1 16,1-2-2-16,0 0 3 15,-1-4-5-15,2 0 1 0,-3-3-2 0,2-2-5 16,-1-2-1-16,1-1-6 0,-2-3-4 0,2-1-4 0,2 0-6 16,-1 0-7-16,1-4 0 0,3-2 3 15,-3-2 8-15,0 0 11 0,0-1 6 0,0-4 4 16,0 0 2-16,-1 0 5 0,-1-2-2 15,0-2 1-15,-2 1 0 0,1-2 1 0,-1 0 5 16,-3 1 5-16,-1 2 8 0,-2 1 8 0,-1 4 10 16,-2 3 5-16,-2 4-5 0,-1 3-11 15,0 0-10-15,0 3-6 0,0 8-1 0,-4 3 4 0,-1 2 2 16,-1 2-3-16,0 3 1 0,-1 0 0 16,2-2 1-16,0 2-4 0,-1-2 0 0,2 1-7 15,4-3-2-15,0 0-2 0,0-3-11 0,4 0-14 16,6-2-27-16,-3-3-28 0,5-2-38 0,2-3-70 15,3-2-186-15,-4-2-267 0,-3 0-836 0</inkml:trace>
  <inkml:trace contextRef="#ctx0" brushRef="#br1" timeOffset="113747.66">21971 12688 786 0,'0'0'-58'0,"0"0"-209"15,0 0-134-15,0 0 341 0</inkml:trace>
  <inkml:trace contextRef="#ctx0" brushRef="#br1" timeOffset="114666.01">22074 13118 2211 0,'0'0'83'15,"0"0"14"-15,0 0 22 0,0 0-2 0,0 0-43 16,0 0-16-16,0 0-10 0,120-111-16 0,-102 93-12 16,-1 1-5-16,1-2-8 0,-1 0-3 0,1 2-1 15,-3 1-4-15,-2 3-1 0,-4 3-5 16,-3 4-3-16,-3 3-10 0,-2 3-10 0,2 1-2 16,-3 5 0-16,0 6 12 0,-4 3 11 15,-2 3 4-15,-2 2 3 0,-2 1 0 0,1 2 0 16,1-1-2-16,3-1 1 0,1-1 0 0,1 0 2 15,3-1-1-15,0-3 2 0,0-2 0 16,5-2-2-16,2-3 3 0,1-2-1 0,1-5 4 16,0-1 3-16,2-1 2 0,-1-2 4 0,0-5-2 15,0-2 1-15,2-2 0 0,-2-1 3 0,0-2 1 16,-2-1 2-16,2-1 2 0,-5 2 0 0,1-1-3 16,-2 0-3-16,0 0-4 0,3 1-8 15,-2 1-2-15,1-1-1 0,0 2-2 0,-1 4 1 16,1 2-2-16,-3 3-2 0,-2 3-4 0,0 0-1 15,1 3-1-15,-1 4 5 0,-1 4 5 16,0 0 0-16,-1 4 5 0,-3 0-2 0,1 1 2 16,-3 1-2-16,4-2-1 0,1-2 0 0,1 1-1 15,0-1 1-15,0-2 0 0,1-2 0 0,4-1-2 16,2-2 1-16,1-1 3 0,2-3-1 0,1-1 4 16,1-1 1-16,1 0 1 0,2-6-2 0,0 1 1 15,0-4-1-15,-1 2-5 0,3-2 4 16,-5 0 0-16,3-1 0 0,-2 1 1 0,-1-1 0 15,0 2-2-15,1-1 0 0,-1 3-1 0,-2 0-2 16,0 1 1-16,-1 2 0 0,-3 1-1 16,-1 2 0-16,-2 0 3 0,-1 3-3 0,1 1 0 15,-3 2 1-15,0 2-2 0,0 2 3 0,0-2 1 16,-1 4-1-16,-1 0-3 0,2 0-2 16,0 0-3-16,0 0-2 0,5 0 0 0,5 1-2 15,-1-2-3-15,3 0-5 0,2 1-3 0,6-2-5 16,0 1-2-16,9-3-5 0,-1-1-7 0,3 0 0 15,3-2-1-15,-3 0 8 0,3 0 10 0,-2-3 12 16,1 0 3-16,-1-2 4 0,-3 0 9 0,-1 0-5 16,2-3 5-16,-4-3 1 0,-1-2-2 15,-1-2 4-15,-8-4 0 0,-1 0 5 0,-5-2 4 16,-4-1 9-16,-2-1 6 0,-4 0 1 16,0-1-9-16,-5 0-6 0,-5 2-10 0,-3 1-5 15,-3 1 6-15,-2 3-8 0,-1 3 1 0,-4 3 1 16,1 2-4-16,2 3 3 0,-1 1-1 0,2 1 3 0,4 5 0 15,3 4 1-15,2-1 2 0,2 3-3 16,3-1-1-16,0 1-2 0,4 1-1 0,1-1-2 16,0-1 4-16,1 2-6 0,7-2 4 15,-2-1-2-15,4-1-3 0,2-1 5 0,1 0-4 16,-1-1 4-16,3-2-2 0,-1 0 2 0,1 0 3 16,-1-1 0-16,-2 0 3 0,-1-1 4 0,2 2 6 15,-2 0 3-15,-2-1 12 0,2 2-10 16,-2 0-4-16,-1 0-4 0,2-1-16 0,1 2 8 15,-1-1-4-15,2 1 0 0,1 0 1 0,-1-2-7 16,0 2-7-16,-2 0-15 0,1 0-24 0,2-1-59 16,-2-1-112-16,1 0-201 0,-6-3-224 15,0 0-787-15</inkml:trace>
  <inkml:trace contextRef="#ctx0" brushRef="#br1" timeOffset="114860.99">23318 12599 2687 0,'0'0'16'0,"0"0"2"0,0 0 3 16,0 0 4-16,0 0-8 0,0 0-7 16,-10 117-3-16,28-92-1 0,7-1-9 0,3 4-9 15,5 0-21-15,2 1-33 0,3-1-38 16,-2-1-80-16,1-3-174 0,-9-5-236 0,-11-9-842 0</inkml:trace>
  <inkml:trace contextRef="#ctx0" brushRef="#br1" timeOffset="115112.95">22071 12657 2402 0,'0'0'-17'16,"0"0"12"-16,0 0 26 0,0 0 23 0,0 0-10 15,0 0-23-15,0 0-10 0,0 0-9 0,0 0-34 16,0 0-63-16,0 0-109 0,0 0-275 15,0 0-399-15,97 9 143 0</inkml:trace>
  <inkml:trace contextRef="#ctx0" brushRef="#br1" timeOffset="117985.76">18960 9452 2281 0,'0'0'4'15,"0"0"55"-15,0 0 16 0,0 0 5 0,0 0-14 16,0 0-30-16,0 0-3 0,0 0-7 0,0 0-7 16,0 0-6-16,135-41-10 0,-104 41 0 0,-1 0-7 15,3 0-3-15,3 0-19 0,-4 1-44 0,-1 2-73 16,-5 3-148-16,-2 0-178 0,-6 0-109 15,-7-3-532-15</inkml:trace>
  <inkml:trace contextRef="#ctx0" brushRef="#br1" timeOffset="118183.09">18830 9779 2464 0,'0'0'-24'0,"0"0"41"0,0 0 14 0,0 0 14 16,0 0-15-16,133-3-22 0,-91-2-6 15,7 2-5-15,-5-2-8 0,5 0-20 0,0 2-28 16,-7-1-73-16,0 3-150 0,-12 1-223 0,-11 0-846 0</inkml:trace>
  <inkml:trace contextRef="#ctx0" brushRef="#br1" timeOffset="119255.61">18992 11072 1428 0,'0'0'314'0,"0"0"-269"0,0 0 35 16,0 0 32-16,0 0 3 0,0 0-24 0,0 0-35 15,132-39-15-15,-110 36-16 0,0 2-8 0,3 0-10 16,-2 0-5-16,1 1-9 0,3 0-22 0,-5 0-37 15,1 0-88-15,-3 0-112 0,0 1-147 16,-5 0-78-16,-6 0-416 0</inkml:trace>
  <inkml:trace contextRef="#ctx0" brushRef="#br1" timeOffset="119461.48">18960 11219 2164 0,'0'0'-33'0,"0"0"38"0,0 0 43 15,0 0 29-15,0 0-22 0,0 0-28 0,131-10-16 16,-101 8-4-16,-2-2-8 0,6 3-8 0,-3 0-21 16,-2 1-42-16,-2 0-80 0,-1 0-102 15,-5 0-108-15,-8 1-125 0,-5 0-407 0</inkml:trace>
  <inkml:trace contextRef="#ctx0" brushRef="#br1" timeOffset="131086.99">19814 9472 2121 0,'0'0'12'0,"0"0"14"16,0 0 19-16,0 0 12 0,0 0 0 0,0 0-16 15,0 0-20-15,0 0 2 0,0 0-8 0,0 0 2 16,0 0 0-16,0 0-7 0,135-88-1 0,-104 88-6 16,-2 0 0-16,0 6-4 0,-5 3 2 15,-3 3-4-15,-2 1-4 0,-2 2-4 0,-6 0-4 16,-3 3 2-16,-4-1-4 0,-4 1 7 0,0 1-4 16,-4 1 4-16,-6-2 6 0,-5 0 2 0,-3 1 7 15,-5-3 2-15,1 2 5 0,-1-3 2 0,-3 2 7 16,5-3 6-16,1 1 3 0,6-1 4 15,-2-1-6-15,6-1 0 0,4 0-10 0,1-2-3 16,3 1-8-16,1 0-6 0,1-2 3 16,0 0-8-16,4 1 5 0,4-2-2 0,0 0-5 15,4 0-8-15,-1-2-13 0,1 0-18 0,5 0-30 16,-1 0-33-16,0-1-60 0,4 0-74 0,-3 0-62 16,-2 0-72-16,1-3-40 0,-5 0 47 15,-3 0-99-15</inkml:trace>
  <inkml:trace contextRef="#ctx0" brushRef="#br1" timeOffset="131420.57">20313 9499 1672 0,'0'0'537'0,"0"0"-505"0,0 0 8 0,0 0 9 15,0 0-5-15,0 0-10 0,0 0-5 0,0 0 1 16,0 0 3-16,0 0 0 0,0 0-3 16,0 0-10-16,124 4-1 0,-103 6-9 0,-2 3-6 15,0 0 1-15,-6 1-6 0,0 0 1 0,-3 2 5 16,-3 0-4-16,0-2 0 0,-4 2 1 0,0 1-4 16,-3-1 1-16,0 0 2 0,0 0 0 0,-3-1 1 15,-1 0 0-15,-2 1 0 0,3-2-4 16,-3 0 0-16,3-1 3 0,-2-2-4 0,1 0 4 15,-1 1-2-15,0-1-4 0,4-1-1 0,-1-3-5 16,1 0-13-16,1 1-13 0,0-2-21 16,0 1-22-16,0-1-24 0,4-1-42 0,2-1-69 15,2 0-76-15,5-2-122 0,-3 0-22 0,-2-2-368 0</inkml:trace>
  <inkml:trace contextRef="#ctx0" brushRef="#br1" timeOffset="131820.92">20884 9726 2194 0,'0'0'56'0,"0"0"39"0,0 0 19 16,0 0 6-16,0 0-27 0,0 0-32 15,0 0-8-15,0 0-11 0,0 0-2 0,67-130-7 16,-54 114-4-16,4-2-2 0,-2 2-10 0,1-3 0 16,-2 3-8-16,-3 1-3 0,5 1 0 0,-7 4-1 15,-5 2-2-15,4 2 2 0,-6 4 0 16,-1 2-7-16,-1 0 1 0,0 3-4 0,0 7-1 15,-1 7 5-15,-2 3 3 0,-4 6 0 0,3 4 0 16,-3 3-1-16,-1 0-3 0,-2 1 1 16,3 0-4-16,0-2 1 0,0 0-8 0,-1-2-13 15,3-2-9-15,-2-3-24 0,4 1-15 0,-1-3-21 16,3-1-16-16,1-1-31 0,0-2-85 0,5-4-136 16,-2-5-181-16,2-3-430 0</inkml:trace>
  <inkml:trace contextRef="#ctx0" brushRef="#br1" timeOffset="132172.97">21355 9050 2534 0,'0'0'29'0,"0"0"-19"0,0 0 10 0,0 0 6 16,0 0 10-16,0 0-7 0,0 0-2 0,0 0 0 16,141-62-5-16,-117 68 1 0,0 3-7 15,1 2-6-15,-2 1-5 0,-2 2-2 0,-1 1-2 16,-7 1-3-16,-2 1 0 0,-3 1-3 0,-5-1 1 16,-3-1 0-16,0 1 3 0,-5 1-1 0,-4 0 3 15,0-3 1-15,-2 0 2 0,-1-1 2 0,2-3-1 16,1 2 2-16,1-2-3 0,-2 0 2 15,5-1-1-15,0-1-4 0,2 1 2 0,3 0-7 16,0-1-2-16,1 1-1 0,6 0-5 0,1-2-8 16,5-1-14-16,0 0-26 0,3 0-51 0,3-2-80 15,1 1-138-15,1 0-154 0,-5-2-72 16,-3-1-475-16</inkml:trace>
  <inkml:trace contextRef="#ctx0" brushRef="#br1" timeOffset="132399.63">22031 9504 1343 0,'0'0'699'0,"0"0"-673"0,0 0 40 15,0 0 22-15,0 0-4 0,-16 121-18 16,12-96-21-16,-2 0-12 0,1 3-11 0,-2-3-10 0,2 1-1 15,0 1-7-15,0-5-3 0,2 0-15 0,3-1-27 16,0 0-45-16,0-4-90 0,2-2-134 16,1-4-146-16,0-3-86 0,-1-3-333 0</inkml:trace>
  <inkml:trace contextRef="#ctx0" brushRef="#br1" timeOffset="132597">21780 9704 2068 0,'0'0'378'0,"0"0"-337"16,0 0 25-16,0 0 36 0,0 0-5 15,0 0-22-15,0 0-20 0,0 0-15 0,150 36-10 16,-112-30-12-16,2-1-3 0,-2 1-13 0,1-1-7 16,-3 0-22-16,-5-3-29 0,-6 0-47 0,-4 1-81 15,-1-1-129-15,-6 0-200 0,-6-1-151 0,-1 1-458 16</inkml:trace>
  <inkml:trace contextRef="#ctx0" brushRef="#br1" timeOffset="133519.67">20259 9606 117 0,'0'0'82'0,"0"0"30"16,0 0 35-16,0 0 23 0,0 0-6 16,0 0-14-16,0 0 1 0,0 0 19 0,0 0 8 15,0 0 1-15,0 0-12 0,0 0-26 0,0 0-23 16,0 0-21-16,23-20-12 0,-22 17-12 15,0 0 0-15,0 1-10 0,2-2-13 0,0 1-6 0,0 0-14 16,3 0-7-16,-1 0-4 0,5 1-2 16,0 0-6-16,2 0 3 0,4 0 2 0,0 2-8 15,1 0 2-15,2 0-7 0,1 0-5 0,-2 4 3 16,-2-1 1-16,2 2 1 0,-3 2 2 0,1-1-4 16,-4 2 2-16,0 0 0 0,0 1-5 15,-3 1 5-15,0 1-7 0,-2 0 1 0,0 2 6 16,-3 1-6-16,-3-2 3 0,1 2-4 0,-2-1-4 15,0 1 1-15,-4-1 3 0,-5 1 1 0,4-1 1 16,-3 0 0-16,-1-1-2 0,-2-3 1 16,0 2-1-16,-1-2 3 0,1 3 0 15,-4-3-3-15,1 0 1 0,-2 1-3 0,3 1 4 0,-1 0 1 16,0 0 4-16,4 0-1 0,0 2-1 0,3-3 1 16,0 1-3-16,0-2 4 0,3 0-1 15,-2 0 1-15,4-2 3 0,-4 0 0 0,4-2 2 16,1 0 1-16,0-1 2 0,0-1-1 0,-1 1 4 15,0-2-3-15,2 0-3 0,0 1-2 16,0-2-4-16,0 0 3 0,0 0 1 0,3 0 7 16,0 1 4-16,3-1 7 0,0 0 4 0,3-1-1 15,1 0 0-15,4 0-10 0,0 0 0 0,2 0-7 16,0 0 1-16,-1 1-2 0,1 0-4 16,-1 0 3-16,1 2-5 0,0-2 3 0,-2 2-4 15,4-1 2-15,-2 2-5 0,2-1-2 0,-2 1 5 16,-2-1-4-16,1 1 2 0,-1-2-6 0,-3 1-16 15,1 0-15-15,-2-1-30 0,-1 0-36 16,-1 2-59-16,-2-1-105 0,-1 2-154 0,-3-2-173 16,0 0-701-16</inkml:trace>
  <inkml:trace contextRef="#ctx0" brushRef="#br1" timeOffset="138726.04">23827 9681 1763 0,'0'0'40'16,"0"0"39"-16,0 0 25 0,0 0 18 0,0 0-16 15,0 0-29-15,0 0-16 0,0 0-9 0,0 0-11 16,0 0-10-16,0 0-3 0,0 0-9 0,133-67-1 15,-109 67-7-15,-1 0-2 0,3 4 0 16,-4 2-4-16,-1-1-1 0,-1 3-2 0,-1 2-1 0,0 0-2 16,-1 1 3-16,-2 1-1 0,0 2-1 15,-3 0 0-15,-3-1-4 0,-4 0 3 0,-3 1-4 16,-3-1 4-16,-3 2-2 0,-7-3 2 0,-3 1 5 16,-2-2-2-16,-3 1 5 0,-3-3-3 15,-3-1 2-15,3 1 0 0,-3-2 1 0,2-1 3 16,2 0-5-16,2-1 4 0,3-2-5 0,6-1 0 15,1 0-5-15,6-1-6 0,2 0-6 16,0 1-2-16,2 0 4 0,7 1 0 0,2-1 8 16,8-1-1-16,2 0 3 0,4 1-1 0,-1-1-2 15,3 2 0-15,-1 0-5 0,0 1 3 0,-1 1-4 16,-4 2 3-16,-1 2 1 0,-1 2 1 0,-4 0 3 16,1 1-2-16,-2 2 3 0,1 0-4 15,-4 0 2-15,-1 1 0 0,-1 1-2 0,-5 0 3 16,0-1 0-16,-4 0 2 0,0 0 4 0,-4 1 2 15,-2-3 0-15,-5 1 2 0,-2 0 0 0,-2-1 1 16,-2 0 2-16,-2-2 1 0,0-2 3 16,-4 0-5-16,2 0 5 0,-1-2-4 0,-2-2-3 15,3 1 2-15,2-1-6 0,2 0 2 0,-1-1-2 16,7-1-4-16,0 1-6 0,1-2-11 0,1 0-13 16,3 0-34-16,0 1-47 0,-1-1-79 0,4 0-96 15,-4 1-137-15,5-1-92 0,0-1-481 16</inkml:trace>
  <inkml:trace contextRef="#ctx0" brushRef="#br1" timeOffset="141036.73">23361 9651 783 0,'0'0'176'0,"0"0"41"0,0 0 23 16,0 0 1-16,0 0-58 0,0 0-41 0,0 0-21 15,0 0-17-15,0 0-9 0,0 0-14 0,0 0-8 16,0 0-21-16,0 0-16 0,0 0-18 0,-8-65-12 16,8 66-7-16,-2 6 4 0,0 2 5 15,-2 3 2-15,3 5 8 0,-2 1-8 16,-2 1 1-16,2 1 2 0,-2 2-7 0,1 0 3 0,-4-1-6 15,2 0 2-15,0 0 0 0,0-1 2 16,1 1-2-16,-3-1 0 0,1 1 0 0,2-2-3 16,-1 0 2-16,-2-2-5 0,3 2 5 0,0-4-5 15,1-1 0-15,2-3 1 0,2-2-3 0,0 0 2 16,0-3-4-16,0 1 2 0,0-2-3 16,1-1 0-16,3-1 1 0,0-1-1 0,3-1 6 15,-2-1-1-15,5 0 4 0,-1 0 0 0,3 0-1 16,2-1-2-16,1-4 0 0,2-1 0 0,3 1-1 15,-2-1 1-15,2-1-2 0,1 0 3 16,-4-1-3-16,2 0 1 0,-4 1 0 0,0 0-2 0,-5 1 8 16,0 2-5-16,-5-2 4 0,-1 3 2 15,-2 1-4-15,-2 1 4 0,0 1-1 0,0 0-2 16,0 0-4-16,0 3 2 0,-2 2 1 0,-4 5 2 16,-1 0 2-16,0 3-2 0,-2 2-1 0,0 1-4 15,-2 1 2-15,2 1-1 0,2-2 0 16,-2 3 0-16,3-2-2 0,-3 1 0 15,3 1-2-15,1 0-1 0,-2-2-6 0,2 1-6 16,-1-2-16-16,4 0-27 0,-1-3-28 0,2 1-41 16,1-3-52-16,0 2-54 0,0-2-82 0,3-5-175 15,-2-2-642-15</inkml:trace>
  <inkml:trace contextRef="#ctx0" brushRef="#br1" timeOffset="142170.16">22648 10019 1392 0,'0'0'70'0,"0"0"32"0,0 0 44 16,0 0 18-16,0 0-5 0,0 0-37 0,0 0-36 15,0 0-14-15,0 0-7 0,0 0-9 0,0 0-3 16,0 0-9-16,0 0-6 0,0 0-6 15,68-112-4-15,-55 99 1 0,-1 1-5 0,-3-1 6 16,1-1-6-16,0 0-1 0,-2-1-3 0,1-2-7 16,1 0 1-16,-1 0-8 0,1-1 5 15,-3 0-3-15,-3 4 0 0,0 1 6 0,-2 4 5 16,-1 3 4-16,-1 3 4 0,0 1 0 0,0 2-9 16,-1 0-9-16,-3 4-9 0,-4 6-4 0,-1 3 0 15,-6 7 3-15,0 4 2 0,0 2-3 0,-1 2 3 16,0 3-3-16,0 2-1 0,2 1 2 15,-1 1-3-15,4 1 1 0,-1-1-7 0,4-2-3 16,2 0-17-16,1-2-14 0,1 0-28 0,-1-2-47 16,4-3-43-16,1-1-72 0,0-3-74 15,2-2-115-15,3-6-88 0,-1-5-517 0</inkml:trace>
  <inkml:trace contextRef="#ctx0" brushRef="#br1" timeOffset="142770.43">24411 9293 1856 0,'0'0'48'0,"0"0"10"0,0 0 22 15,0 0 17-15,0 0-8 0,0 0-19 0,0 0-19 16,0 0-13-16,0 0-8 0,0 0 0 0,0 0-1 16,0 0-5-16,0 0-4 0,114-26-6 0,-95 29 3 15,1 2-6-15,-4 1 4 0,-2-1-2 0,0 3-1 16,1 1 0-16,-4-1-3 0,-1 1 2 0,-1 0-3 15,-5 0 2-15,2 3 0 0,-4-2 0 16,-2 1 1-16,0 0 1 0,-1 1 1 0,-7 1 1 16,-1 2 2-16,-3-1-3 0,0 0-1 0,-3 0-3 15,1 1 0-15,-3 0-1 0,4-2 1 0,-1 0 2 16,-1 0-4-16,4-2 6 0,1-1-4 16,4 2-1-16,1-2 2 0,4 0-7 0,1-1 2 15,0 0-2-15,5-1-2 0,5 0 1 16,3-1 2-16,1 0 0 0,6-1-3 0,0 0-4 15,4-2-8-15,1 1-13 0,-1-2-16 0,0 2-21 16,-3 0-34-16,-2-1-47 0,-1 0-70 0,-2 2-114 16,-4-2-197-16,-5-2-775 0</inkml:trace>
  <inkml:trace contextRef="#ctx0" brushRef="#br1" timeOffset="147119.32">19951 11066 1530 0,'0'0'95'15,"0"0"49"-15,0 0 36 0,0 0 16 0,0 0-41 16,0 0-51-16,0 0-34 0,0 0-10 0,0 0-14 15,0 0-18-15,0 0-10 0,0 0-12 0,-5-59-1 16,19 55-4-16,6-1 4 0,1 0-4 16,4 2-2-16,-1 0 1 0,-1 1-3 0,3 1 3 0,-3 1 0 15,-3-1 2-15,2 1-4 0,-2 0 2 16,-1 0-1-16,-3 3-3 0,-4 1 4 0,-1 0-6 16,-3 2 0-16,-3 0 2 0,0 2-1 0,-3 0 0 15,-1 4 0-15,-1-1 6 0,-1 2-3 0,-6 1 4 16,0 1 4-16,-4-1-6 15,-1 3 5-15,1 0-5 0,-1 1 0 0,-1 0 0 16,-3-1 0-16,6 0 0 0,0 1 1 0,-1-1 2 16,2-1-2-16,5-1-1 0,-3 0-2 0,5-1 1 15,1 0-1-15,1-3 1 0,0 0-1 0,2 0-3 16,1-1-3-16,5 0-7 0,2-2-5 0,2-1-8 16,4-2-9-16,-1-2-12 0,4 0-17 15,4-3-29-15,0 0-39 0,1 0-30 0,0-3-52 16,1 0-46-16,-2-2-39 0,3-1-51 0,-11 1 52 15,-2 3-261-15</inkml:trace>
  <inkml:trace contextRef="#ctx0" brushRef="#br1" timeOffset="147860.97">20642 11039 1537 0,'0'0'40'0,"0"0"29"0,0 0 24 0,0 0 22 15,0 0-9-15,0 0-20 0,0 0-12 0,0 0-4 16,0 0-5-16,0 0-12 0,0 0-13 0,118-47-17 16,-103 47-8-16,-1 2-6 0,0 3-2 0,-1 2-3 15,-2 1-1-15,-2 3 1 0,-2-1-2 16,0 1 4-16,-3 2-5 0,2 2 0 0,-4-1-2 16,-1 1 3-16,-1 0 2 0,0 2 2 0,-6-1 2 15,1 1-3-15,-4 0 6 0,0-2-3 16,-2-1 2-16,0 0-1 0,-1 0-5 0,-6 1 3 15,6-3-4-15,-3 0 2 0,2 0 0 0,2-2-4 16,4 1 2-16,2-2-3 0,1 0 0 16,4 1-1-16,0-1 1 0,3 1 0 0,3-2-1 15,5-1 1-15,1 0 2 0,2-2-2 0,3 0 3 16,3-1 0-16,-4 0-7 0,6-2-2 0,-1 0-6 16,1 1-12-16,-1-3-3 0,-1 1-16 0,-2-1-12 15,0 0-21-15,1 0-31 0,0 0-33 16,-1 0-59-16,-4 0-80 0,4 0-111 0,-7-1-14 0,-4 1-349 15</inkml:trace>
  <inkml:trace contextRef="#ctx0" brushRef="#br1" timeOffset="148269.73">21154 10999 2324 0,'0'0'-48'0,"0"0"48"0,0 0 27 15,0 0 24-15,0 0 7 0,0 0-16 16,0 0 3-16,126-40 1 0,-109 40-1 0,0 6-6 16,-1 1-14-16,0 1-5 0,0 2-12 0,-4 1-2 15,3 5-2-15,-4-4-2 0,-1 2-1 16,-2 0-4-16,-4 1 3 0,-1 0-7 0,-2 1 8 0,-1 0 3 15,0 1-1-15,-4 0 2 0,-3-1-3 0,-1 1 1 16,-1 1-3-16,-3-1 5 0,0 1-4 16,0-2 2-16,1 1-1 0,-2-1 0 0,2 0 0 15,0 1-2-15,1-3 2 0,2 2-5 0,1 0 5 16,1 1-1-16,1-3-2 0,5 3 2 16,0-3-3-16,0 0-2 0,5-1-2 0,4-1-1 15,1-3-8-15,2-1 0 0,2-2 0 0,3-3-7 16,1 0-4-16,5-3-20 0,-1 0-28 15,0 0-31-15,-1-3-50 0,5-1-55 0,-5 0-36 16,-1-2-121-16,-5 3-176 0,-5 1-319 0</inkml:trace>
  <inkml:trace contextRef="#ctx0" brushRef="#br1" timeOffset="148657.04">21583 10630 1962 0,'0'0'2'0,"0"0"53"0,0 0 24 0,0 0 11 15,0 0 3-15,0 0-31 0,0 0-16 0,129-33-2 16,-107 33-5-16,0 5-5 0,-2 1-6 0,-1 0-10 15,-1 2-8-15,-3 0-4 0,-1 1-7 16,-3 2 5-16,-2 0-6 0,-2 2 0 0,-2-1 1 16,-2-1-2-16,-3 0 2 0,0-1 2 0,0 1 3 15,-8-1-1-15,2 1 4 0,-1-3 0 16,-1 2-1-16,-2 0 2 0,2-1-2 0,-3 1 0 16,0-1 0-16,4 1 1 0,1-1-4 0,1 2 2 15,0-1 1-15,1 2-1 0,3-2 4 0,-2 0-6 16,3 1 0-16,3-2-5 0,4 1-6 0,4 0 2 15,3-2-12-15,5 2-3 0,3-3-21 0,4 1-29 16,-1-2-38-16,1-2-62 0,0 0-73 16,-4-2-119-16,-7-1-131 0,-5-1-614 0</inkml:trace>
  <inkml:trace contextRef="#ctx0" brushRef="#br1" timeOffset="149096.09">22329 11158 2032 0,'0'0'-48'0,"0"0"36"16,0 0 33-16,0 0 39 16,0 0 7-16,0 0-16 0,0 0 0 0,0 0 2 0,0 0-3 15,0 0-6-15,0 0-10 0,81 142-12 0,-80-118-10 16,-1 2-6-16,-1-1-8 0,1-2-7 0,-3 2-19 16,-2-2-27-16,3-4-37 0,-4 0-47 15,2-5-58-15,0 0-72 0,1 0-125 0,0-5-41 16,2-4-388-16</inkml:trace>
  <inkml:trace contextRef="#ctx0" brushRef="#br1" timeOffset="149337.1">22175 11355 1650 0,'0'0'795'0,"0"0"-810"0,0 0 27 15,0 0 49-15,0 0 11 0,0 0-21 0,0 0-14 16,139-16-2-16,-104 19-4 0,1 2-5 0,3-1-8 16,-1 2-6-16,1 1-9 15,-6 0-3-15,1 1-2 0,-3 0-11 0,-3-1-13 0,-2 0-22 16,-4 0-29-16,-2 0-41 0,-1 1-46 0,-2-1-58 16,-2 0-81-16,-2-1-98 0,-4 0-69 15,-4-2-474-15</inkml:trace>
  <inkml:trace contextRef="#ctx0" brushRef="#br1" timeOffset="153391.69">23230 11449 1049 0,'0'0'72'16,"0"0"41"-16,0 0 42 0,0 0 7 15,0 0-25-15,0 0-37 0,0 0-17 0,0 0-4 16,0 0 0-16,0 0-9 0,0 0-7 0,0 0-7 16,12-62 1-16,-7 51-5 0,2-1-3 0,2-1-3 15,0 1-8-15,1-2-1 0,0 0-6 16,0-2-1-16,0-1-6 0,1-1-3 0,0-1-3 15,0 0-5-15,1-1-2 0,0 3 0 0,-2 0 4 16,-2 4 5-16,0 1 12 0,-3 5-1 16,-2 4 5-16,-3 0-3 0,0 3-17 0,0 0-4 15,0 0-18-15,0 3-3 0,-2 6 4 0,-2 4 1 16,-2 5 9-16,0 6 1 0,-4 4-2 16,1 1-2-16,2-1 0 0,-1 2-4 0,0-1 7 15,0-1-6-15,3-1-1 0,1 0-3 0,2-3-11 16,1-2-6-16,-1-1-20 0,2-4-24 0,0-1-30 15,0-2-33-15,2-1-44 0,1-3-57 0,4 0-59 16,-1-2-99-16,0-2-67 0,4-3-315 0,-6-1 605 16</inkml:trace>
  <inkml:trace contextRef="#ctx0" brushRef="#br1" timeOffset="153921.49">23701 11168 1715 0,'0'0'115'16,"0"0"29"-16,0 0 31 0,0 0 7 16,0 0-51-16,0 0-58 0,0 0-32 0,0 0-12 15,0 0-1-15,0 0 5 0,0 0 3 0,0 0 3 16,0 0-3-16,0 0-5 0,30 34-3 0,-34-16-10 16,-2 3-2-16,-4-1-3 0,0-1-4 15,1 1 1-15,0 1-2 0,-2-3 0 0,3-1-3 16,-1 0 2-16,1-1-2 0,2-1-2 0,4-1 1 15,0-2-1-15,2-1 1 0,0-1-1 16,2 1 1-16,3-3 2 0,1-1 1 0,5-1 5 0,0-3 2 16,4 1 0-16,0-2-1 0,4 0 0 0,0-3-5 15,2 1-1-15,0 0-1 0,-2 0-10 16,1-1 4-16,-4-1-7 0,0-1 1 0,-1 1-5 16,0 0-11-16,0-2-14 0,0 2-18 15,-5-2-9-15,0 2-18 0,-4 0-12 0,-1-2-21 16,-4 2-18-16,-1 0-21 0,0-2-46 0,0 3-64 15,0-1-76-15,0-1-55 0,0 0 2 0,0-1 95 16,-1 0 104-16,-1 0 88 0,-2-1 65 0,-1 0 6 16,2 1 16-16,0-2 28 0,0 0 21 15,2 1 29-15,0 2 64 0,1-1 78 0,-1 2 77 16,1 2 54-16,-2 0-11 0,2 0-50 0,-1 0-65 16,-1 0-61-16,0 5-29 0,0 2-13 15,-4 3 1-15,1 3-1 0,-2 2-13 0,2 2-13 16,-1 2-11-16,2 1-8 0,-1-1-10 0,1 0-10 15,0 1-9-15,0-1-9 0,2 1-9 0,-3-2-5 16,3 0-6-16,1-1-7 0,-1-1-10 0,0 0-15 16,2-2-21-16,0-1-45 0,0-3-60 0,0-2-81 15,4-2-92-15,-1-2-155 0,2-1-68 0,-3-2-358 16</inkml:trace>
  <inkml:trace contextRef="#ctx0" brushRef="#br1" timeOffset="154386.97">24257 11505 1559 0,'0'0'130'0,"0"0"31"0,0 0 23 0,0 0-10 16,0 0-53-16,0 0-31 0,0 0-16 16,0 0-9-16,0 0-10 0,0 0-8 0,0 0-5 15,0 0-7-15,0 0-3 0,82-82-4 0,-73 68-7 16,0 0 0-16,-1 1-5 0,0-1-3 0,1-1 1 15,0-1-5-15,0 3 0 0,-4 0 3 16,0 4 6-16,-3 0 5 0,-1 3 3 16,1 2-1-16,-2 2-2 0,0 2-7 0,0 0-5 15,0 0-11-15,-2 4-5 0,-1 5 1 0,-5 5-1 16,-2 3 7-16,0 5 1 0,1 4-3 0,0 1 1 16,2 1 0-16,-1 1-1 0,0-1-1 0,1-1 1 15,3 0-3-15,2-3-2 0,1-1-2 0,1-2-9 16,0 0-11-16,0-4-15 0,0-2-17 15,2-3-29-15,1 0-49 0,1-2-19 0,0 0-54 16,-3-4-96-16,3-2-157 0,-1-3-78 0,-1 1-445 0</inkml:trace>
  <inkml:trace contextRef="#ctx0" brushRef="#br1" timeOffset="154792.53">24542 10919 2148 0,'0'0'27'0,"0"0"17"16,0 0 10-16,0 0 9 0,0 0-11 0,0 0-19 15,0 0-4-15,0 0-3 0,0 0-1 0,130-35 0 16,-106 43-1-16,-2 0-5 0,1 2-4 15,-3-1-8-15,-2 1-1 0,-1-1-3 0,-5 3-4 16,-2-3 3-16,-3 0-3 0,-5 1 4 0,1-2 0 16,-3 0 5-16,0 2 3 0,-3-2 3 0,-2 1 7 15,-2 2-2-15,-3-3 5 0,-3 1-2 0,-2 0-3 16,2-1-3-16,-2 0-2 0,3 0 0 0,-1-1-1 16,2 1 4-16,2 0-4 0,1 1-1 15,3-1-2-15,1 0-8 0,3 2 1 16,1-1-3-16,0 0-1 0,0 0 1 0,7-1 1 15,-2 2-3-15,8-2 1 0,2 1-3 0,6-2-2 16,0-1-4-16,3 0-14 0,2-1-10 16,-1-1-24-16,1-1-25 0,-2 0-42 0,0-2-84 0,-4 2-120 15,-5-2-237-15,-3-1-841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0:57.031"/>
    </inkml:context>
    <inkml:brush xml:id="br0">
      <inkml:brushProperty name="width" value="0.025" units="cm"/>
      <inkml:brushProperty name="height" value="0.025" units="cm"/>
    </inkml:brush>
  </inkml:definitions>
  <inkml:trace contextRef="#ctx0" brushRef="#br0">12 21 808 0 0,'0'0'14169'0'0,"-2"-3"-12900"0"0,2 2-861 0 0,0 1-264 0 0,0-1 1 0 0,0 0-1 0 0,0 1 0 0 0,0-1 0 0 0,-1 1 1 0 0,1-1-1 0 0,0 0 0 0 0,0 1 0 0 0,-1-1 1 0 0,1 1-1 0 0,0-1 0 0 0,-1 1 0 0 0,1-1 1 0 0,-1 1-1 0 0,1-1 0 0 0,-1 1 0 0 0,1-1 1 0 0,-1 1-1 0 0,1 0 0 0 0,-1-1 1 0 0,1 1-1 0 0,-1 0 0 0 0,0-1 2067 0 0,10 1-1734 0 0,140-4 945 0 0,101 4-3118 0 0,-222 6-2246 0 0,-26-5 3101 0 0,-1-1 1 0 0,0 1-1 0 0,0 0 1 0 0,0-1-1 0 0,1 1 1 0 0,-1 0-1 0 0,0 0 1 0 0,0 0-1 0 0,0 0 1 0 0,0 0-1 0 0,1 2 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0:57.407"/>
    </inkml:context>
    <inkml:brush xml:id="br0">
      <inkml:brushProperty name="width" value="0.025" units="cm"/>
      <inkml:brushProperty name="height" value="0.025" units="cm"/>
    </inkml:brush>
  </inkml:definitions>
  <inkml:trace contextRef="#ctx0" brushRef="#br0">0 1 9010 0 0,'0'0'11561'0'0,"11"3"-11381"0"0,23 5-134 0 0,1-1 0 0 0,67 4-1 0 0,67-14-4426 0 0,-56-3-7410 0 0,-110 6 11355 0 0,11 0-3844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0:57.960"/>
    </inkml:context>
    <inkml:brush xml:id="br0">
      <inkml:brushProperty name="width" value="0.025" units="cm"/>
      <inkml:brushProperty name="height" value="0.025" units="cm"/>
    </inkml:brush>
  </inkml:definitions>
  <inkml:trace contextRef="#ctx0" brushRef="#br0">360 56 632 0 0,'0'0'20747'0'0,"1"-9"-20367"0"0,2-28-93 0 0,-3 37-279 0 0,0-1 0 0 0,0 1 1 0 0,-1-1-1 0 0,1 1 0 0 0,0 0 0 0 0,0-1 0 0 0,0 1 0 0 0,0-1 1 0 0,-1 1-1 0 0,1-1 0 0 0,0 1 0 0 0,0 0 0 0 0,-1-1 1 0 0,1 1-1 0 0,0 0 0 0 0,0-1 0 0 0,-1 1 0 0 0,1 0 0 0 0,0-1 1 0 0,-1 1-1 0 0,1 0 0 0 0,-1 0 0 0 0,1-1 0 0 0,0 1 0 0 0,-1 0 1 0 0,1 0-1 0 0,-1 0 0 0 0,1 0 0 0 0,-1 0 0 0 0,1-1 1 0 0,-1 1-1 0 0,1 0 0 0 0,-1 0 0 0 0,-16 1 75 0 0,12-1-48 0 0,-5 1-12 0 0,-1 0 0 0 0,0 1 0 0 0,0 0 0 0 0,1 0-1 0 0,-1 1 1 0 0,1 1 0 0 0,0 0 0 0 0,0 0 0 0 0,0 1 0 0 0,1 0 0 0 0,-13 9 0 0 0,-6 7-23 0 0,0 1 1 0 0,-27 29-1 0 0,45-42 14 0 0,1 2 1 0 0,0-1-1 0 0,0 1 0 0 0,1 1 0 0 0,1 0 0 0 0,-9 17 1 0 0,13-24-26 0 0,1 1 1 0 0,-1 0-1 0 0,1 0 1 0 0,1 0-1 0 0,-1 0 1 0 0,1 0-1 0 0,0 0 1 0 0,0 0-1 0 0,1 0 1 0 0,0 0-1 0 0,0 0 1 0 0,0 1-1 0 0,1-1 1 0 0,0 0-1 0 0,0 0 1 0 0,3 10 0 0 0,-2-12-17 0 0,1 1 1 0 0,-1-1 0 0 0,1 0 0 0 0,0 0 0 0 0,0 0 0 0 0,0 0 0 0 0,1-1-1 0 0,-1 1 1 0 0,1-1 0 0 0,0 0 0 0 0,0 0 0 0 0,0 0 0 0 0,0 0 0 0 0,1-1-1 0 0,-1 1 1 0 0,1-1 0 0 0,-1 0 0 0 0,1-1 0 0 0,0 1 0 0 0,7 1 0 0 0,7 0-52 0 0,-1-1 0 0 0,1 0 0 0 0,0-1 0 0 0,20-2 0 0 0,-31 1 85 0 0,0-1 1 0 0,0 0-1 0 0,0-1 1 0 0,0 0-1 0 0,0 0 1 0 0,0-1-1 0 0,0 0 1 0 0,-1 0-1 0 0,1 0 1 0 0,-1-1-1 0 0,0-1 1 0 0,0 1-1 0 0,-1-1 1 0 0,1 0-1 0 0,-1 0 1 0 0,0-1-1 0 0,0 0 1 0 0,8-11-1 0 0,-13 15 12 0 0,0 1 0 0 0,0 0 0 0 0,0 0 0 0 0,-1-1 0 0 0,1 1 0 0 0,0-1 0 0 0,-1 1 0 0 0,1 0 0 0 0,-1-1 0 0 0,1 1 0 0 0,-1-1 0 0 0,0 0 0 0 0,0 1 0 0 0,0-1 0 0 0,0 1 0 0 0,0-1 0 0 0,0 1 0 0 0,0-1 0 0 0,0 1 0 0 0,0-1 0 0 0,-1 1 0 0 0,1-1 0 0 0,-2-2 0 0 0,1 2-7 0 0,0 1 0 0 0,-1-1-1 0 0,1 0 1 0 0,-1 1 0 0 0,0 0 0 0 0,1-1 0 0 0,-1 1 0 0 0,0 0 0 0 0,0 0-1 0 0,0 0 1 0 0,0 0 0 0 0,0 0 0 0 0,0 1 0 0 0,0-1 0 0 0,-2 0-1 0 0,-6-1-16 0 0,0 0 0 0 0,0 1 0 0 0,0 1-1 0 0,0-1 1 0 0,0 1 0 0 0,-13 2-1 0 0,9 2-82 0 0,0-1-1 0 0,0 2 0 0 0,0-1 1 0 0,0 2-1 0 0,1 0 0 0 0,0 1 1 0 0,0 0-1 0 0,0 1 0 0 0,1 0 1 0 0,1 1-1 0 0,-19 17 0 0 0,29-25-123 0 0,0 0 1 0 0,0 0-1 0 0,0 0 0 0 0,0 1 1 0 0,0-1-1 0 0,0 0 0 0 0,0 1 0 0 0,0-1 1 0 0,0 1-1 0 0,1-1 0 0 0,-1 1 0 0 0,0-1 1 0 0,1 1-1 0 0,-1-1 0 0 0,1 1 0 0 0,0-1 1 0 0,0 1-1 0 0,-1 0 0 0 0,1-1 0 0 0,0 3 1 0 0,1-3-362 0 0,-1 0 1 0 0,1 1 0 0 0,-1-1 0 0 0,1 0 0 0 0,0 1 0 0 0,-1-1-1 0 0,1 0 1 0 0,0 0 0 0 0,0 0 0 0 0,0 0 0 0 0,0 0 0 0 0,0 0-1 0 0,0 0 1 0 0,0 0 0 0 0,0 0 0 0 0,0 0 0 0 0,0 0 0 0 0,1-1-1 0 0,-1 1 1 0 0,3 0 0 0 0,1 1-4353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0:58.695"/>
    </inkml:context>
    <inkml:brush xml:id="br0">
      <inkml:brushProperty name="width" value="0.025" units="cm"/>
      <inkml:brushProperty name="height" value="0.025" units="cm"/>
    </inkml:brush>
  </inkml:definitions>
  <inkml:trace contextRef="#ctx0" brushRef="#br0">299 111 11082 0 0,'0'0'11021'0'0,"16"-9"-10637"0"0,52-30-59 0 0,-66 38-256 0 0,0 0 1 0 0,1-1 0 0 0,-1 1 0 0 0,0-1 0 0 0,0 0 0 0 0,0 1 0 0 0,0-1-1 0 0,0 0 1 0 0,0 0 0 0 0,0-1 0 0 0,1-2 0 0 0,-2 4-49 0 0,-1 1 0 0 0,0-1 0 0 0,0 0 0 0 0,0 1 0 0 0,1-1-1 0 0,-1 0 1 0 0,0 1 0 0 0,0-1 0 0 0,0 0 0 0 0,0 1 0 0 0,0-1 0 0 0,0 0 0 0 0,0 0 0 0 0,0 1 0 0 0,-1-1 0 0 0,1 0 0 0 0,0 1 0 0 0,0-1 0 0 0,-1 0 0 0 0,1 1 0 0 0,0-1 0 0 0,-1 1-1 0 0,1-1 1 0 0,0 0 0 0 0,-2 0 0 0 0,0-1-2 0 0,0 0-1 0 0,-1 0 0 0 0,1 1 0 0 0,-1-1 1 0 0,1 1-1 0 0,-1-1 0 0 0,0 1 0 0 0,0 0 1 0 0,1 0-1 0 0,-1 0 0 0 0,-4 0 0 0 0,-3-1-35 0 0,0 1 1 0 0,-1 1-1 0 0,1-1 0 0 0,0 2 0 0 0,-1 0 1 0 0,1 0-1 0 0,0 1 0 0 0,0 0 0 0 0,0 0 0 0 0,0 1 1 0 0,-12 6-1 0 0,9-4 3 0 0,0 2-1 0 0,0 0 1 0 0,1 0 0 0 0,0 1 0 0 0,0 1 0 0 0,1 0 0 0 0,-16 16-1 0 0,23-20-1 0 0,0-1-1 0 0,0 1 1 0 0,0 0-1 0 0,0 0 1 0 0,1 1-1 0 0,0-1 0 0 0,0 1 1 0 0,1-1-1 0 0,-1 1 1 0 0,1 0-1 0 0,1 0 0 0 0,-1 0 1 0 0,1 0-1 0 0,0 0 1 0 0,0 9-1 0 0,1-13 8 0 0,0-1 0 0 0,1 1-1 0 0,-1-1 1 0 0,1 1 0 0 0,-1-1-1 0 0,1 0 1 0 0,0 1 0 0 0,-1-1 0 0 0,1 1-1 0 0,0-1 1 0 0,0 0 0 0 0,0 0 0 0 0,0 0-1 0 0,0 0 1 0 0,1 0 0 0 0,-1 0-1 0 0,0 0 1 0 0,0 0 0 0 0,1 0 0 0 0,-1 0-1 0 0,0 0 1 0 0,1-1 0 0 0,-1 1 0 0 0,1-1-1 0 0,-1 1 1 0 0,1-1 0 0 0,-1 1-1 0 0,1-1 1 0 0,1 0 0 0 0,8 2-18 0 0,1 0-1 0 0,18 0 1 0 0,-26-2 18 0 0,9 1-2 0 0,1-1 0 0 0,-1-1-1 0 0,0 0 1 0 0,0-1 0 0 0,0 0 0 0 0,0-1 0 0 0,0 0 0 0 0,0-1 0 0 0,-1-1 0 0 0,1 0 0 0 0,-1 0 0 0 0,21-14 0 0 0,-4 1 1 0 0,-29 18-4 0 0,1 4-123 0 0,-1-1 102 0 0,0 0-1 0 0,0 1 1 0 0,-1-1 0 0 0,1 1 0 0 0,-2 4-1 0 0,1-4 11 0 0,-3 22-14 0 0,-1-1-1 0 0,-13 41 1 0 0,13-51 52 0 0,-1-1 1 0 0,0 0-1 0 0,-1 0 1 0 0,0-1-1 0 0,-17 23 1 0 0,21-33 11 0 0,0 0 1 0 0,1-1-1 0 0,-1 0 1 0 0,0 1-1 0 0,-1-1 1 0 0,1 0-1 0 0,0 0 1 0 0,-1-1-1 0 0,1 1 1 0 0,-1-1-1 0 0,1 0 1 0 0,-1 0-1 0 0,0 0 1 0 0,1 0-1 0 0,-7 0 1 0 0,-6 0 102 0 0,-1 0 0 0 0,-21-3 0 0 0,5 1-25 0 0,-5 0-65 0 0,21 0-308 0 0,1 0 1 0 0,-1 2-1 0 0,-21 3 1 0 0,37-4 87 0 0,1 0 0 0 0,-1 0 0 0 0,0 0 1 0 0,1 0-1 0 0,-1 0 0 0 0,0 0 1 0 0,1 0-1 0 0,-1 1 0 0 0,1-1 1 0 0,-1 0-1 0 0,0 1 0 0 0,1-1 0 0 0,-1 0 1 0 0,1 1-1 0 0,-1-1 0 0 0,1 0 1 0 0,-1 1-1 0 0,1-1 0 0 0,-1 1 0 0 0,1-1 1 0 0,0 1-1 0 0,-1-1 0 0 0,1 1 1 0 0,0 0-1 0 0,-1 0 0 0 0,0 10-10541 0 0,1-8 7549 0 0,0 0-944 0 0</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31.05801" units="1/cm"/>
          <inkml:channelProperty channel="Y" name="resolution" value="65.45454" units="1/cm"/>
          <inkml:channelProperty channel="T" name="resolution" value="1" units="1/dev"/>
        </inkml:channelProperties>
      </inkml:inkSource>
      <inkml:timestamp xml:id="ts0" timeString="2021-03-16T14:40:57.821"/>
    </inkml:context>
    <inkml:brush xml:id="br0">
      <inkml:brushProperty name="width" value="0.05292" units="cm"/>
      <inkml:brushProperty name="height" value="0.05292" units="cm"/>
      <inkml:brushProperty name="color" value="#C00000"/>
    </inkml:brush>
    <inkml:context xml:id="ctx1">
      <inkml:inkSource xml:id="inkSrc1">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1" timeString="2021-03-16T14:42:37.002"/>
    </inkml:context>
    <inkml:brush xml:id="br1">
      <inkml:brushProperty name="width" value="0.05292" units="cm"/>
      <inkml:brushProperty name="height" value="0.05292" units="cm"/>
      <inkml:brushProperty name="color" value="#FFFF00"/>
    </inkml:brush>
  </inkml:definitions>
  <inkml:trace contextRef="#ctx0" brushRef="#br0">15802 15510 0</inkml:trace>
  <inkml:trace contextRef="#ctx1" brushRef="#br1">17511 16813 29 0,'0'0'71'16,"0"0"-3"-16,0 0 35 0,0 0 33 0,0 0 22 15,0 0 3-15,0 0 0 0,0 0-2 16,0 0-13-16,0 0-6 0,0 0-9 0,0 0 7 15,60 18 7-15,-60-18 8 0,0 0-7 16,0 0-19-16,-1 0-22 0,-5 0-31 0,0-2-15 16,-3-1-7-16,-4 0-1 0,-2 0-8 0,-4 1 0 0,-2 1-8 15,-2 0-14-15,-4 0 3 0,1 1-16 16,-2-2 4-16,-4 2 2 0,-2 0-3 0,0 0 3 16,0 3-2-16,-2 0-3 0,2-1-3 0,-4 0 5 15,-1 1-6-15,1 0 4 0,-3 1-5 16,-4-1 3-16,0 1-1 0,-6-1-6 0,-2-2 3 15,-3 2-8-15,-4-1 5 0,-1 0-1 0,-3 2 10 16,2-2-4-16,-4 0 1 0,3 1 1 0,-6-1-11 16,3 0 10-16,-2 2-7 0,-1-1 1 15,-4 0 1-15,3 1 4 0,-1-1-3 0,2 1 3 16,2 0 0-16,4 1-4 0,2 0 3 0,7-1 4 16,2 1 6-16,3 2-10 0,7-2 2 15,6 0-1-15,2 0-12 0,5-2 12 0,5 3-1 0,4-2-3 16,5 0-4-16,4 1 0 0,6-2-10 15,1-1-10-15,4 2 1 0,0 1-13 16,1 0-10-16,4 2 1 0,7 0-10 0,2 1-32 16,6-2-31-16,5-1-62 0,2-1-91 0,6-2-103 15,-8-1-153-15,-7-1-576 0</inkml:trace>
  <inkml:trace contextRef="#ctx1" brushRef="#br1" timeOffset="783.14">17656 17201 450 0,'0'0'160'16,"0"0"-73"-16,0 0 24 0,0 0 34 0,141 16-12 15,-115-14-19-15,-10 2-32 0,-2-2-26 0,-9 0 2 16,-3 0 37-16,-2-2 23 0,-4 1 7 16,-7-1-1-16,-7 2-46 0,-4 0-11 0,-5 2-12 15,-7-2-3-15,-4-1-1 0,-4 0-5 0,-3 1-1 16,-6-1-4-16,-6 1 0 0,-4 0-8 0,-3 0 7 16,-5 0-2-16,-5 0 5 0,-4 2-1 0,-8 2-5 15,-6-1-8-15,-5 2-8 0,-9 1 5 0,-3 1-8 16,-5-1 6-16,-4 2-4 0,1 0-2 0,1 2-1 15,-4 0 0-15,3 1-2 0,1 0-8 16,6-2 8-16,0 1-12 0,5-1 10 0,6-1-1 16,4 2-3-16,6 1 1 0,5-1-9 0,7 1 7 15,7-2-7-15,9-1 7 0,9-2-1 16,10-2 0-16,8-3-6 0,9 0 3 0,10-2-6 16,8 2-32-16,7-3 1 0,3 1-14 0,10 0 9 15,12-1 21-15,7-1 0 0,10-4-11 0,11-3-24 16,8 0-15-16,8 0-32 0,4-2-10 15,9 0-15-15,5-1 7 0,1 0 6 0,5 1 19 16,4 2 11-16,2 2 4 0,5 2 27 0,4 2 6 16,4-1 22-16,2 1 6 0,2 1-6 15,4 1-7-15,0 0-9 0,1 0 9 0,-2 0-7 16,-3 0 8-16,-3 1-4 0,-1 2-10 0,-4 2 3 16,-4 2 2-16,-3 0 9 0,-8 2 2 0,-2-2 15 15,-9 0-2-15,-5-2 9 0,-10-1 1 0,-4-1 6 16,-7 1 3-16,-8-2 3 0,-11 2 19 0,-7-2 0 15,-7 0 13-15,-9 1-2 0,-7-3 41 16,-6 1 12-16,-1-1 0 0,-9 0-5 0,-10 0-54 16,-1 0-13-16,-10 0-12 0,-11 0 7 0,-2-2 6 15,-8-1 8-15,-7 0-3 0,-3-2-5 0,-3 0 4 16,-9 1-17-16,-3-2 9 0,-7 0-8 16,-9-4 5-16,-7 1 2 0,-5 0 15 0,-6 1 12 15,-9 1 3-15,0 2 16 0,-6 0-7 0,2 1 7 16,0 0-4-16,1 1-8 0,5 2-6 15,2 0-9-15,7 1-5 0,6-1-7 0,4 0-5 16,8-1-4-16,7 1 2 0,5 0-11 0,10 0 7 16,6-1-12-16,4-1-8 0,8 0 1 15,4-1-16-15,9-2-1 0,5 1-25 0,7-2-15 16,10-3-38-16,5 2-77 0,9-3-92 0,3 1-107 16,7 2-131-16,-3 2-432 0</inkml:trace>
  <inkml:trace contextRef="#ctx1" brushRef="#br1" timeOffset="4565.88">8539 17281 1090 0,'0'0'-22'0,"-142"7"56"15,68-3 10-15,3-1 16 0,12 0 29 0,13 0-2 16,5 0-16-16,6-2 0 0,9 0-2 16,7 0 8-16,8-1 10 0,6 0-27 0,5 0-19 15,6-1-17-15,7-3-3 0,8 1 19 0,5-2 14 16,6 2 15-16,6-2-7 0,7 2 8 0,7-2-7 16,7 0 3-16,4 0-4 0,8 0-3 15,9 2-3-15,3 2-8 0,5-2 3 0,3 3-3 16,4 0 3-16,6 0-9 0,1 0 0 0,4 0-5 15,3 0-10-15,2 3 2 0,2-1-8 16,4 0-1-16,2 0-2 0,3 0 7 0,3-1-8 16,1 0 6-16,5 0 2 0,5-1-6 0,2 0 10 15,6 0-7-15,5-4 3 0,4-1-5 0,6-2 6 16,5 0-7-16,8-2 3 0,3-2 0 16,6-1-5-16,6-2-2 0,4-1-4 0,5 0 13 15,7-1-17-15,2 1 14 0,5 0-12 0,3 1-9 16,0 1 6-16,1 0-4 0,0 0 9 0,-1 2-9 15,-2 0 9-15,-3 1-9 0,0 2-2 16,-2-1 7-16,-2 1-6 0,1-2 5 0,0 0-9 0,1 0 12 16,1-1-5-16,-2 1-1 0,2 0 1 0,2-1-8 15,1 0-3-15,-3-1 3 0,1 0 8 16,-1 1-6-16,-2 2 4 0,0-2-7 0,-3 3 0 16,1 0 1-16,-4-1 3 0,-5 2 2 15,0 2-1-15,-7-1 3 0,2 1-3 16,-7 2 7-16,-6 0-7 0,-5 1-2 0,-8 2 0 15,-3 0-4-15,-15 0 8 0,-4 1-8 0,-10 0 9 16,-10 2-7-16,-8-2-3 0,-10 1 0 0,-9-1-4 16,-8 0 0-16,-9 1-1 0,-6-1 13 0,-10 1-7 15,-8-1 7-15,-9-1-4 0,-11 0-4 0,-10 0-1 16,-9 0 4-16,-11 0 4 0,-3 0-9 0,-10-1 5 16,-10-1-7-16,-13 1 2 0,-10-2 3 15,-15 3 0-15,-11 0 1 0,-9 0-1 0,-11 0 12 16,-10 0-8-16,-13 1 9 0,-10 3-6 0,-9-3-1 15,-11 1 0-15,-9 1 0 0,-7-1 6 0,-13 2-8 16,-8 0 9-16,-5 2-8 0,-9 1-2 0,-8 0 1 16,-5 1-2-16,-7 0-3 0,-8 1 5 15,-5 0 3-15,-7 2-1 0,-5-3 8 0,-10 0-11 16,-7-2 10-16,-4 1-12 0,-11 0 8 0,-6 2 12 16,-8-2-18-16,-8-1 17 0,-5 1-16 15,-7 0 1-15,-2 2-3 0,-8 2 3 0,0 3 3 16,-2 2-4-16,-2 3 18 0,3 5-14 15,1 1 9-15,6 5-2 0,6-1-5 0,9 4 0 16,13-1-5-16,9 0 3 0,10 0-11 0,21-2 11 16,11 1-8-16,21-2 4 0,12 1-9 0,20-3 1 15,16-2-6-15,15-2-9 0,15-3 15 0,15-1-17 16,6-2 6-16,17 0-9 0,8-4 0 0,10 0-3 16,10-3 4-16,10 1 10 0,6-3-8 0,13-3 14 15,7 1-7-15,9-4 3 0,8-1-3 16,6 1-12-16,5-2-4 0,5 0 2 0,11 0 16 15,7 0 10-15,9 0 14 0,8-6-1 0,12-1 1 16,9-1 7-16,11-2 1 0,13-3 1 16,12-1-7-16,14-3 4 0,13-1-8 0,16-2 11 15,13-2-5-15,10-1 3 0,15 0-2 0,9 1-4 16,12 0 7-16,6 0-10 0,10 1 2 0,7 1-6 16,5 1 8-16,5 0-5 0,9 3 9 15,4 2-1-15,2 2-7 0,9-1 7 0,6 2-5 16,5 1 7-16,4 2-6 0,6 1 4 0,7 3-8 15,6 0 3-15,7 3 5 0,7 1-5 16,4 0 6-16,6 6-13 0,2 1 2 0,0 5-8 16,-1 3 2-16,-6 3 5 0,-9 2 2 0,-6 2-1 15,-10 2 0-15,-8 1 4 0,-6 2-12 0,-12-1 12 16,-5 1-13-16,-8-2 1 0,-6 0 5 0,-13-2-6 16,-11-1 8-16,-12 1-13 0,-13-3 8 0,-15-2-11 15,-13 1 1-15,-13-3-1 0,-19-1-9 16,-13-2 6-16,-18-3-3 0,-18-4 9 0,-18-3-9 15,-18-3 10-15,-17 0-7 0,-17-4 4 0,-13-4 3 16,-23-4-1-16,-18-3 5 0,-13-1-2 0,-23-2 15 16,-18-1-7-16,-18 0 16 0,-17 3 2 15,-15-3-3-15,-17 2 8 0,-13 0-5 0,-15-1 10 16,-12 2-8-16,-14-1 12 0,-11 0-9 0,-9 0-2 16,-11 2 4-16,-6 1-7 0,-3 0-3 0,-12 1-5 15,-5 1 8-15,-9 2-11 0,-8 2 10 16,-7 4-6-16,-9 0-1 0,-7 2-1 0,-6 2 2 15,-4 0 5-15,-10 1-12 0,-3 5 9 16,-5 4-17-16,-6 4 8 0,-4 2-2 0,-3 4 0 16,1 2 5-16,-1 2-9 0,8-1 6 0,3 3-7 15,7 2 4-15,8-1-7 0,14 1 0 0,17 1-1 16,17 0 4-16,20-2 4 0,21 0-6 0,26-6 7 16,22-2-17-16,27-5 10 0,21-6-10 0,20-4-1 15,22-4 1-15,18 0-13 0,12-1 8 0,16-4-9 16,9-3 4-16,15-1-4 0,9-1-3 15,8-2-2-15,10 1-11 0,6-2 8 0,6 0-6 16,10-4 17-16,8 1 10 0,9-1 9 0,11 0 2 16,6-2 6-16,8 1-2 0,12 1-3 0,5-1 13 15,12 1-7-15,9 0 10 0,11-2-7 16,12 0 6-16,11-1-5 0,9-1 8 0,13 1 10 16,12 0-6-16,15-1 14 0,11 1-9 0,10 0 7 15,13 0-6-15,10 2 4 0,11 1-3 16,6 2-4-16,6 3 11 0,9 1-13 0,4 3 6 15,0 5-14-15,8 0 4 0,-1 3-8 0,-1 0 6 16,0 8 4-16,-5 3-13 0,-2 1 10 16,-8 4-11-16,-6 3 0 0,-10 1 0 0,-6 2-7 15,-12 2-8-15,-12-2 4 0,-11 2 0 0,-14-1-5 16,-17-1 6-16,-14 2-10 0,-19-5 0 0,-21 1 0 16,-20-3 4-16,-19-1 6 0,-22-2-9 0,-21-4 9 15,-17 0-1-15,-17-2 6 0,-22-2 0 0,-16-2 10 16,-20-1-12-16,-14 1 4 0,-16-3 6 15,-16 1-6-15,-18-2 11 0,-13 1-7 0,-15-1 2 16,-14 0-7-16,-14 0 6 0,-12 0 0 0,-12 0 0 16,-11 0 2-16,-11 0-6 0,-12 0 1 0,-8 3 3 15,-10 0-2-15,-12 2-6 0,-4-1 1 16,-11 2-5-16,-5 2 7 0,-4 3 3 0,-5-1 8 16,-3 1-6-16,4 1-14 0,1-2 17 0,0 1-23 15,8-1 16-15,9 1 4 0,8 1-14 16,13-3 18-16,14 1-18 0,11-3 14 0,20-4-6 15,16-2 5-15,20-1 4 0,17-3-7 0,20-8 3 16,18-3-5-16,21-2 7 0,15-4-10 0,17-4 11 16,16 0-8-16,12-1-2 0,14-3 3 15,12 0-10-15,11-4-2 0,9 1-5 0,16-1 12 16,12-1-7-16,15-3 9 0,13 0 8 0,15 0-3 16,14-2 8-16,13-1 1 0,14 2-1 0,13 0-4 15,11 0 4-15,12 2-2 0,10 2 0 0,11 2 2 16,8 1 3-16,10 2 3 0,11 2-5 0,5 1 10 15,10 3-6-15,8 2 8 0,6 2 8 16,6 3-2-16,9 1 4 0,4 3-2 0,7 1 2 16,3 1-10-16,5 2 4 0,4 2-10 0,1 1 0 15,6 1-1-15,1 3-6 0,-1 0-1 16,1 0-7-16,1 2 2 0,-3 2-2 0,-4 3-3 16,-2 1-3-16,-7 3 4 0,-8 2-9 0,-8-1 1 15,-11 3 2-15,-13 0-15 0,-11 0 11 16,-10 0-6-16,-15 0 11 0,-16 0-1 0,-11-1 2 15,-15-2-5-15,-13 0-4 0,-13-2 14 0,-15 1-10 16,-16-2 11-16,-13 0-13 0,-17-2-4 0,-14-2-1 16,-17-2-4-16,-12-2 8 0,-11-1-6 15,-21-1 10-15,-16-4 3 0,-20-1 1 0,-17-2-3 16,-23 1 7-16,-15-4-10 0,-25 0 5 0,-18-2 15 16,-18 0-12-16,-18 0 10 0,-17 0 1 0,-15 0-6 15,-15 1 8-15,-9 2 0 0,-12 0-3 0,-5 3-2 16,-8 1 6-16,-8 4-5 0,-1 2 5 0,-2 0-2 15,0 6-1-15,4 3-2 0,4 3 1 16,10 1 7-16,11 3 6 0,14 2 7 0,23-4 0 16,18 0 8-16,28-3-16 0,29-5-1 0,27-5 0 15,29-1-13-15,28-10 11 0,27-4-11 0,22-1-13 16,20-7-8-16,22-5 1 0,23-3-3 16,20-4 17-16,22-4 7 0,19-1-2 0,22-3 6 15,20-1-7-15,24 0-1 0,18-3 0 16,17 1 2-16,19-1 7 0,19 0 1 0,11 3 4 15,15 3 1-15,12 2-5 0,11 3-1 0,5 5-3 16,8 2-9-16,4 4 1 0,6 8-1 0,3 3 0 16,3 6 2-16,0 6-4 0,-2 1 5 0,-6 5-1 15,-11 6-1-15,-10 3 4 0,-14 4-3 16,-6 3 1-16,-12 3 6 0,-11 4-4 0,-13 1-7 16,-14 0 5-16,-18 3-8 0,-16 0 3 0,-21 1 4 15,-22 0-2-15,-19-1-2 0,-23 0-8 0,-20-4 8 16,-19-3-6-16,-24-5 1 0,-20-1-2 15,-19-4-7-15,-15-2 0 0,-24 0 1 0,-21 1 3 0,-22 1-3 16,-17 1 2-16,-24 2-2 0,-19 0 5 16,-16 0 1-16,-17 3 1 0,-19 1 2 0,-14 3-3 15,-12 3 13-15,-15 4-11 0,-10 5 14 16,-11 1-1-16,-8 2-5 0,-5 4 6 0,-8 2-2 0,-2 3 4 16,-2 3-7-16,-2 2 11 0,1-1-9 15,5 1 7-15,3 0 3 0,9-2-5 0,8 0 6 16,16-1-12-16,36-4 3 0,34-6 2 15,32-5 16-15,28-6-14 0,1 0 24 0,6 0-33 16,9-3 2-16,12-1-6 0,13-4-55 0,19-1 38 16,21-6-34-16,22-5 46 0,24-4 4 0,27-6 10 15,22 0-5-15,22-6-22 0,19-6 25 16,28-3-15-16,62-11 23 0,58-6-18 0,44-1 7 16,15 0-1-16,-22 8-9 0,-23 7 18 0,-11 6-12 15,1 3 9-15,0 5-10 0,0 2 8 0,-4 2 0 16,-6 6-4-16,-13 3 4 0,-10 2-9 0,-19 1 5 15,-18-1-12-15,-26 1 17 0,-34-1-7 0,-35-3 3 16,-29-1 8-16,-25-5 5 0,3 1-8 0,-12-3-10 16,-14-2-4-16,-25-4-18 0,-25-5 15 15,-32-1-6-15,-25 1-1 0,-17-1-5 0,-24 0-8 16,-13 1 14-16,-20 1-5 0,-15 0 13 0,-16 2-7 16,-16-1 6-16,-13 2-5 0,-12 0 7 15,-11 2 4-15,-12 2-5 0,-11-1 12 16,-8 4-6-16,-10 0 15 0,-7 1-1 0,-5 6 8 15,-6 3 3-15,-3 1 0 0,1 4 13 0,-2 3-5 16,42 1 4-16,28 0-10 0,32-3 29 0,25 3-26 16,-11 1 18-16,-8 4-13 0,-4 0-34 0,-6 3 8 15,5 2-15-15,11-2 22 0,14-1-28 0,27-4 34 16,22-2-34-16,28-5-5 0,24-4-24 16,24-4-22-16,18-3 13 0,25-2-1 0,11-2 55 15,22-3-15-15,14-7 19 0,14-1-17 0,15-3 7 16,14-4 6-16,14-1 5 0,12-3 29 0,47-6-29 15,44-7 42-15,36-2-41 0,29 0 8 0,-18 8 21 16,-11 6-23-16,-7 5 35 0,1 3-17 0,7 4 1 16,5 6-13-16,7 4 5 0,4 2-7 15,0 9-10-15,-30 3-2 0,-29 3-13 0,-27 0 23 16,-25 0-6-16,10 4 0 0,7 3-8 0,2 3-13 16,2 4-16-16,4 4 21 0,-10 0-15 0,-8 2-13 15,-20 0 33-15,-17-2-40 16,-21 0 33-16,-18-4-16 0,-23-1-1 0,-17-2 7 15,-24-4 1-15,-14-3 26 0,-23 0-23 0,-22-3 28 16,-21 1-20-16,-16-2 6 0,-20 1-9 0,-15-1 7 16,1-2-10-16,4-2-2 0,9-1 31 0,4 1-28 15,-8-2 21-15,-14 1-25 0,-12 2 7 0,-14 1-8 16,-12 1 6-16,-11-1 14 0,-13 4-42 0,-10 0 21 16,-13 2-49-16,-12 1 1 0,-6 1-27 0,-7-1-75 15,-6 2-66-15,-1 0-148 0,59-7-167 16,59-5-411-16</inkml:trace>
  <inkml:trace contextRef="#ctx1" brushRef="#br0" timeOffset="12852.72">6141 12348 1114 0,'0'0'3'16,"0"0"54"-16,0 0 47 0,0 0 35 0,0 0 16 15,0 0-25-15,0 0-42 0,0 0-37 16,0 0-22-16,0 0-13 0,0 0-4 0,0 0-2 16,-64 2 1-16,53 9 5 0,0 3-1 0,1 1 4 15,-2 3 2-15,1 3 1 0,-3 2 4 0,1 3 2 16,-3 3 2-16,2 2 0 0,-4 3 0 0,3-1-1 15,-3 4-3-15,4 0-4 0,-4 2-1 16,1 3-2-16,2 5-4 0,-2 1 2 0,2 4-2 16,0 0-2-16,1 3 0 0,0 0-2 0,1 1 0 15,3-1-3-15,0 3-2 0,3 1 0 0,0 1-1 16,1 1-1-16,3 1 4 0,1 2 0 16,0 4 3-16,2 0 5 0,0 2-4 0,0-1 0 15,2 2-5-15,2-2 0 0,3 3 0 0,1 2 1 16,2 2 1-16,1 1-1 0,1 4 3 0,-1 2 1 15,1 3 4-15,2 2-1 0,0 1-1 16,-1 1-1-16,3 2-1 0,-1 0-4 0,-2 1-1 16,2 0 2-16,-3-2-2 0,1-2 4 0,1-1-1 15,-1-1-3-15,-1-4 3 0,3-1-2 16,-1-3 1-16,0-1-3 0,2 0-1 0,-2-4 1 16,3-1-2-16,-1-4-4 0,0-5 2 0,2-3-9 15,1-4 1-15,2-7 3 0,-2-4-5 0,3-2 5 16,-1-6-10-16,0-2-3 0,0-4-12 0,0-3-17 15,0-4-21-15,0-4-50 0,-2-5-63 0,0-4-125 16,-5-5-191-16,-7-3-498 0</inkml:trace>
  <inkml:trace contextRef="#ctx1" brushRef="#br0" timeOffset="13844.92">5142 12424 1123 0,'0'0'200'0,"0"0"-165"16,0 0-1-16,0 0 23 0,0 0 33 0,0 0 23 15,0 0 7-15,0 0-16 0,0 0-22 0,0 0-11 16,0 0-10-16,128 29-5 0,-100-24-3 16,5-1-6-16,1 1-6 0,1 0-10 0,2 0-6 15,2-2-8-15,1 2-5 0,0 0-4 0,-1-2-4 16,1 1-5-16,-4-2-6 0,3 0-12 15,-7 1-22-15,1-1-35 0,-5 0-48 0,0 0-60 16,-5-1-93-16,-3 1-118 0,-2-1-40 0,-9-1-390 0</inkml:trace>
  <inkml:trace contextRef="#ctx1" brushRef="#br0" timeOffset="14116.95">4967 12665 2173 0,'0'0'-51'0,"0"0"59"16,0 0 60-16,118 6 24 0,-73-6-6 16,-3 0-21-16,5 0-12 0,-3 0-9 0,0-2-8 15,3 2-9-15,-1 0-8 0,-1 0-3 0,-1 0-10 16,2 0-1-16,-4 2 0 0,-2-1-4 15,-4 0-2-15,-2 0-7 0,-6 1-9 0,-2 1-18 16,-7-1-25-16,1-1-45 0,-4 1-59 0,-1 0-68 0,-3-2-88 16,1 0-113-16,-6 0-36 0,0-2-340 0</inkml:trace>
  <inkml:trace contextRef="#ctx1" brushRef="#br0" timeOffset="14508.54">5203 12133 2215 0,'0'0'-126'0,"0"0"34"0,0 0 26 0,0 0 90 16,0 0 13-16,0 0-6 0,0 0-3 0,0 0-6 15,0 0 4-15,0 0 3 0,0 0-2 0,0 0-7 16,0 0-1-16,-6 82-5 0,-16-64-2 16,-1 2 3-16,-7 0-3 0,-1 3 4 0,-2-1 2 15,-5 1-1-15,-1 1 2 0,1 2-5 0,-5 0 2 16,2 2-1-16,0-1 1 0,1 0 2 16,5 1 4-16,1-2 1 0,2 1 6 0,6-2 1 0,8-1-7 15,1-2-3-15,11-1-14 0,1-3-8 16,5 1-1-16,3 0-3 0,5 0 1 15,9-1 1-15,3 0 0 0,4 1 0 0,6-1 0 16,5 1-3-16,1-2-2 0,9 0-2 0,-1 0-3 16,9 0-4-16,3-2-14 0,-1-2-19 0,2 2-41 15,-3-1-56-15,4 1-105 0,-15-4-165 0,-16-4-557 0</inkml:trace>
  <inkml:trace contextRef="#ctx1" brushRef="#br0" timeOffset="16532.41">297 11220 890 0,'0'0'168'0,"0"0"13"0,0 0 18 15,0 0-6-15,0 0-50 0,0 0-60 0,0 0-45 16,0 0-15-16,0 0-1 0,0 0 9 0,0 0 9 16,0 0-4-16,17 41-8 0,-14-22-12 0,1 1-6 15,0 1-4-15,-1 0 1 0,4 0-1 0,-1-1 1 16,0-1-2-16,1-2-1 0,1-1 6 0,-1-3 2 15,3 0 9-15,0-3 4 0,-1-2 2 0,2-2-1 16,-2-2-4-16,1-2 2 0,0-1-3 16,0-1 3-16,-3 0 2 0,0-1 2 15,1-4 1-15,-2-1 2 0,1-1-6 0,-2-1-4 0,2 0-4 16,-2-2-8-16,1 0 0 0,-1-2-3 16,2-2-2-16,-1-1 1 0,0-1-3 15,1-1 0-15,0-2-3 0,-1 0 3 0,3-1-3 16,-2 0 1-16,0-1 1 0,0-1 2 0,-1 0 0 0,0 0-1 15,-1 0 3-15,-1 3-3 0,0 3 5 16,-2 2 3-16,0 4 4 0,-1 3 4 0,-1 2 6 16,0 4-1-16,0 1-4 0,0 0-11 0,0 1-11 15,0 8-3-15,0 4-2 0,0 7 10 16,-1 4 0-16,-2 6-2 0,2 2 2 0,1 4-4 16,0 5 2-16,0 4 0 0,0 4 1 0,4 5-4 15,-2 4 2-15,3 2-1 0,1 1-4 0,2 2 1 16,-2-3-9-16,-1-1-1 0,3-3-3 0,-4-2-1 15,1-2 5-15,-2-1 5 0,-1-3 5 0,1 0 4 16,-3-1 6-16,1-6-1 0,-1-2 2 16,0-3-1-16,0-5 1 0,0-2 2 0,0-3-1 15,0-4 1-15,-1-3 0 0,-3-2 2 0,2-6 1 16,-4-3 10-16,2-2 2 0,-1-4 4 0,0-2 2 16,-4 0-5-16,1-5-3 15,-3-6-10-15,0-3-5 0,-1-3-7 0,0-4-3 0,0-1 0 16,-3-2 0-16,4-1 1 0,-2-1-1 15,2-2 4-15,2 0-5 0,2-1 3 0,3 1-5 16,0-2 1-16,3-1 0 0,1 3-2 0,0 2 0 16,7 0-3-16,0 2-3 0,1 1-10 0,3 0-10 15,3 0-21-15,1-2-26 0,4 0-29 0,2 1-44 16,3 0-62-16,1 1-111 0,-5 6-153 16,-7 5-767-16</inkml:trace>
  <inkml:trace contextRef="#ctx1" brushRef="#br0" timeOffset="17041.78">966 11971 1748 0,'0'0'7'0,"0"0"13"15,0 0 35-15,0 0 49 0,0 0 15 0,0 0-11 16,0 0-11-16,0 0-12 0,0 0-6 0,0 0-5 15,0 0-9-15,0 0-14 0,0 0-16 16,94-61-9-16,-77 44-8 0,1-3-2 0,-2 0 0 16,0 1-5-16,-5-1 3 0,0 2 0 0,-4 1-1 15,-2-2 0-15,-1 1-2 0,-1-2-1 0,-3 1-3 16,0 0-2-16,-1 0-2 0,-7 1-3 0,0 4-1 16,-1 3-2-16,-3 2 1 0,1 3-1 0,0 4-7 15,-2 2 0-15,2 0-8 0,-3 7-2 16,2 4 3-16,0 4-1 0,-1 4 6 0,1 4 5 15,0 3 4-15,3 3 4 0,4 1 3 16,-2 2 1-16,5 0 3 0,2 1 0 0,0 1 4 16,2-3 1-16,6-1-2 0,3-4-2 0,1-2-7 15,6-5-3-15,3-2-7 0,-2-2-3 0,4-2 0 16,2-3-2-16,0 0-4 0,0-1-18 0,-1-4-38 16,2 1-82-16,-2-2-156 0,-8-2-290 15,-4-1-850-15</inkml:trace>
  <inkml:trace contextRef="#ctx1" brushRef="#br0" timeOffset="17629.98">1131 11026 1923 0,'0'0'-12'0,"0"0"20"16,0 0 65-16,0 0 44 0,0 0 3 0,0 0-15 15,0 0-21-15,0 0-18 0,0 0-16 0,126 14-13 16,-97-14-11-16,-1 0-11 0,3 0-8 0,1 0-10 16,2 0-12-16,-1 0-27 0,2 0-61 15,0 0-130-15,-9 0-214 0,-10 0-747 0</inkml:trace>
  <inkml:trace contextRef="#ctx1" brushRef="#br0" timeOffset="17824.98">1104 11438 2243 0,'0'0'24'0,"0"0"-22"16,0 0 15-16,0 0 38 0,0 0 25 0,0 0-4 16,0 0-14-16,0 0-22 0,0 0-17 0,119-36-15 15,-87 26-9-15,2 0-17 0,-2-1-31 16,-1 3-62-16,1 1-94 0,0 2-135 0,-6 2-222 15,-9 1-782-15</inkml:trace>
  <inkml:trace contextRef="#ctx1" brushRef="#br0" timeOffset="19075.39">1799 10898 960 0,'0'0'348'0,"0"0"-246"0,0 0 4 16,0 0 22-16,0 0 1 0,0 0-20 16,0 0-9-16,0 0-13 0,0 0-6 0,0 0-3 15,0 0-7-15,0 0-6 0,132-73-13 0,-111 67-10 16,-1 1-11-16,0 2-8 0,0 2-5 16,-4 1-6-16,-1 0-5 0,-4 0 1 0,-1 4-1 15,0 3 1-15,-5 2 4 0,0 3-2 0,-4 1 2 16,0 3-2-16,-1 2 1 0,-1 0-2 15,-3 3 0-15,-4 1 4 0,-2 2-3 0,-1 0 2 16,0 2 3-16,-3 0 2 0,0 2 1 0,-1-1 2 16,0 0 0-16,2 0 2 0,2-1-1 0,1-1-1 15,1-3-2-15,2-3-6 0,4-1-1 16,-1 0-6-16,4-3-4 0,0-2 0 0,0-2-3 16,4 0 0-16,0-1 0 0,3-1-4 0,3-1-6 15,0-1-8-15,1-1-14 0,2-1-20 0,3-2-33 16,1-2-62-16,0-1-94 0,3 0-149 0,-2-1-171 15,-7-2-752-15</inkml:trace>
  <inkml:trace contextRef="#ctx1" brushRef="#br0" timeOffset="19401.14">2340 10878 1932 0,'0'0'76'15,"0"0"-39"-15,0 0 16 0,0 0 23 16,0 0 13-16,0 0-11 0,0 0-12 0,0 0-15 16,0 0-17-16,0 0-6 0,0 0-1 0,0 0-2 15,0 0-1-15,0 0 1 0,28 75 1 16,-20-67 3-16,3 2-2 0,0-2-3 0,0 0-2 0,1 1-6 16,3-1 1-16,-1 0-5 0,-2-1-1 15,4 1 0-15,-4 1-4 0,1 0 3 0,-3 0-5 16,-1 2 1-16,-1-1-1 0,0 2-1 0,-5-1 4 15,-1 1 2-15,-2-1 0 0,0 1 5 0,-1 1-1 16,-5-1-2-16,-5 1 2 0,-2 1-6 16,-2 1-1-16,-2-2-3 0,-4 1-4 0,2 0-3 15,-3-1-10-15,1 0-15 0,0-2-28 0,2-1-40 16,-1-2-60-16,2-2-62 0,1-3-96 0,5 0-170 16,7-3-884-16</inkml:trace>
  <inkml:trace contextRef="#ctx1" brushRef="#br0" timeOffset="19561.25">2287 10877 2047 0,'0'0'77'16,"0"0"-9"-16,0 0 53 0,0 0 16 0,0 0-28 16,0 0-34-16,132-53-24 0,-103 46-22 15,0 1-18-15,2-1-16 0,-1 1-31 0,0 2-69 16,-3 1-146-16,-7 2-232 0,-5 1-811 0</inkml:trace>
  <inkml:trace contextRef="#ctx1" brushRef="#br0" timeOffset="19935.86">2747 10731 2094 0,'0'0'51'0,"0"0"13"15,0 0 32-15,0 0 23 0,0 0-7 0,0 0-21 16,0 0-19-16,0 0-20 0,0 0-10 16,0 0-11-16,0 0-3 0,0 0-4 0,2 116-8 15,4-104 4-15,2-1-4 0,1 1 0 0,2-2-4 16,0-1-3-16,0 1-4 0,2-2-1 0,2-1-2 16,-2 2 0-16,0-1 3 0,3 0-2 15,-4 0 3-15,4 1-7 0,-4 1 1 0,1-2-1 16,-2 3 0-16,2-1 2 0,0 2-3 0,-1-2 4 15,-1 2-1-15,-1-1 2 0,-2 1 1 16,-3 0-2-16,1 0-2 0,-5-1 6 0,-1 2 4 0,0-2 1 16,-1 1 10-16,-7 0-4 0,-1-1 0 0,-3 0-1 15,0 2-3-15,-5 0-1 0,-2 0-4 16,2-2-1-16,-3 0-8 0,-2 0 0 0,-1-2-9 16,3-1-10-16,2-2-17 0,1-1-31 15,-1-1-43-15,4-3-66 0,-1-1-110 0,4 0-183 16,6 0-654-16</inkml:trace>
  <inkml:trace contextRef="#ctx1" brushRef="#br0" timeOffset="20134.89">2791 10785 2508 0,'0'0'57'0,"0"0"14"16,0 0 36-16,0 0 9 0,0 0-21 0,0 0-34 15,0 0-18-15,116-60-19 0,-95 52-11 0,1 2-6 16,5 3-7-16,-3-1-5 0,2 3-18 0,-4 1-24 16,1 0-48-16,2 1-97 0,-3 4-152 0,-8-2-281 15,-5 1-886-15</inkml:trace>
  <inkml:trace contextRef="#ctx1" brushRef="#br0" timeOffset="21769.98">4082 10251 1375 0,'0'0'82'0,"0"0"-3"0,0 0 39 0,0 0 36 16,0 0 4-16,0 0-37 0,0 0-37 0,0 0-21 15,0 0-7-15,0 0-9 0,0 0-3 16,0 0-11-16,0 0-9 0,0 0-10 0,-107 6-5 16,85-3-3-16,-7 2-1 0,-2-1 1 0,-2 2-3 15,-6 0 3-15,-1 1-1 0,0 0 7 0,-2 1 3 16,2 0-4-16,-2 1 1 0,0 1-9 16,-1 1 3-16,0 1-1 0,2 0 3 15,5 1-1-15,1-1 1 0,8 0 1 0,2-1-2 16,9 0-2-16,1-3-6 0,10 0-10 0,1 0-13 15,4 0 3-15,5 0 1 0,4 2 7 0,3 1 13 16,1-1-3-16,5 2 3 0,1-2-4 0,2 1 0 16,2 1-2-16,3 1 0 0,-1-1 1 0,3 2 1 15,-3 1 0-15,3 1 1 0,-5 2-1 16,2 0-3-16,-6 0 3 0,-3 2-3 0,-1-3-1 16,-4 3 1-16,-6-2-7 0,0-1 3 0,-5 2-1 15,0 0 5-15,-7 1 2 0,-1-1 6 0,-4 2 3 16,0 0 2-16,-5 0 0 0,2 0-2 0,-5-1 5 15,0 2-9-15,-1-1 11 0,-1-1-3 16,-4 1-3-16,4-2 5 0,2-1-7 0,0-1 2 16,3 1-1-16,3-3 0 0,3 2-2 0,3-3 0 15,3 0-1-15,1-3-2 0,4 0-1 0,1 0-2 16,8 0 4-16,0 0 0 0,3-1 8 16,5-1-1-16,1 0 2 0,4-1 2 0,1-1-3 15,5 0 0-15,1-1-5 0,-2-1 2 0,3 0-3 16,0 1 0-16,-1-1 2 0,3 2 0 15,-1-2 1-15,0 3 3 0,0 1 2 0,2 0 0 16,-1 0-1-16,-2 0-1 0,0 1-3 0,0 2-2 16,-6 0-2-16,6 0-4 0,-6 1-8 0,3-1-8 15,-4 2-17-15,3 0-21 0,-4 0-43 16,0 0-85-16,-1 0-219 0,-4-3-215 0,-7-4-540 0</inkml:trace>
  <inkml:trace contextRef="#ctx1" brushRef="#br0" timeOffset="25047.91">2917 12316 520 0,'0'0'103'0,"0"0"-101"0,0 0 36 0,0 0 59 16,0 0 39-16,0 0-10 0,0 0-18 0,0 0-16 15,0 0 0-15,0 0 12 0,0 0 11 16,0 0 5-16,15 13-8 0,-11-13-4 0,-2-3-8 0,4 0-6 16,-2-3-4-16,3-1-9 0,2-2-10 15,1-1-12-15,-3-3-10 0,7-1-13 0,-3-2-7 16,-1 0-5-16,2-1 0 0,-3-2-2 0,0 0-2 15,-5-3 1-15,6-3-4 0,-3-2-2 16,-2-2-7-16,2-1-3 0,-4-3-8 0,4 0 2 16,-6-2-3-16,1 2 0 0,-1 1 2 0,-1 2-1 15,0 8 5-15,0 4 4 0,-1 6 8 16,-1 2 2-16,-1 5 4 0,-2 3 0 0,2-1-5 16,2 3-8-16,-2 0-14 0,-3 3-8 0,-1 4-10 15,1 4 6-15,-4 4 4 0,0 3 4 0,-1 4 10 16,0 4-2-16,-2 0 3 0,2 3-2 15,1 2 2-15,1 1-1 0,-2 2 0 0,3 2 1 16,1 0 0-16,-1 1 2 0,0-1 0 0,7-6 0 16,-1 0-6-16,2-4 0 0,0-2-7 0,6-2-4 15,2-1-4-15,4-4-7 0,3-1-6 16,-2-2-9-16,5-3-14 0,-1 0-28 0,0-4-24 16,1-1-32-16,2-3-72 0,0-3-95 0,0 0-95 15,-7 0-18-15,-4-3-335 0</inkml:trace>
  <inkml:trace contextRef="#ctx1" brushRef="#br0" timeOffset="25345.12">3431 11983 2105 0,'0'0'46'0,"0"0"-6"16,0 0 29-16,0 0 45 0,0 0-2 16,0 0-40-16,0 0-22 0,0 0-18 0,0 0-6 15,0 0-4-15,0 0-4 0,0 0-4 0,0 0-5 16,77 10-5-16,-58-9-8 0,-2 0-13 0,2-1-22 15,-1 1-35-15,1-1-45 0,1 1-57 0,-1-1-122 16,1 1-173-16,-7 1-139 0,-5-2-315 0</inkml:trace>
  <inkml:trace contextRef="#ctx1" brushRef="#br0" timeOffset="25539.19">3423 12239 1637 0,'0'0'31'0,"0"0"10"0,0 0 63 0,0 0 75 16,0 0-43-16,0 0-38 0,0 0-24 0,0 0-20 15,132-14-22-15,-110 10-15 0,-1-1-10 0,2 0-11 16,1-1-20-16,-2 2-44 0,-1-2-66 16,1 0-140-16,-3 1-168 0,-1 0-98 0,-7 3-384 0</inkml:trace>
  <inkml:trace contextRef="#ctx1" brushRef="#br0" timeOffset="26001.52">4133 11941 1652 0,'0'0'73'0,"0"0"6"15,0 0 12-15,0 0-2 0,0 0-31 0,0 0-39 16,0 0-9-16,0 0-6 0,0 0-3 16,0 0 0-16,0 0 0 0,0 0 4 0,0 0 9 15,-99 117 4-15,99-99 6 0,0 2 2 0,0 1 1 16,0-2 3-16,7 2 4 0,-3-2 3 0,3-2-4 16,-1-1-5-16,2 0-11 0,3-1-4 15,-2-1-4-15,0-2-5 0,2 0-1 0,0-3-5 16,1 0-4-16,1-4 1 0,-1 1 3 0,1-3 5 15,-2-2 8-15,4-1 11 0,-1 0 4 0,-3 0 2 16,1-4-2-16,-1-2-4 0,1-1-4 0,-4 2 3 16,0-2 3-16,1-2 2 0,-3 2 5 15,0-2-1-15,2-1-1 0,-4-1-6 0,3-3-4 16,0-1-3-16,-2-4-6 0,2 0 2 0,-4-4-3 16,2 0 0-16,-3-2 1 0,-1 0-1 0,-1 1 1 15,0 1 0-15,-2 1 1 0,-5 3 2 16,-1 0-3-16,-3 3 1 0,-1 1-1 15,0 2-3-15,-6 2-3 0,-1 1-9 0,-1 4-7 16,-3 1-8-16,-4 5-8 0,3 0-11 0,-5 4-20 16,5 3-20-16,-3 6-26 0,-1 2-46 0,4 5-68 15,3 2-126-15,4-4-153 0,6-5-583 0</inkml:trace>
  <inkml:trace contextRef="#ctx1" brushRef="#br0" timeOffset="28035.42">3201 9567 1097 0,'0'0'329'0,"0"0"-326"15,0 0-9-15,0 0 29 0,0 0 15 0,0 0-6 16,0 0-20-16,0 0-15 0,0 0 1 15,0 0 19-15,0 0 14 0,0 0 3 0,27 39 3 16,-15-28 0-16,-1 3 1 0,0-2-10 0,2 1-2 16,1-1-6-16,-1-1-8 0,-2-1 5 15,2-2 0-15,3-1 8 0,-3-2 5 0,3-2 10 16,-3-1 7-16,4-2 10 0,-4 0 8 0,0-5 3 16,1-2 0-16,-3-1-6 0,0-1-1 0,-2-2-9 15,-3 0 1-15,1-2-5 0,2 0-5 16,-5 0-4-16,2-2-9 0,-3 1-4 0,3 0-11 15,-5 1 3-15,2 1-8 0,-2-1 1 0,1 3 0 16,1 2-7-16,-3 1 2 0,1 2-7 0,-1 3 5 16,0 1-8-16,0 1-3 0,0 0-13 15,0 1-15-15,1 3-3 0,1 5 6 0,0 1 15 16,4 4 10-16,1 2 9 0,-1 1-4 0,3 3 2 16,0 1-1-16,1 3 1 0,1-2-1 0,0 4-2 15,1 1 4-15,3-1-6 0,-3 3 6 0,1-2 0 16,2 1-1-16,-2 1 0 0,-2 0-2 0,0-1 3 15,1 0 2-15,-2-2 9 0,-1 0 0 16,0-4 6-16,-2 1 1 0,-4-3 2 0,-2-1 4 16,0-1-2-16,-1 0 3 0,0-3-5 0,-2 0 2 15,-5-1-6-15,0 0-1 0,-7 0-6 16,2-2-4-16,-6 1 1 0,2 0-9 16,-4-1 8-16,-1-1-5 0,2-2 3 0,-1-3 5 0,0-3 4 15,2 0 3-15,2-3 0 0,1 0 2 16,3-6-3-16,2-2-2 0,1-2-5 0,2-2-2 15,3-2-9-15,4-1 3 0,0-2-3 0,2-1-3 16,8-4 6-16,6-3-5 0,0-5 7 0,9 1-4 16,0-5 2-16,4-1-3 0,5-4-6 15,2 1 1-15,1-2-10 0,-2 1-6 0,3-1-26 16,-4 1-41-16,3 1-59 0,-5 2-99 0,-1 2-178 16,-10 8-154-16,-5 10-735 0</inkml:trace>
  <inkml:trace contextRef="#ctx1" brushRef="#br0" timeOffset="36321.37">4314 10943 482 0,'0'0'158'0,"0"0"5"0,0 0 7 0,0 0-15 16,0 0-27-16,0 0-13 0,0 0-9 0,0 0-9 15,0 0-6-15,0 0 0 0,0 0-4 0,0 0 19 16,13 14 7-16,-10-14 6 0,4-4 7 0,-2 0-20 15,4-3-15-15,1-3-18 0,1-2-16 16,4-2-10-16,-2-3-9 0,1-3-6 0,2 0-7 16,1-3-2-16,-3 2-6 0,1-2 2 0,-1-2-6 15,-1 0 2-15,-2-4-2 0,0-2-4 16,3-2 2-16,-3-4-8 0,-2-1 1 0,3-3-5 16,-3-1-1-16,-2-2 0 0,-1 1-3 0,-1-1-1 15,-3 2-4-15,-2 5 1 0,0 1 0 0,-2 7 9 16,-3 6 2-16,-3 4 3 0,4 4 0 15,-4 5-4-15,4 4-3 0,-4 4-7 0,0 2-8 16,-1 4-7-16,-1 7 4 0,-1 9 1 0,0 5 11 16,-2 8 8-16,0 3 0 0,1 3 6 0,1 3-6 15,6 2 0-15,-2 1 0 0,4 3 1 16,-1-1-2-16,3 2 3 0,1-1 1 0,0-2-3 16,0-3 1-16,4-2-3 0,0-4 2 0,2-4-2 15,0-2 2-15,3-4 0 0,1-2 0 0,-1-4 1 16,0-1-2-16,1-4 2 0,-1-2-4 0,-3-4 3 15,4-3 0-15,-2-2-1 0,1-3 9 0,-2-2 0 16,3 0 10-16,-4-6 7 0,2-4 0 16,2-2 2-16,-1-6-4 0,0-1-4 0,0-4-4 15,1-3-5-15,0-1-4 0,1-2-3 0,2 0-4 16,-2-1 0-16,2 2 1 0,1 0 0 16,-1 5 3-16,-1 2-2 0,-1 6 0 0,3 2-5 15,-6 7 1-15,0 1-1 0,0 4 1 16,1 1 0-16,-3 2 0 0,0 6 7 0,2 4-2 15,1 3 3-15,0 3 1 0,-3 1-3 0,3 5 5 16,1-1 1-16,-2 0 0 0,-1 1 5 0,-1 0-2 16,4-1 0-16,-1 0 0 0,0-1-4 0,1 0 6 15,-1 0-2-15,-1-2-1 0,0 0 4 0,0-2-10 16,0-1-3-16,0-3-4 0,-3-3-4 16,4-2 1-16,-3-1-6 0,-1-1-9 0,2-1-15 15,1-3-27-15,-4 1-32 0,4-2-67 0,0-1-100 16,-3-1-157-16,4 0-196 0,-6 0-808 0</inkml:trace>
  <inkml:trace contextRef="#ctx1" brushRef="#br0" timeOffset="37153.44">5298 10871 1321 0,'0'0'180'15,"0"0"22"-15,0 0 27 0,0 0-11 0,0 0-67 16,0 0-63-16,0 0-33 0,0 0-25 15,0 0-7-15,0 0 3 0,0 0 5 0,0 0 6 16,0 0 0-16,0 0-4 0,-24 101-8 0,24-80 3 16,2-1-6-16,4 0-1 0,-2-3-1 0,3 0-5 15,0-2-6-15,-1 0-5 0,2-2 0 0,-1-2-8 16,0-2 6-16,1-3-2 0,1-1 0 0,-2-2 5 16,0-1 0-16,0-2 7 0,2 0 3 15,-2-3 8-15,0-4 2 0,1-1 1 0,2-3-3 16,-1-3-2-16,0-2-6 0,1-3-7 0,0 1 1 15,-3 0-3-15,4-2 2 0,-6 1-1 0,3 2 1 16,-3 2-5-16,0 3 0 0,-2 1-2 0,2 4-1 16,-3 4 2-16,0 1-5 0,-2 2 0 15,1 0-7-15,1 2 1 0,1 5-2 0,1 3 3 16,-1 5 8-16,1 4-1 0,0 2 6 0,-3 5-3 16,4 1 1-16,-3 2-4 0,0 3 1 15,3 1 1-15,-3 2-1 0,0 2 6 16,-1 0-5-16,1 0 2 0,-2-1 1 0,0 2 2 0,0-3 3 15,0 1 2-15,-3-3 2 0,2-1 6 16,-2 0 0-16,-2-4-2 0,2-1 0 0,-4-2-11 16,3-2 5-16,-4-1 1 0,-1-2-1 0,-1-1 5 15,-1-3-1-15,1-2 2 0,-5-3 2 0,0-1 2 16,-2-2-6-16,0-2-3 0,-3-3-2 0,0-2-2 16,2-1 2-16,-2 0-1 0,4-4 4 15,1-5-8-15,1-1 4 0,-1-3-6 0,4 0-4 16,2-2 2-16,3-2-5 0,0-1 4 0,5 0-4 15,1-3 0-15,0-1-1 0,1 0-3 0,10-3 1 16,0 0-3-16,5-3 2 0,3-2-5 0,2-4 1 16,3 0-8-16,3-4-3 0,4-1-10 15,3 0-10-15,2 0-16 0,-1 1-25 0,5-1-36 16,0 1-57-16,2 1-111 0,-11 9-235 16,-11 10-937-16</inkml:trace>
  <inkml:trace contextRef="#ctx1" brushRef="#br0" timeOffset="38626.51">5923 9949 909 0,'0'0'502'0,"0"0"-356"16,0 0 29-16,0 0 34 0,0 0-1 15,0 0-48-15,0 0-58 0,0 0-42 0,0 0-19 16,0 0-12-16,0 0-1 0,0 0 2 0,0 0 0 16,-102 95 1-16,93-60 4 0,0 4-1 0,2 1 0 15,1 0-3-15,2 1-7 0,3-1-3 0,-1-1-9 16,2-2-1-16,0 1-5 0,5-4-2 0,-1 0-4 15,5-2-2-15,-1-3-4 0,-1-1-7 16,0 0-2-16,3-2-14 0,0 1-6 0,1-2-19 16,-2-2-24-16,-1-1-52 0,1 0-63 0,-3-3-74 15,2-1-114-15,-2-7-114 0,-3-3-604 0</inkml:trace>
  <inkml:trace contextRef="#ctx1" brushRef="#br0" timeOffset="39151.25">6117 10517 751 0,'0'0'395'0,"0"0"-350"0,0 0 43 0,0 0 64 15,0 0 28-15,0 0-13 0,0 0-24 0,0 0-17 16,0 0-3-16,0 0 1 0,0 0-9 16,0 0-21-16,0 0-26 0,61-55-18 0,-48 36-15 15,5 0-10-15,-2-2-3 0,-1 1-5 0,1-2-1 16,-3 2-1-16,-2-1-1 0,0-1-6 0,-1-1 4 15,-2 0-2-15,-3-2-7 0,-1 1 2 16,-1 0-5-16,-3 1 0 0,0 2 0 0,0 1 1 16,-7 3-4-16,1 3 2 0,-1 4 0 0,-1 2-2 15,-2 3-1-15,1 3-7 0,2 1-3 16,-2 1-7-16,-2 3 2 0,2 5 1 0,-1 4 3 16,-1 5 6-16,2 4 5 0,0 3 5 0,-1 4 1 15,3 4 6-15,2 1-6 0,1 5 0 0,2 1 3 16,0 1-3-16,2-1 2 0,0-2-2 0,6-1-1 15,0-4-4-15,2-3 0 0,2-2-5 0,3-4-2 16,0-3-5-16,1 0-4 0,1-4-3 0,1-4-9 16,0-1-7-16,-1-3-11 0,2-4-15 15,-1-3-14-15,2-1-30 0,0-4-54 0,1-5-119 16,-2-5-139-16,-2 4-195 0,-6 1-169 0</inkml:trace>
  <inkml:trace contextRef="#ctx1" brushRef="#br0" timeOffset="39442.24">6409 9775 1886 0,'0'0'-55'0,"0"0"30"0,0 0 58 0,0 0 81 15,0 0 17-15,0 0-10 0,0 0-15 0,0 0-16 16,129 118-15-16,-109-85-7 0,1 2-9 0,1 3-6 16,-5 0-8-16,0 3-8 0,-3 5-9 15,-1-1-8-15,-7 5-1 0,-2 3-8 16,-4 0 0-16,-3-2-4 0,-6 1-6 0,-5-1 1 16,-2-2 0-16,-2-2-1 0,-3-3-1 0,-1 0-12 15,-2-4-18-15,0 0-30 0,-4-5-62 16,0-1-86-16,-2 0-161 0,8-10-236 0,7-8-821 0</inkml:trace>
  <inkml:trace contextRef="#ctx1" brushRef="#br0" timeOffset="44576.84">7232 10783 1313 0,'0'0'103'0,"0"0"19"16,0 0 16-16,0 0 15 0,0 0-36 0,0 0-53 15,0 0-30-15,0 0-1 0,0 0 18 0,0 0 19 16,0 0 6-16,29 70-7 0,-21-46-10 16,2 3-13-16,-2 0-9 0,0 4-7 0,-1 0-7 15,-1 1-7-15,-3 0-6 0,-3-1-7 0,0 1-12 16,-3-1-30-16,-8 1-72 0,-6 2-90 0,-6-1-144 15,3-8-202-15,6-7-768 0</inkml:trace>
  <inkml:trace contextRef="#ctx1" brushRef="#br0" timeOffset="46017.66">8085 10774 1845 0,'0'0'62'0,"0"0"34"0,0 0 31 16,0 0 10-16,0 0-18 0,0 0-55 0,0 0-25 16,0 0-7-16,0 0-6 0,-120-5-4 0,112 12-7 15,-1 1-6-15,-1 5-5 0,0 2 0 16,0 2-2-16,2 3 0 0,1 0 0 0,1 3-1 15,3 2 1-15,1 0-3 0,-1-1 2 0,3 0-5 16,0-1 1-16,3-1-1 0,2-2-5 0,2 1 3 16,1-2-3-16,3-3-1 0,-1-1-1 15,1-2-5-15,3-2-3 0,-3-3 0 0,5-2 1 16,-2-2 5-16,3-1 4 0,-2-3 3 0,4 0 5 16,0-3 0-16,-1-4 3 0,1 0 0 15,-2-4 2-15,2 0 2 0,0-2 0 0,-1-1 6 16,-1-1-4-16,-1-1 4 0,1-1 0 0,-3-1 0 15,-1-2-1-15,0 0 0 0,-3 2-2 16,-1 1-2-16,-2 2 5 0,-3 3-1 0,-1 3 6 0,-2 3 0 16,0 3 0-16,-1 2-6 0,0 1-10 15,0 0-13-15,0 1-7 0,0 5 3 0,-1 2 2 16,-3 6 13-16,0 3 1 0,2 2 0 0,-4 2 1 16,2 1-2-16,4-1 4 0,0 3-5 0,0-1 4 15,0 0-3-15,5-3-5 0,1-2-1 0,3 0-3 16,1-4-5-16,1 0 0 0,1-5 0 15,2-2 1-15,1-3 5 0,0-2 3 0,0-2 6 16,0 0 5-16,0-3 4 0,-2-5 4 0,4-2-3 16,-4-3 1-16,4-1-1 0,-5 0-2 15,3-1 0-15,-2-2 2 0,0 0 1 0,-3-1-1 16,1-3 0-16,1 0-4 0,0-1-1 0,-2 2 0 16,1 0-1-16,-2 3 2 0,-4 3 0 0,0 5 1 15,-4 3 2-15,2 2 2 0,-3 4-5 16,0 0-4-16,0 3-4 0,0 5 3 0,0 2 4 15,-3 4 4-15,-1 2 0 0,1 1-1 0,-3 3 0 16,2-1-2-16,-2 1-1 0,2 1-3 16,0-2-4-16,1 1-3 0,2-3-9 0,1 0-21 15,0 0-23-15,7-1-35 0,2 0-71 0,4-1-54 16,3 0-148-16,-2-5-166 0,-4-3-709 0</inkml:trace>
  <inkml:trace contextRef="#ctx1" brushRef="#br0" timeOffset="46652.92">9464 11340 1940 0,'0'0'18'0,"0"0"-10"0,0 0 41 16,0 0 49-16,0 0-2 0,0 0-33 0,0 0-38 0,0 0-11 16,0 0 5-16,0 0 3 0,-5-135 2 15,10 112 1-15,3 0-2 0,0-2 1 0,0-1-5 16,1 1-4-16,1-3-6 0,0 0-1 0,1-2-4 15,-3-1 1-15,1-2 0 0,0 3-2 16,-2-2 2-16,-4 4-3 0,-1 2 3 0,-2 5 4 16,0 3 5-16,-1 7 2 0,-2 2-1 0,-3 6-7 15,2 2-16-15,-3 1-11 0,3 7-10 16,-4 4 3-16,3 6 5 0,-2 2 7 0,1 5 6 16,3 3-2-16,2 1 5 0,1 4-1 0,0 0 3 15,2 2 0-15,2 1 2 0,4-1 4 0,0 0-2 16,1-2 1-16,0-1-1 0,2-3-2 15,0 0-1-15,0-7 4 0,0-1-6 0,0-3 2 16,2-2 1-16,-2-3-5 0,-2-3 7 0,-1-2-1 16,0-3 5-16,-3-2 5 0,0-2 9 15,-1 0 11-15,0-3 3 0,-2-4-2 0,4-2-6 16,-2-3-8-16,-2-2-6 0,4 0 1 0,-4-4-7 16,3-1-3-16,0-1 0 0,-1-2-5 0,3 3 3 15,-2 2 1-15,0 3-1 0,3 2 2 0,-4 5-3 16,3 3-1-16,-3 2 2 0,2 2-3 0,-2 0 4 15,3 6 5-15,2 4-2 0,0 2 9 0,1 3-6 16,2 2-3-16,-1 3 2 0,1 2-5 16,4-3 4-16,-3 2-3 0,4-1-1 15,-4-1-3-15,1 0-11 0,3-1-24 0,-4-2-58 0,2 0-100 16,-2 1-155-16,-3-6-225 0,-3-4-835 0</inkml:trace>
  <inkml:trace contextRef="#ctx1" brushRef="#br0" timeOffset="47197.04">10241 11267 1069 0,'0'0'828'0,"0"0"-804"0,0 0 13 15,0 0 36-15,0 0 31 0,0 0-10 0,0 0-14 16,0 0-15-16,0 0-10 0,0 0-14 0,0 0-5 15,0 0-6-15,0 0-4 0,0 0-6 0,50 126-5 16,-41-116-1-16,-1-1-3 0,5-2 3 16,-1-1-3-16,-2-1 3 0,2-3 4 0,-1-1 8 15,1-1 4-15,3 0-1 0,-2-4-1 0,-1-3-11 16,0-3-4-16,1 0-6 0,-1-3-1 16,-2 1-3-16,-1-2-1 0,-2 1-1 0,1 3 0 15,-2 0-1-15,-3 4 0 0,0 0 3 0,0 4-6 16,-3 1 1-16,0 1-14 0,0 0-10 15,0 3 0-15,0 4 3 0,0 3 10 0,-4 4 8 16,2 2 1-16,1 4 2 0,0 2 1 0,1 2 4 16,0 0-2-16,2 3 3 0,8-2 0 0,0 3-1 15,1-1 0-15,6 2-2 0,-1 1 0 0,4-1 2 16,4 0 1-16,-4 0-1 0,-1-2 1 16,0-2-5-16,-2 0 1 0,1-5 0 0,-6 0 0 15,-2-4 5-15,-1-2-3 0,-6-2 3 0,-2-3-2 16,-1 0 6-16,-2-5 1 0,-9 0-4 0,-4-3 2 15,-7-1-5-15,-2 0-2 0,-5-5 3 16,-1-1-1-16,-3-2-2 0,4-1 3 0,-1-2-1 16,0 0 6-16,6-1 4 0,2-1 0 0,3 0 4 15,4-1-7-15,7 1-3 0,2-1-2 0,3-3-6 16,3 1 0-16,0 1 1 0,6-3-1 0,4 1-3 16,8-3-1-16,1 2-3 0,4-1-4 15,6 0-3-15,3-2-11 0,1 0-24 16,5 0-54-16,3-3-88 0,-1 1-150 0,-9 4-208 0,-12 6-889 15</inkml:trace>
  <inkml:trace contextRef="#ctx1" brushRef="#br0" timeOffset="47474.15">10982 10866 1993 0,'0'0'28'16,"0"0"23"-16,0 0 21 0,0 0 20 0,0 0 15 15,0 0-3-15,0 0-13 0,0 0-6 0,0 0-18 16,0 0-13-16,-26 128 0 0,18-92-4 0,2 2-2 16,-2 1-2-16,1 3-7 0,4-2-10 15,0 1-8-15,3-2-10 0,0-1-4 0,3-4-5 16,6-2-8-16,3-3-13 0,4-3-26 0,5-5-29 15,2-1-45-15,1-4-81 0,6-3-135 16,-5-4-231-16,-10-5-902 0</inkml:trace>
  <inkml:trace contextRef="#ctx1" brushRef="#br0" timeOffset="47891.34">11519 11244 2486 0,'0'0'-25'0,"0"0"22"0,0 0 29 0,0 0 47 16,0 0 0-16,0 0-28 0,0 0-23 0,0 0-11 15,0 0-8-15,0 0 0 0,0 0-4 0,0 0 2 16,115-125-2-16,-107 105 2 15,3 1 1-15,-5-2-6 0,2 1-3 0,-2-1-4 0,-2-1-6 16,-2-1-5-16,-1-1-2 0,-1 1-8 16,0 0 5-16,-4 3 4 0,-3 4 4 0,1 3 6 15,-3 4-2-15,-3 4 1 0,-1 5-4 0,1 0 2 16,-2 6 2-16,-3 7 2 0,2 3 6 0,0 5 4 16,0 2 4-16,1 3 4 0,2 4 3 0,2 2-1 15,1 3 8-15,1 2 6 0,4-1 9 16,1 0 6-16,3 0-2 0,0-3-3 0,5-2-10 15,6-3-4-15,3-2-9 0,2-3-10 0,3-2-5 16,6-2-7-16,-1-5-9 0,-1-3-17 16,1-3-22-16,1-4-41 0,-4-2-53 0,0-2-98 15,-2 0-147-15,-6-4-111 0,-5 1-593 0</inkml:trace>
  <inkml:trace contextRef="#ctx1" brushRef="#br0" timeOffset="48159.14">11807 10674 2062 0,'0'0'22'0,"0"0"29"0,0 0 41 0,0 0 21 15,0 0-6-15,0 0-20 0,122 113-4 16,-106-85-6-16,0 3-7 0,-4 1-11 0,3 4-5 15,-5 2-6-15,-4 3-10 0,1 2-6 0,-5 1-8 16,-2 2-4-16,0-1-6 0,-2 2 1 0,-6-3-9 16,-2-2 0-16,-2 0-3 0,1-4-7 15,-2-3-6-15,-3-3-13 0,3-4-18 0,-4-3-31 16,6-1-45-16,-1-4-86 0,1-1-90 0,2-3-140 16,1-5-158-16,5-4-705 0</inkml:trace>
  <inkml:trace contextRef="#ctx1" brushRef="#br0" timeOffset="48374.54">12559 11059 2849 0,'0'0'-25'0,"0"0"16"15,0 0 8-15,0 0 29 0,0 0 1 0,0 0-11 16,0 0-15-16,127-42-6 0,-103 40-14 0,-1 1-28 16,0 1-51-16,2 0-91 0,-2 1-135 15,-6 2-215-15,-7-1-919 0</inkml:trace>
  <inkml:trace contextRef="#ctx1" brushRef="#br0" timeOffset="48547.67">12537 11312 2135 0,'0'0'132'16,"0"0"-10"-16,0 0 27 0,0 0 12 15,0 0-46-15,0 0-27 0,0 0-27 0,0 0-22 16,133 10-17-16,-103-17-11 0,2 0-9 0,0-1-11 16,-1 1-21-16,-1 0-27 0,1 0-53 0,-2 1-108 15,-1 2-176-15,-8 2-199 0,-6-1-887 0</inkml:trace>
  <inkml:trace contextRef="#ctx1" brushRef="#br0" timeOffset="49135.18">14007 10556 943 0,'0'0'222'15,"0"0"-20"-15,0 0 34 0,0 0 26 0,0 0-30 16,0 0-42-16,0 0-36 0,0 0-19 0,0 0-36 16,0 0-31-16,0 0-30 0,0 0-21 0,0 0 9 15,0 0 9-15,8 2 8 0,-7 23 0 0,3 7-11 16,-3 3-11-16,-1 2-8 0,0 2-5 0,0-1-2 15,0 1-2-15,-1-2-2 0,-4 1 0 0,3 1-15 16,0-3-9-16,1 0-19 0,1-3-22 16,0-1-17-16,0-1-39 0,5-4-43 0,2-3-53 15,1-2-87-15,2-5-108 0,-3-4-92 0,0-6-602 0</inkml:trace>
  <inkml:trace contextRef="#ctx1" brushRef="#br0" timeOffset="49368.71">14385 10494 2398 0,'0'0'28'0,"0"0"22"16,0 0 21-16,0 0 21 0,0 0 4 0,0 0-20 15,-13 132-8-15,13-100-12 0,0 2-17 0,0-1-9 16,0 0-10-16,0 1-7 0,0-1-2 15,3 1-6-15,-2 0-8 0,2-1-4 0,-1-2-12 0,3-3-13 16,1-2-20-16,-4-2-27 0,3-4-44 16,-4 0-87-16,1-2-79 0,-2-3-144 0,0-3-139 15,0-5-662-15</inkml:trace>
  <inkml:trace contextRef="#ctx1" brushRef="#br0" timeOffset="49585.47">13952 10912 2414 0,'0'0'11'0,"0"0"29"16,0 0 25-16,0 0 18 0,0 0-15 16,129-13-31-16,-94 10-9 0,5-1-15 0,2-1-3 15,3 2-8-15,0-1-5 0,0 1-5 0,0 1-10 16,-1-2-25-16,-6 2-52 0,-3 1-72 0,-4 0-91 15,-3 1-127-15,-11 0-151 0,-6 0-722 0</inkml:trace>
  <inkml:trace contextRef="#ctx1" brushRef="#br0" timeOffset="53067.74">14778 10996 944 0,'0'0'156'16,"0"0"-15"-16,0 0-7 0,0 0-57 0,0 0-48 15,0 0-16-15,0 0 1 0,0 0 16 0,0 0 5 16,0 0 3-16,0 0-5 0,0 0 0 16,4 82 1-16,6-71-6 0,-2-1 5 0,5 2-3 15,2-3-2-15,-3-1-2 0,4-1 0 0,-2-2 1 16,2-2-2-16,-1 0-1 0,1-3-5 0,-3 0-1 16,2 0-5-16,-2-2 6 0,-1-2-3 15,-1-1-1-15,-1-1 8 0,-3-1 3 0,1 2 7 16,-3-2 4-16,0 0 2 0,-2 0-9 0,0 0-6 15,0 0-7-15,0 0-6 0,-2 0-4 16,0 1-2-16,2 2 0 0,0-2-3 0,-1 3 1 16,-1-1-3-16,1 1 0 0,-2 0-1 0,0 1 2 15,1 1-1-15,-1 1 1 0,0 0 4 0,0 0-5 16,0 0 2-16,0 0-4 0,0 0-1 0,0 0 2 16,0 0 5-16,0 0 3 0,0 0 1 0,0 0 0 15,-1 0-5-15,-1 0-1 0,1 0-1 16,0 0 0-16,0 0 3 0,1 0-1 0,-3 1 4 15,3-1-4-15,0 0 3 0,0 0-1 0,0 0-1 16,0 0 4-16,0 0 2 0,0 0 5 0,0 0 3 16,0-1 4-16,0 0-5 0,0 0-4 15,0 0-5-15,3-2-2 0,-3 1-1 0,0-1 2 16,0-1 0-16,0 0-5 0,0 0 3 0,0-1-2 16,0 2 2-16,0-2 4 0,0 2-1 15,-3-1 1-15,2 1-3 0,-1-1 0 0,1 2-1 16,0-1 2-16,0 1 0 0,1-1 7 0,-1 1-4 15,1 1 1-15,0 0 2 0,0 1-10 0,0 0 9 16,0 0-7-16,-1 0-1 0,1 0-1 16,0 0-4-16,0 0-1 0,0 0-7 0,0 0-1 15,0 3 3-15,-2 3 4 0,2 0 3 0,0 5 8 16,-1 2-5-16,0 1 0 0,-1 1 4 0,1 2-6 16,-1 0 6-16,0 3-2 0,1 0-1 15,-1 2 0-15,0 1-1 0,1 1-1 0,-1 3 1 16,-2-3-1-16,3 0-1 0,-1-1 0 0,0-2-3 15,0 0 3-15,-1-3-2 0,1-2 2 0,-3 0 1 16,1-1-1-16,0-2 2 0,-2 0-3 0,2-3 3 16,-2-2 1-16,1-1 3 0,-1-2 3 15,-1-1 1-15,0-1 3 0,1 1-1 0,-4-3 0 16,-1 1 0-16,1-2 0 0,-3 0 3 16,0 0 4-16,-1 0 0 0,0-1 3 0,-1-1-1 15,-1-2-4-15,1 1 1 0,1 1-8 0,-1-1 2 16,1 1-5-16,2 0-3 0,0 0 2 0,1 1-5 15,2 0 1-15,3-1-2 0,2 1-2 0,3 0-5 16,1 0-6-16,0 0 1 0,5 0 0 16,5-2 4-16,3-1 5 0,5-2 2 0,5-2-3 15,5-3 1-15,2 0-4 0,2-1-2 0,0 0-1 16,2-2-4-16,-2-1 0 0,0-2-8 0,-3-2-3 16,0-1-11-16,-2-1-15 0,1-4-19 0,-6-1-36 15,3-3-55-15,-2 0-100 0,-4 0-146 16,-5 7-130-16,-4 8-681 0</inkml:trace>
  <inkml:trace contextRef="#ctx1" brushRef="#br0" timeOffset="53527.51">15610 10473 1577 0,'0'0'5'0,"0"0"42"16,0 0 45-16,0 0 20 0,0 0 6 15,0 0-35-15,0 0-25 0,-85 139-5 0,78-105 0 16,-1 2-3-16,2-1-8 0,1 1-12 0,-3-3-7 16,5 0-11-16,3-1-9 0,0-3-5 0,0-1-17 15,7-3-16-15,2-3-28 0,1-1-28 16,1-3-29-16,3-1-72 0,-3-4-117 0,0-5-122 16,-3-3-665-16</inkml:trace>
  <inkml:trace contextRef="#ctx1" brushRef="#br0" timeOffset="53958.81">15738 10918 1020 0,'0'0'174'0,"0"0"46"16,0 0 57-16,0 0-38 0,0 0-89 0,0 0-55 15,0 0-24-15,0 0-10 0,0 0-11 16,134-99-11-16,-120 84-3 0,0 0-1 0,-3 0-2 16,-2-1-2-16,-3 2-2 0,2-2-9 0,-5-3-4 15,2 1-9-15,-1-3-2 0,-3-1-3 0,0-1-4 16,1 0 3-16,-2 3-5 0,0 0 3 15,-2 2-2-15,0 4 3 0,-4 5 0 0,0 2-2 16,-3 4-3-16,2 3-10 0,0 0-1 0,-2 7-2 16,-2 4 6-16,-1 6 5 0,-2 2 6 0,2 5 2 15,-1 5-1-15,-1 2 5 0,4 2-1 16,2 0 1-16,0 2 0 0,3-3-2 0,3-2-4 16,2 1-3-16,0-5-5 0,5-2-6 0,5-2-9 15,2-5-16-15,2 0-20 0,2-5-28 16,1-1-33-16,1-3-51 0,2-3-45 0,-2-1-90 15,4-2-72-15,-8-2 10 0,-5 0-373 0</inkml:trace>
  <inkml:trace contextRef="#ctx1" brushRef="#br0" timeOffset="54248.5">16191 10358 1464 0,'0'0'254'0,"0"0"-217"0,0 0 92 0,0 0 48 16,0 0-6-16,0 0-31 0,0 0-36 16,115 136-20-16,-99-105-15 0,2 4-16 0,-6 1-16 15,1 5-7-15,-3 0-6 0,-3-1-2 16,-5 3-5-16,-2-3-7 0,-3 1-1 0,-9-1-9 15,-5-1 6-15,-3-1-6 0,-4 0-2 0,-3-1-6 16,-2-2-8-16,-2-1-15 0,0-2-25 0,0-1-30 16,-3-3-50-16,0-1-107 0,1-2-192 0,9-9-137 15,7-6-680-15</inkml:trace>
  <inkml:trace contextRef="#ctx1" brushRef="#br0" timeOffset="55094.47">17014 10271 889 0,'0'0'212'0,"0"0"24"15,0 0 21-15,0 0-15 0,0 0-54 0,0 0-59 16,0 0-33-16,0 0-13 0,0 0-4 0,0 0 2 15,0 0-6-15,0 0-14 0,0 0-18 16,0 0-7-16,8 82-9 0,-16-47-1 0,1 4 3 16,-5 5-9-16,1 2 0 0,-3 4-7 0,-3 2-2 15,0 3-4-15,0 1-3 0,-4-1-1 16,-1 0-2-16,1 1 1 0,-3-2-2 0,1 1-1 16,-2-2-1-16,2-1-2 0,1-3-4 0,0 0-4 0,2-4-5 15,2-2-8-15,1-4-6 0,3-1-14 16,1-4-14-16,1-3-23 0,1-5-24 0,2-1-27 15,-1-4-44-15,3-2-67 0,-2-2-94 0,0-2-107 16,5-5-379-16,-1-3 507 0</inkml:trace>
  <inkml:trace contextRef="#ctx1" brushRef="#br0" timeOffset="58705.78">17323 10816 170 0,'0'0'67'0,"0"0"31"0,0 0 46 0,0 0 39 16,0 0 33-16,0 0-13 0,0 0-2 0,0 0-10 15,0 0-32-15,0 0-20 0,0 0-24 16,0 0-17-16,0 0-16 0,0 0-17 0,-25-100-15 0,26 84-16 15,4-1-8-15,-2-1-4 0,5 2-5 16,-3 3-1-16,2 0 0 0,-2 4-5 0,1 3-2 16,2 3-4-16,-4 3-8 0,4 0 2 15,0 3-1-15,-1 6 2 0,1 3 2 0,0 2 0 16,2 4 0-16,0 0-2 0,-2 3 3 16,-1 1-3-16,-1 0 1 0,2-2-2 0,-5 0-1 15,4 0 0-15,-4-3-3 0,3-1 4 0,-3-2-1 16,0-1 0-16,2-5 3 0,-3-2 0 0,-1-1 2 15,0-3 1-15,0-2 7 0,-1 0 16 0,2 0 9 16,2-2 9-16,-2-5-6 0,5-3-15 0,0-4-5 16,5-1-9-16,-2-3-1 0,1 2 1 15,2-3-6-15,-2 0 1 0,5-1-1 0,-2-2-4 16,1-1 2-16,0 0-3 0,4 2-1 0,-3 3-1 16,0 2-3-16,1 4 2 0,-4 4-4 15,-2 5-4-15,0 1 0 0,-2 2-1 0,0 2 2 0,-2 6 3 16,-3 3 2-16,-1 4 1 0,1 2 4 15,-3 3 0-15,-1 1-2 0,0 0 3 0,0 3-4 16,0-3 4-16,0 0 0 0,0-1-1 0,0-2 0 16,0-1-2-16,0-1 1 0,1-4 0 15,1-1 2-15,4-1 0 0,-2-5 2 0,4 0-1 16,-1-3 5-16,0-2 5 0,2 0 3 0,0-2 8 16,2-5-2-16,-1-1 2 0,2-3 0 15,-2-1-1-15,0-2 1 0,-1-1 1 0,0 0 5 16,-2-3-1-16,-3 0 1 0,3-3-8 0,2-1-6 15,-4-4-7-15,4 1-3 0,-1-1-3 0,2 1-1 16,-1 0 1-16,-3 4-2 0,3 2 5 0,0 4-2 16,-1 2 0-16,-2 2-1 0,0 3-4 15,2 1 1-15,-4 2-1 0,3 2 2 0,-4 2 1 16,4 1-1-16,-5 0-1 0,5 0-1 0,-4 1-1 16,-1 2-2-16,4 2 2 0,-3 1-2 0,4 0 3 15,0-1-1-15,-1 2 3 0,3-1-1 0,-1 1 1 16,2 0-1-16,-1 0 1 0,-3 1 1 15,3-1 0-15,1 0 1 0,-4 0-1 0,-2 2 2 0,1 0-1 16,-3 0 0-16,-2 2 5 0,0 0 3 16,0 0 6-16,-2 3 3 0,-3-1 2 0,1 0-1 15,-3 0-2-15,-1 0 1 0,3 2-1 0,-2-1-1 16,1 1-2-16,1-1-2 0,-2 1-7 16,4-1 0-16,1-1-2 0,1 1-4 15,0-1 0-15,1-1-8 0,0 0-8 0,0-1-17 16,3 0-22-16,1-1-47 0,4-2-64 0,1 0-112 15,3-2-206-15,-4-2-108 0,-1-3-607 0</inkml:trace>
  <inkml:trace contextRef="#ctx1" brushRef="#br0" timeOffset="58850.02">18385 10814 1873 0,'0'0'248'0,"0"0"-125"0,0 0-6 15,0 0-15-15,0 0-78 0,0 0-73 16,0 0-72-16,0 0-109 0,0 0-207 0,0 0-88 16,0 0-600-16</inkml:trace>
  <inkml:trace contextRef="#ctx1" brushRef="#br0" timeOffset="59458.6">18751 10675 1650 0,'0'0'135'0,"0"0"-92"15,0 0 13-15,0 0 16 0,0 0-13 0,0 0-21 16,0 0 2-16,0 0-1 0,-60 123-5 16,56-93-13-16,-4 3 1 0,1 3-7 0,1 2 12 15,-1 2 20-15,5 2 0 0,1-1 6 0,1 0-16 16,0-1-9-16,3-3-2 0,2 0 2 15,2-4 3-15,1-4-4 0,1-3 1 0,0-3-8 16,1-4-5-16,-2-4-4 0,-3-3-5 0,0-5-3 16,-2-4 18-16,-3-3 40 0,0-1 11 0,0-7 0 15,-1-5-19-15,-6-4-38 0,2-6-15 0,-3-3 0 16,-2-4 1-16,2-5-4 0,0-3 5 16,5-3-4-16,2-4 2 0,1-1-3 0,4-3 0 15,6 1-3-15,4 1-1 0,-1 3 2 16,0 6-2-16,3 6 4 0,-3 5-3 0,5 8 2 15,-3 6-2-15,2 4-3 0,0 4-3 0,-4 5-3 16,-1 0-1-16,0 6 2 0,-2 4 7 0,-1 2-1 16,0 3 7-16,-6 1-6 0,2 3-2 0,-4-1 1 15,-1 0-7-15,0 0 4 0,0-2-1 0,-6-1 6 16,3-3 2-16,-4-1 5 0,3-4-1 16,-3-1 2-16,5-3 4 0,-1-1 3 0,2-2 12 15,1 0-3-15,0 0 3 0,0-4-10 0,3-2-6 16,3-3-5-16,2-3-2 0,5-2 2 0,1-2-2 15,3 0 4-15,3 0-5 0,0-3 3 16,2 2-2-16,1-1-2 0,-2 0 2 0,4 4 0 16,-7 1 3-16,-1 3 0 0,2 3 1 0,-7 2-2 15,0 4 1-15,-3 1 0 0,-2 1 2 16,-3 6 1-16,-4 2 4 0,0 3 4 0,0 1-4 16,0 4 2-16,-5 0-5 0,-2 0-3 0,-2 1 0 15,-2-1-3-15,3-1 1 0,2-3-8 16,-2-1-14-16,-1-3-34 0,7-1-49 0,0-2-83 15,-1-2-146-15,3-4-191 0,0 0-89 0,4 0-418 0</inkml:trace>
  <inkml:trace contextRef="#ctx1" brushRef="#br0" timeOffset="59593.64">19245 10521 1503 0,'0'0'516'0,"0"0"-374"16,0 0-36-16,0 0-11 0,0 0-51 0,0 0-57 15,0 0-42-15,0 0-43 0,0 0-82 16,0 0-166-16,0 0-147 0,0 0-728 0</inkml:trace>
  <inkml:trace contextRef="#ctx1" brushRef="#br0" timeOffset="60579.66">19519 10742 1670 0,'0'0'202'0,"0"0"-29"0,0 0 16 0,0 0-35 16,0 0-56-16,0 0-26 0,0 0-16 0,0 0-15 16,0 0-8-16,-108 128-7 0,90-113 1 0,0 0-5 15,-1-1-11-15,-2 0 0 0,-2-2-8 0,2 0-3 16,1-3 0-16,6-1-21 0,0-2-18 0,5-1-29 16,3-3-40-16,4-1-31 0,1-1-22 15,1 0-13-15,0-1-9 0,0-3 12 16,2-3 21-16,5-4 25 0,-2-2 37 0,5-2 32 0,2 0 19 15,2-4 20-15,-1-1 18 0,0 0 9 0,3-2 12 16,-4 0 21-16,-2 1 33 0,0 3 37 16,-3 4 29-16,-3 3 11 0,-2 3-14 0,1 3-20 15,-2 3-31-15,0 0-29 0,-1 2-23 0,0 0-10 16,1 4 5-16,0 3 6 0,0 2 4 0,0 2-3 16,3 2-7-16,0 1-1 0,-1 0-3 15,4 0 1-15,0 2-1 0,-1-1-5 0,4-1 1 16,1-2-7-16,3 1-2 0,0-2-2 0,-1 0-3 15,4-3 2-15,-1-1-2 0,0-1 4 16,1-1 1-16,1-3 0 0,-1-1-2 0,1-1-2 16,1 0-3-16,-1-2-1 0,2-3 1 0,-3 0-2 15,2-2 2-15,0 0-4 0,0-2 1 0,1 0 0 16,-2-2-4-16,-4 0 4 0,3-1-4 0,-4-1 4 16,-2-1 0-16,-1 0-1 0,-2 0 1 0,-4 0-1 15,0 3 5-15,-3-1 0 0,-1 3 6 16,0 1-1-16,-7 2-1 0,-1 2-5 0,0 1-2 15,-4 3-5-15,0 0-2 0,-1 3 1 0,-3 4-3 16,2 1 2-16,-3 3 0 0,1 2 1 0,2 1-1 16,1 2 0-16,1 0 3 0,2 2-4 15,1 0 4-15,1 0-4 0,5-1 1 0,1-1-3 16,2 0 1-16,0-1-3 0,3-1-4 0,5-1 0 16,1-2 0-16,1-2 4 0,3-1 4 15,1-1 3-15,3-3-1 0,2-2 3 0,0-2 2 16,-1 0 1-16,4-1 3 0,-1-5-4 0,0-2 5 15,2-2-4-15,-1-1 4 0,4-2 0 16,-3-2-2-16,-2-2-1 0,1-1-3 0,4-3 1 16,-4-1-5-16,3-3 4 0,0-1-5 0,-2-4 0 15,0-3 1-15,0-1-2 0,0-4 0 0,-2-1-3 16,-1 0 1-16,-1 0-1 0,-3 2 3 0,-1 2 0 16,-5 5 5-16,-3 3-1 0,-3 5 2 0,-4 6 2 15,0 4-2-15,-9 5 4 0,-1 3-7 0,-2 4 1 16,-5 0-2-16,1 7 0 0,-6 4 2 15,-1 4-3-15,1 3 2 0,0 6-2 0,-1 2 4 16,-2 4 1-16,3 3 0 0,1 3-4 0,2 0 1 16,6 0-2-16,2 0-3 0,5-1 4 15,6-4-5-15,0-2 2 0,5-1-2 0,1-3-2 16,7-2 0-16,0-3-4 0,1-1 6 0,2-3-2 16,-1-3 6-16,3-1 1 0,-3-4-1 15,1-2-1-15,1-4 4 0,-3-2 0 0,6 0 0 16,-1-3 6-16,-1-4-4 0,0-1 2 0,1-2 0 15,-1-2-2-15,0-2 1 0,-2-1-5 0,1 0 4 16,-2-2-1-16,-2 1 1 0,-2 2 3 16,-2 2 1-16,-4 1 2 0,2 4 9 0,-6 4 4 15,0 0 2-15,-1 3 2 0,0 0-13 0,0 2-2 16,-3 3-4-16,-5 5 1 0,-2 1 1 0,0 3-1 16,-1 1-3-16,1 0-4 0,0 1 2 0,1-1-3 15,3-1 1-15,0 0-8 0,3-2-7 16,0 0-20-16,3-2-36 0,0-1-50 0,2-1-82 15,3-1-155-15,1-3-243 0,-2-2-858 0</inkml:trace>
  <inkml:trace contextRef="#ctx1" brushRef="#br0" timeOffset="60744.77">20484 10471 2003 0,'0'0'230'0,"0"0"-54"15,0 0 4-15,0 0-42 0,0 0-58 0,0 0-52 16,0 0-35-16,0 0-27 0,0 0-36 0,0 0-64 16,0 0-115-16,0 0-236 0,0 0-124 15,0 0-638-15</inkml:trace>
  <inkml:trace contextRef="#ctx1" brushRef="#br0" timeOffset="61843.11">20994 10818 2184 0,'0'0'168'0,"0"0"-55"16,0 0 18-16,0 0 11 0,0 0-33 15,0 0-49-15,0 0-31 0,0 0-13 0,0 0-12 16,0 0 2-16,0 0 0 0,0 0 1 0,0 0 7 15,43-54-5-15,-43 51 7 0,0-2-6 0,-3 1-4 16,-5-2-8-16,-3 2-9 0,-6-1-6 0,-5 1-9 16,0 1 0-16,-4 2-6 0,-1 1 5 15,-1 0-1-15,-1 2-1 0,4 5-2 0,-2 1-3 16,3 3 7-16,-3 2 5 0,4 1 11 0,1 0 4 16,5 2 2-16,1-1 2 0,4-1-3 0,7-2 1 15,0 0-5-15,3-2 2 0,2-1-4 16,0-1 4-16,3-2 5 0,5-1 5 0,1-3 9 15,3-1 9-15,1-1 10 0,5-1 0 0,1-6-1 16,5-1-8-16,1-4-2 0,-3 0-5 0,2-2 2 16,-1-1-1-16,-2 0-4 0,-2-2 5 0,0-1-7 15,-2-1 3-15,2-1-4 0,-1-4-4 0,-2-1-2 16,2-1-2-16,0-3-5 16,0-1 1-16,-1-3-1 0,0 1-3 0,0 2 2 15,-3-2-4-15,-1 5 2 0,-2 2-1 0,-4 3 2 16,-1 7 4-16,-4 2 0 0,-2 5 6 0,0 3-9 15,0 5-5-15,-3 0-5 0,-5 7 0 0,-2 6 8 16,-5 3 8-16,0 4 3 0,-3 4-1 0,0 1 0 16,3 3 2-16,-1 1 2 0,4 3-3 0,5 0 1 15,3-1-3-15,3-1-1 0,1-1 2 16,4-3-4-16,4 0-1 0,2-5 0 0,1 0-2 16,2-4 3-16,1-2 1 0,-3-2 6 0,0-4 3 15,1-3 2-15,0-1 0 0,-2-4 1 0,3-1 2 16,-2 0-3-16,2-6 4 0,-2-2-3 15,2-2 1-15,2 0-2 0,-2-2-4 0,5-2-1 16,-5-1 0-16,5-2-4 0,0-1 1 0,-2-1-2 16,3-2-3-16,-1 1 3 0,0 1-3 0,-4-1-2 15,2 4 0-15,-6 2-3 0,-3 4 4 0,0 3 0 16,-4 3 1-16,-3 4-6 0,0 0-1 0,0 5-2 16,-10 4 4-16,4 4 4 0,-5 3 3 15,-3 1 2-15,1 2 1 0,-1 1 0 16,1-1-2-16,1 3 1 0,4-2-2 0,2-1 1 15,2-1-3-15,3 1 2 0,1-2-2 0,0-2 0 16,4-2 3-16,0-3-4 0,4-2 3 0,0-1 3 16,-1-3 2-16,1-1 5 0,4-3 5 0,-4 0 0 15,2-4 2-15,3-1-6 0,0-2-4 0,0-2 0 16,-1-2-4-16,3 0 1 0,-1-1 2 16,-2 0-1-16,5-1 1 0,-2-1-4 0,2 1-2 15,-2 1-2-15,1 1-1 0,-3 0 2 0,1 4 0 16,-6 1 4-16,0 3-4 0,-3 3-1 15,-2 0-7-15,-2 0 1 0,-1 2 1 0,0 5 1 16,-1 1 3-16,-6 2 2 0,0 2 1 0,-2 1-1 16,-2 0 2-16,2 1-3 0,1 1 1 0,-1 0 0 15,4-1 1-15,1-1 1 0,2-2 0 16,2 0-1-16,0-1-3 0,0-2 1 0,2-2-2 16,2-2 7-16,1 0-2 0,2-3 6 0,1-1 5 15,1 0-4-15,3-2 3 0,-2-3-5 16,1-2-1-16,0 0 2 0,-1-2 1 0,0 0-1 15,2-1 2-15,-1-1-2 0,2 0-3 0,0-1 1 16,0-2-3-16,2 2 2 0,0-2-3 0,0 1 1 16,-1 3 0-16,0 0-1 0,-2 5 0 0,-4 0-2 15,2 4 1-15,-4 1-1 0,-4 0 4 0,-1 1 6 16,-1 5 4-16,0 3 4 0,0 1 3 16,-1 3-2-16,-4 1-2 0,1-1 0 0,-2 3-7 15,1-1 1-15,1 0-7 0,2-1-1 0,0 0-3 16,2 0-5-16,0 0 0 0,2-2-12 0,4 0-21 15,-1-1-44-15,2-3-67 0,0-3-122 16,-3-1-297-16,2-3-944 0</inkml:trace>
  <inkml:trace contextRef="#ctx1" brushRef="#br0" timeOffset="62024.68">21545 10360 2363 0,'0'0'169'0,"0"0"5"0,0 0-8 16,0 0-40-16,0 0-45 0,0 0-43 0,0 0-24 15,0 0-22-15,0 0-10 0,0 0-20 0,0 0-34 16,0 0-82-16,0 0-185 0,0 0-314 0,77 14-893 0</inkml:trace>
  <inkml:trace contextRef="#ctx1" brushRef="#br0" timeOffset="62299.82">22369 10637 2007 0,'0'0'18'15,"0"0"25"-15,0 0 23 0,0 0 47 16,0 0-12-16,0 0-32 0,0 0-10 0,0 0-15 16,0 0-10-16,0 0-8 0,0 0-1 0,11 135-3 15,-11-113-6-15,0 0-5 0,-1-1-8 0,-2-1-5 16,1-2-23-16,-1-2-19 0,1-1-53 0,2-2-87 16,-2-3-167-16,2-2-189 0,0-5-768 0</inkml:trace>
  <inkml:trace contextRef="#ctx1" brushRef="#br0" timeOffset="62467.99">22417 10330 1776 0,'0'0'217'0,"0"0"-124"15,0 0-9-15,0 0-15 0,0 0-40 0,0 0-44 16,0 0-53-16,0 0-68 0,0 0-133 0,0 0-143 15,0 0-55-15,0 0-434 0</inkml:trace>
  <inkml:trace contextRef="#ctx1" brushRef="#br0" timeOffset="63894.89">22392 10860 352 0,'0'0'304'0,"0"0"108"0,0 0 40 0,0 0-58 15,0 0-107-15,0 0-99 0,0 0-69 16,0 0-38-16,0 0-20 0,0 0-10 0,0 0-13 15,0 0-14-15,0 0-9 0,0 0-12 0,111-129-4 16,-88 114-7-16,-3 2-4 0,0 3-1 16,-3 2-5-16,-3 2-1 0,-3 4-9 0,-4 2 1 15,0 0-5-15,-5 7 5 0,-1 3 10 0,-1 3 5 16,0 2 9-16,-2 2 4 0,-6 0 7 16,-1 2-1-16,1 0 4 0,-1-1-4 0,2 1 1 15,-3-1 2-15,6-3-1 0,-1-2 4 0,4-1-2 16,1-3 0-16,0-2 3 0,0-2 7 0,0-3 13 15,0-2 19-15,5 0 7 0,0-2-2 16,5-4-10-16,0-4-22 0,2 0-10 0,4-2-8 16,-1 0-3-16,4-2-1 0,0 1 0 0,-2-1-2 15,2 2 0-15,-3 1-2 0,1-1-2 0,0 0 0 16,-1 2-5-16,-1 1-2 0,1 1-1 0,-5 2-3 16,0 2 0-16,-3 2-2 0,-3 2-2 15,-1 0-1-15,-3 5 3 0,-1 3 4 0,0 1 5 0,0 4 6 16,-7-1 0-16,1 4 8 0,-4 0-6 15,2 0 1-15,-1 0-2 0,0 0-5 0,1-1 6 16,3-3 1-16,-1 1 1 0,3-2 5 0,3-3-4 16,0-2-2-16,0-2 6 0,0-1 0 15,1-2 14-15,3-1 6 0,2 0-1 0,4-3 2 16,-1-2-15-16,2-3-6 0,1-2-4 0,1 1-6 16,1-2 3-16,-2 0-1 0,0 1 2 15,2-2 3-15,-1 1-2 0,-2-1 0 0,1 0-1 16,1 3-4-16,-1-2 3 0,-1 1-2 0,1 0 0 15,-1 1 2-15,-4 1-2 0,-1 2-1 0,1 2-2 16,-6 2-3-16,2 1-2 0,-3 1-4 16,0 0 2-16,0 3-2 0,0 2 6 0,-3 5 4 15,2 0 1-15,-7 2 3 0,3 0 0 0,-1 1-2 16,1 1-1-16,-1-2-1 0,3 2 1 0,2-1 1 16,1-2-3-16,0 0 2 0,3-1-4 15,3-2 3-15,0-1-1 0,4 0 5 0,0-2-2 0,1-2 2 16,0-2 4-16,3-1-6 0,0 0 3 15,-1 0-1-15,5-4-2 0,-3-2 8 0,0-1-4 16,-2 0 1-16,2-2 1 0,-1-1-3 16,0 1-1-16,0-1 3 0,-1-1-3 0,1 0 0 0,1 0 0 15,-2-1 0-15,1 1 1 0,-3 0-3 16,-2 1 3-16,-3 1-2 0,1 1 0 0,-5 2 0 16,-2 0 0-16,0 2-4 0,-5 1-4 0,-4 1-2 15,-1 1-3-15,-1 1 4 0,-4 0 0 16,3 0 4-16,-3 1 0 0,2 4 0 0,0 1 2 15,4 1-1-15,1 1 1 0,2-1-2 0,0 1 0 16,0-1-2-16,2-1 2 0,3 1-2 16,1-2 1-16,0-1 3 0,0-1-3 0,0 0 4 15,5-2-2-15,1-1 1 0,-1 0 2 0,1 0 2 16,2 0 3-16,-1 0 0 0,2-2-2 0,-2-1-3 16,1 1 1-16,-3 0-1 0,0-1 0 0,0 2-1 15,-2 1 1-15,0 0-2 0,2 0-2 0,0 5 3 16,-1-1-4-16,1 2 4 0,1 1-2 15,-1 1 4-15,-3 2 0 0,1-1 0 0,-1 0 0 16,1 1-2-16,-2-2 1 0,2 2-2 0,0-1 5 16,0-1-3-16,6 0 2 0,-5-1 4 0,5 0-5 15,2 0 4-15,3-2-2 0,0 0 1 16,5-2-2-16,-1 0 4 0,1-2 0 0,1-1 2 16,-1 0 1-16,-2-1-1 0,2-4 0 15,-6-1-5-15,0-2 4 0,1-1-4 0,-3-2 0 16,0-2 3-16,-1-1-7 0,-3-1 1 0,2-1-6 15,-2 1-2-15,1-1-3 0,-4 0 1 0,0 0-2 16,-2 0 0-16,-2 1-6 0,0 1-3 0,0 1-1 16,-2 2-3-16,-4 3 5 0,3 2-9 15,-5 1-6-15,1 5-2 0,-2 0-2 0,-1 7 8 16,-4 2 6-16,2 5 8 0,-3 2 4 0,0 5 5 16,-4 2 6-16,1 3 1 0,-4 3 1 0,-1 3 2 15,2 3 2-15,-2 2 2 0,3 2 12 0,3 3-4 16,3 3 3-16,2-1-1 0,3 2 0 0,0 1 5 15,3-2 2-15,4 2 7 0,-1-4-2 16,2-2-1-16,1 0-4 0,0-3-2 0,0-3-11 16,4 0 3-16,-3-4-3 0,1-2-5 0,0-4 7 15,-1-4-10-15,-1-3 0 0,0-5 1 0,0-5-3 16,-4-3 7-16,-1-4 4 16,-2-1 0-16,-4-5-3 0,-3-5-1 0,-1-5-5 0,4-5 4 15,-1 0-3-15,3-3 1 0,2 0 0 16,6-3-6-16,1 0-2 0,5-2-3 0,9-2-2 15,2-1-5-15,6-2 2 0,4 0-6 0,5-1-4 16,2 1 4-16,3 0 1 0,0 4 4 0,2-1 6 16,0 4 1-16,1 0-1 0,-3 2 3 0,0 2-2 15,0 1 1-15,-1 2 3 0,-3 1-1 16,-2 2 4-16,0 4-3 0,-8 0 2 0,2 4-1 16,-5 1-1-16,-3 1 3 0,-1 3 1 0,-7 0 4 15,-1 2 1-15,-3 1 4 0,-4 0 2 0,0 1 9 16,-5 6 1-16,-5 4 3 0,-3 1-3 15,-1 2-8-15,0 1 0 0,-2 0-3 0,2 1-2 16,0 0-2-16,3 0-2 0,1 1-6 0,3-2 0 16,1-1-5-16,4-1-9 0,1-1-7 0,1 0-28 15,0 0-34-15,6-3-64 0,4-2-113 16,4 0-230-16,-3-4-159 0,-5 1-707 0</inkml:trace>
  <inkml:trace contextRef="#ctx1" brushRef="#br0" timeOffset="64041.93">23909 10758 848 0,'0'0'586'0,"0"0"-222"15,0 0-67-15,0 0-92 0,0 0-86 16,0 0-82-16,0 0-47 0,0 0-40 0,0 0-33 16,0 0-38-16,0 0-135 0,0 0-185 0,0 0-145 15,0 0-323-15</inkml:trace>
  <inkml:trace contextRef="#ctx1" brushRef="#br0" timeOffset="64717.81">23827 11271 1494 0,'0'0'445'0,"0"0"-175"0,0 0-34 16,0 0-65-16,0 0-66 0,0 0-30 0,0 0-21 15,0 0-19-15,0 0-13 0,0 0-3 16,121-100-1-16,-99 90 0 0,0 2-3 0,0-1-3 15,-1 1-5-15,0 1-3 0,1 3-1 0,-1 0-4 16,-3 3 2-16,1 1-4 0,-7 1 0 0,0 5-1 16,-4 2-4-16,-1 1 4 0,-4 2-4 0,-3 2 2 15,0 1 0-15,-2 2 0 0,-6-1 3 0,0 0 3 16,1 1 0-16,-1 0 1 0,0-2 0 16,0 0-1-16,6-1 3 0,0-3-3 0,0 0 2 15,2-6-1-15,0-1 1 0,0-2 7 0,0-1 7 16,4 0 8-16,0 0 0 0,4-4-3 0,2-3-8 15,3-2-6-15,1 0-1 0,0-2-4 16,2 1 1-16,-1-1-1 0,2 0-1 0,1 2 1 16,-5 1-1-16,6 0-3 0,-4 1 2 0,2 1-2 15,-1 0 2-15,-1 2 0 0,4 2-2 16,-4-1 0-16,0 2-2 0,-4 1-1 0,-2 0-1 16,-3 0-4-16,0 1 3 0,-2 4-1 0,-1 0 2 15,-1 3 4-15,-2 2-1 0,0-1-1 16,0 1 3-16,0 2-1 0,-4 0 3 0,3 1 2 15,-2 1-4-15,3 0 1 0,0-1-1 0,1 0 0 16,6 0 1-16,1 0 1 0,3-2 2 0,1-1 1 16,2-2 3-16,1-1 0 0,-2-1 3 0,4-2 0 15,-4-3 1-15,4-1 1 0,-2 0 1 0,3 0 1 16,-1-4 2-16,-2-2 3 0,1 1-1 0,-2-2-2 16,1 0-3-16,-1-1-2 0,-2-1-1 15,2-2-1-15,0 0-3 0,-2-2-1 0,2-2-3 16,-1 0-1-16,-1-1 0 0,-3-1-1 0,-2 2 1 15,0 0-2-15,-3 2 1 0,-1 0 1 16,-3 3-2-16,0 2 1 0,-1 0-5 0,-6 4-5 16,0 0 0-16,-3 4 0 0,-2 0 3 0,-3 1 6 15,-2 6 0-15,-4 5 1 0,1 0 2 0,0 3-3 16,-1 3 5-16,2 1 0 0,6 4-2 16,-2 0 1-16,8 1-3 0,0 2-2 0,5-2-3 15,2 1 1-15,0 2-3 0,7-1 1 0,7 3-7 16,2 0-7-16,4 0-20 0,4-2-18 15,-1-3-30-15,5-2-72 0,-4-3-144 0,-5-7-389 16,-7-4-851-16</inkml:trace>
  <inkml:trace contextRef="#ctx1" brushRef="#br0" timeOffset="65580.98">22261 10278 186 0,'0'0'43'0,"0"0"28"16,0 0 27-16,0 0 28 0,0 0 15 0,0 0-3 16,0 0 1-16,0 0-9 0,0 0-11 15,0 0-15-15,0 0-17 0,0 0-18 0,0 0-22 16,0 0-7-16,17-11-2 0,-21 13 5 16,-1 2 7-16,3-1 4 0,-1 1-5 0,1 1 1 15,1-1-1-15,-1 1 0 0,1-1 4 0,1 1-4 16,-1-1 1-16,1 1-9 0,0 0-3 0,0-2-8 15,0 1-8-15,0-2 1 0,0 0-1 0,0 0 6 16,1 0 1-16,3-1 7 0,-2-1 3 16,1 0 7-16,3 0 2 0,-1 0 3 0,-1 0-5 15,1 0-7-15,1-1-8 0,-1-3-11 0,3 1 0 16,-2-1-9-16,0 1 0 0,0-1-2 0,-1 0-3 16,4 0-1-16,-4 1-1 0,0-1 1 15,-2 1-4-15,1 0 2 0,-3 0-6 0,1 1 0 16,-2 1-12-16,0 0-18 0,0 0-24 0,0 1-60 15,0 0-82-15,-2 0-143 0,1 0-175 0,1 0-613 0</inkml:trace>
  <inkml:trace contextRef="#ctx1" brushRef="#br0" timeOffset="66304.98">23792 10715 201 0,'0'0'60'0,"0"0"48"0,0 0 70 0,0 0 41 16,0 0-4-16,0 0-38 0,0 0-53 16,0 0-24-16,0 0-16 0,0 0 5 0,0 0 2 15,0 0-2-15,0 0-2 0,0 0-5 16,85 0-2-16,-79 0 0 0,-1 0-2 0,-1 0-9 15,-3-1-4-15,-1 1-5 0,0-2-4 0,0 2-12 16,0 0-14-16,-4 0-18 0,-2 0-11 0,1 0-4 16,-2 0-3-16,-2 0 7 0,1 2-3 0,2 0 3 15,-1 3 1-15,0-3-4 0,3 0 2 16,-3 2-4-16,4-2-2 0,-3 0-3 0,2 1-11 16,-1-1-14-16,1-1-15 0,0-1-33 0,-1 1-41 15,1-1-75-15,-1 0-114 0,1 0-124 0,1 0-539 16</inkml:trace>
  <inkml:trace contextRef="#ctx1" brushRef="#br0" timeOffset="72501.67">352 10283 1417 0,'0'0'-55'0,"0"0"27"16,0 0-10-16,0 0 4 0,0 0 18 0,0 0 11 15,0 0 6-15,-74 120-2 0,61-87 0 0,-3 3 0 16,-1 2 4-16,-1 3 1 0,1 5 1 0,-1 4 6 16,2 2 4-16,-4 5 3 0,1 2 4 0,2 3-2 15,-2 4-1-15,0 2-5 0,-1 3-5 0,0 1-2 16,0 2-3-16,-1 1 0 0,0-1 3 0,1-1-1 16,-1-1 4-16,1-3 0 0,1-1 1 0,2-2 7 15,3-4 1-15,2 1 5 0,4-2 1 16,3-1-3-16,3-2-2 0,2 0-6 0,1-3-4 15,5-2 0-15,3-4-8 0,3-3-1 0,2-4-2 16,4-2 0-16,0-1-1 0,4-4-3 16,-1-2 4-16,2 0-2 0,2-4 4 0,0 1 4 15,1-4 2-15,-1-1-4 0,3 0 5 0,-6-1 0 16,6-1 0-16,-4-3 8 0,1 0-5 0,0-1-1 16,-1-1-4-16,1-2-3 0,-4 1 2 15,1-1-1-15,-2 1 0 0,0 1 1 0,0-1-3 16,-2-1 2-16,-1-1-1 0,0-1-5 0,2-2 5 15,1-2 0-15,1-1-2 0,3-3 8 16,1-2-3-16,-1-1 2 0,2-2 2 0,1-1-2 16,0-1 3-16,2-5-1 0,1-2 0 0,2-2-3 15,2-1 2-15,1-1-2 0,3-4 0 0,1 0-2 16,-1-1 6-16,2 0 4 0,4-2 0 0,0 1 4 16,0-2-6-16,4 1 0 0,2 0 0 15,2-4 1-15,1 1 1 0,4 0 0 0,-2-2 0 16,5-1 2-16,1-3-2 0,2 1-2 0,4-1-2 15,0 0-5-15,1-1 5 0,3-1 0 0,-1 2 1 16,-1 1 3-16,-2 0-7 0,0 4-1 0,-6 1-3 16,0 1 0-16,-4 4-4 0,-2 1 0 15,-2 2 0-15,-2 2 1 0,-3 1-1 0,1 2-1 16,-5 2 1-16,2 0-8 0,-3 2 6 16,-2 1-3-16,1-1 0 0,-2 3 2 0,-2 1-2 15,-3 0 3-15,3 1-1 0,-1 0-2 0,-3 0 3 16,3 0 0-16,-2 0 1 0,4 1 5 0,-1-1-4 15,-2 0 0-15,2 1 3 0,0-1-5 0,-3 0 3 16,1 0 0-16,-4 0-1 0,-1 0 1 16,-1 0 0-16,0 0 2 0,0 0-2 0,-3-2 5 15,3-2-3-15,0 0 1 0,4-1 2 0,-1-1-1 16,0 0 1-16,6-2-1 0,0-2 1 0,3 1-2 16,0-3 5-16,0 2 0 0,5-1 1 0,-3 0 1 15,3 1-3-15,-3-1 0 0,5 2 0 16,-2 1 3-16,-1 0-1 0,4 0 2 0,-2 1-1 15,-1-1-1-15,1 1-2 0,2 1-3 0,2-1 0 16,-1 2 0-16,5-1 1 0,-1-1 0 0,0 2-1 16,1-1-1-16,-3 1 0 0,4 1 0 15,-3 0-3-15,3 1 1 0,-5 0-3 0,0 1 2 16,-2 2-3-16,-4 0 2 0,1 0-1 0,-6 0-1 16,0 1 2-16,-1 3-4 0,-2-1 2 15,-1 2 0-15,0-1 2 0,4 1-2 0,-2 0 2 16,1-1 0-16,2 1-1 0,2-1 2 0,1-1-2 15,2 0 2-15,0-1-2 0,4-1 1 0,-1 0 0 16,0 2-2-16,2-2 3 0,2-1-2 16,-1 1 1-16,2-1 0 0,-1 0 1 0,3 0 0 15,1 0 2-15,-2 0 0 0,3-1 0 0,1-1 1 16,-1-2-1-16,2-1-1 0,0 1 1 0,2 0-2 16,1-3 1-16,4 0 0 0,1 0-1 0,0-2 1 15,4-1-2-15,2 0-1 0,0-1 2 0,2-2-3 16,-1 0 4-16,3-2-2 0,-1 2-1 0,2-1 2 15,-2 1-3-15,1 0 4 0,-3 3-2 16,-3 0-2-16,0 2 2 0,-4 1 0 0,-4 2 0 16,-3 2 0-16,-2-1 0 0,-4 2 1 15,0 1 1-15,-1-2 3 0,0 2-3 0,-2 0-2 16,1 1 0-16,2 0-2 0,0 0 2 0,0 0 4 16,1 0-3-16,0 0 4 0,1 0-1 15,5 0-1-15,-3 2 2 0,1 2-3 0,1-2 7 16,3 0 2-16,1 2 3 0,1-2 2 0,0 2-3 15,2-1-3-15,0-1-1 0,3 2-4 0,0-2 3 16,0 1-1-16,4 0-2 0,-1-2-1 0,5 2-1 16,-4-2 0-16,4 0-2 0,0-1 0 15,1 0 1-15,2 0-1 0,3 0 2 0,1 0-1 16,2 0-1-16,3-1 1 0,6-2-2 0,-2 0 3 16,1-1-1-16,-1 1 2 0,3-1 1 0,0 0-2 15,0 0 1-15,2 1 1 0,0 1 1 0,2-2 1 16,-2 1 4-16,0-1 2 0,-1 2 6 0,2-1 3 15,-2 1 1-15,-1 0-3 0,-4 1-2 16,-2-1-5-16,0 2-3 0,-3 0-1 0,1 0-4 16,0 0 5-16,3 0-8 0,1 0 1 0,0 0-2 15,1 3-4-15,0-1 3 0,-1 0 1 0,2 2-1 16,-1-1 3-16,1 2-3 0,0 0 0 16,2 1 1-16,-5 0-3 0,3 1 3 0,-4 2-1 15,2-1-1-15,0 2 5 0,0-1-5 16,-3 1 3-16,0 2-2 0,1-2-4 0,-3 2 4 15,1-1 0-15,0 2 1 0,-2-1 4 0,2 0-3 16,-1-1-1-16,-1 1-1 0,3 0 0 0,-2-2 2 16,0 1-2-16,1 0 2 0,1-1 0 0,0-1-1 15,2 2 1-15,-2-3-3 0,0 0-1 16,-2 0-1-16,-1-1 1 0,1-2 1 0,-1 1 1 16,-2-1 1-16,1 0 0 0,1-1 1 0,-3 0 0 15,2-1-2-15,-3 0 1 0,2-1 0 0,-2 0-1 16,2-2 2-16,-3 0-1 0,0 0-2 15,-1 0 0-15,-2 0 0 0,-4-1-2 0,2-4 0 16,-4 2 3-16,3-2-2 0,-5 1 1 0,8-1 2 16,-8 0-1-16,6 1 2 0,-5-1-1 0,3-1-1 15,-4 2 1-15,1-1-1 0,2 1 2 0,-3-1-1 16,5 1 0-16,-3 0 1 0,6 1 0 16,-3-2 0-16,-3 1 3 0,4 0-1 0,-3-1-1 15,3 0 3-15,0 1-2 0,1-1-1 16,0 0 2-16,2 1-2 0,0 0 0 0,2-1-1 15,-2 0-3-15,0 1-1 0,4-1 0 0,-2 1-2 16,0 0 5-16,4-1-3 0,-3 2 3 0,0-2-3 16,1 2 2-16,-3-1 0 0,-3 1-2 0,1 0 2 15,1 1 0-15,-2-1 0 0,1 1-2 16,1 1 1-16,-2 0-2 0,1 1 0 0,-4 0 1 16,2 0-1-16,-6 0-1 0,1 0 0 0,-2 0 0 15,-1 0 1-15,1 0 1 0,-1 0 1 0,0 1-2 16,2 1 1-16,-2 2 0 0,0-1 0 15,3 0 0-15,-3 3 1 0,1-2-2 0,4 2 1 16,-1-1-1-16,2 1 2 0,-1-1-1 0,2 1 0 16,-3 0 0-16,1 1-4 0,-4-2 2 0,1 1 1 15,0 0 2-15,-2-1 0 0,-1 0-1 0,1 0 0 16,-4-1-3-16,-1-1 5 0,-4-1-4 16,-1 1-1-16,-2-2-1 0,-5 0-1 15,-1 0 0-15,-2 0 3 0,-2-1 1 0,0 2-2 16,1-1 2-16,-1 0-1 0,-1 1 0 0,-3 0 0 15,3 2 2-15,-5 0 0 0,0 1 0 0,-3-1 1 16,-1 1-1-16,1 0 2 0,-7 0-2 0,3 1 5 16,-3 0-4-16,-2 1 1 0,0-1 0 0,-1 0-2 15,1 0 2-15,-3 0 0 0,-1 0 0 0,-2 0-1 16,1-2 1-16,0 1 1 0,2-2-3 16,-3 1 2-16,2-2-2 0,-3 0 3 0,0 0 0 15,-2-1 1-15,-1-1-1 0,-2 0-2 0,0-1 5 16,-4-4-1-16,2-1 1 0,-4-1 1 15,-1-1-1-15,2-4-3 0,0 0 2 0,-3-2 0 16,5-2-2-16,-3 0 2 0,-1-2-4 0,4-1 3 16,-3 0-4-16,-1-1 0 0,-1-2-2 0,1-1-1 15,-3-1 1-15,0-3-2 0,-1 1 2 0,0-3-3 16,-4-1 1-16,1 0-5 0,-4-1 7 16,-1 0-1-16,0-1-1 0,0 0 3 0,-6-1-4 15,1 3 3-15,-3-1 1 0,-1 3 2 16,1 0-5-16,-2 1 3 0,2 0-4 0,1 1 1 15,-1-2-1-15,0 2-1 0,1-1 4 0,1 0-1 16,-2 2 3-16,2 1 2 0,0 0-2 0,1 1 0 16,1 0 1-16,0-1 2 0,-1 0 0 0,3 3 3 15,0-2-3-15,-2 0-1 0,4 1-1 0,0-1 2 16,0 1 0-16,0 0 1 0,-4 1 3 0,4 1-8 16,-5-1 6-16,-1 2-6 0,-2 0-2 15,-4 1-4-15,1 1-4 0,-3 0-2 0,-2 1-5 16,-3 1 1-16,-2 0-1 0,-4 1 2 0,0 1 2 15,-5 2 2-15,-1 0-2 0,-3 2 1 16,-3-1 2-16,-2 1-4 0,-2 0 6 0,0-2-2 16,-2 2 2-16,-2-1 2 0,0-1 3 0,-4 0 4 15,-1-1 0-15,2-1 2 0,-4 1-3 16,-3-1-1-16,0 1-1 0,-2-1 3 0,-4-1-4 16,0 1-1-16,-2-1 1 0,0 1-5 0,1-1 5 15,-2 2 0-15,2-2 3 0,1 1 3 0,-1 0 2 16,-1 1 0-16,0 0-2 0,2 1 4 15,3 0-5-15,-1 2 1 0,-1-1-1 0,3 0 0 16,0-2 0-16,-2 0 1 0,2 1 2 0,-3 0-2 16,2-2 5-16,-4 0-5 0,-1 1 2 0,0 0-2 15,-1 1 1-15,1-2 1 0,-3 0-1 0,1 0-1 16,1 0 0-16,-3 0 0 0,3-1-1 0,-2 1 3 16,-1 0-3-16,0 1 6 0,1 2-2 15,-1-1 2-15,-2 2 2 0,1 2-4 0,1-1 4 16,2 2-6-16,0 0 3 0,1-1-2 0,0 1-2 15,-1-1 0-15,1 1-1 0,-2 0 2 16,0-1-2-16,0 0 2 0,0 1-1 0,2-1 0 16,-2-1 0-16,2 0 0 0,-1-2-2 0,-2 2 4 15,2-1 0-15,-4 1 0 0,1 0 3 0,-2 1-5 16,2 0 2-16,-2 0-1 0,0 0 0 16,1 0 2-16,-1 0-4 0,2 2 3 0,0-1-4 15,-2 1 2-15,-1-2 0 0,-2 1-1 0,0 0 0 16,-1 0 0-16,1-1 1 0,-1 1-3 15,-2 1 5-15,3-1-6 0,-6 3 4 0,3 0-2 16,-4 1 3-16,0 2 4 0,-1 0-2 0,2 0 2 16,3 1-4-16,-3 4 1 0,4 0-1 0,-3 0 4 15,3 2-2-15,-2 0-1 0,2 0 3 0,-2 1-5 16,4-1 3-16,-4 1-2 0,4 1 1 0,3-1-4 16,-1 1 6-16,5 1-5 0,-2 0 0 0,4 2 3 15,-3-3-7-15,4 3 7 0,0-1-4 16,0 0 4-16,2 1-2 0,3-2 1 0,-1 0 3 15,6 1 0-15,-1 0 1 0,3 1-1 0,-2 0 4 16,2-1-5-16,1 0 5 0,-2 1-1 16,1-1-5-16,0 2 1 0,-1 1-1 0,-1-2 0 15,0 1 0-15,-1 1 4 0,1 0-6 0,1-1 1 16,-2 0-2-16,-2 0-2 0,3-1 4 0,-3 0-3 16,2 1 6-16,-1-3-2 0,-1 2 1 15,2-4 4-15,0 2-1 0,0-2 2 0,1-1 1 16,0-1 0-16,4-2-4 0,-2 0 6 0,1-1-4 15,0-1 2-15,1-1 2 0,0 0-5 16,0-1 0-16,2 0-3 0,-3 0-1 0,3 0-1 16,-1 0 2-16,-1-2-3 0,0-1 2 0,-2 1-1 15,0-2-1-15,2 1 3 0,0-2-5 16,-4 2 4-16,2-1-3 0,-1 1 1 0,-4-1 1 0,-1 1-2 16,2 0 1-16,-3 0-2 0,-1 1 1 0,-1-1-1 15,-3 3 2-15,1-3 0 0,-1 1 0 16,-2 0-2-16,1-1 1 0,-4 2 3 0,3 0-2 15,-3 0 5-15,-2 0-4 0,-3 1-1 0,-1-1-1 16,-2 1-1-16,-1 0 0 0,-3 0-2 0,0 0 2 16,-2 0-2-16,0 2 3 0,-1-1-1 15,-3 0 0-15,0-1 1 0,-1 1-1 0,2 1-1 16,0-1 1-16,-1-1-1 0,4 0-1 16,0 0 4-16,1 0-2 0,1 0 0 0,-1 0-1 15,1 0-2-15,4 0 1 0,-2-3-2 0,6 1 5 16,0-1-2-16,2-1 4 0,-1 1-2 0,5-1 0 15,-2 1 1-15,-2-2-4 0,6 2 3 16,-4-2-2-16,3 0 3 0,-2 2 1 0,4-1 1 16,1 1-5-16,1 1 0 0,1-1-1 0,0-1-2 15,1-1 6-15,3 2-3 0,-2-2 2 0,5 2-5 16,-3-1 1-16,4 2-2 0,0-2-3 0,2 1 4 16,0 1-2-16,0-2 2 0,4 1 4 0,0-1 0 15,-1 0-3-15,2 1 2 0,2 0-2 16,-1 0 1-16,-1 1 2 0,2-2 0 0,-5 1 4 15,5-1-4-15,-4 2 4 0,4-1 0 0,0 1-2 16,-1 0 2-16,1-1-2 0,1 1-1 0,2 1-4 16,1-1 4-16,-1 0-4 0,2 1 3 15,0-1 1-15,-1 1 0 0,1-2 1 16,2 1-2-16,-2 1 3 0,-1-1-2 0,2 0 2 16,-2 0 0-16,0 1-1 0,-1 0 1 0,1-1 1 15,-2 1-1-15,1-1 0 0,0 0 1 0,0 1-4 16,0 0 2-16,1 0-1 0,-1 0 2 0,-3 0 0 15,2-1-2-15,1 1 5 0,-1 0-4 0,3 0 2 16,-2-1-1-16,1-1-1 0,0 1 1 16,-1-1-1-16,3-1 0 0,1-1 1 0,-1 2-2 15,3-2 1-15,-4 1-1 0,2-1-1 0,-1 0 4 16,-2 0-3-16,3 0 4 0,-1 0-1 0,-1-1-3 16,1 0 2-16,1 0-5 0,-1-1 0 0,3 1 2 15,-4-2-1-15,2 2-1 0,-1-3 4 0,-3-1 0 16,3 1-1-16,0-3 2 0,1 1-3 0,2-2 0 15,-1-1 0-15,1-1 3 0,2-1-1 16,-2-1 2-16,-1-1-2 0,3-2-2 0,-2 0 2 16,0-1-4-16,1 0 2 0,-5-1-2 0,4 0 1 15,-1 1 4-15,0-4-3 0,1 1 2 16,-2-1-3-16,1-1-3 0,-3 1 1 0,3-2-2 16,-1 1 0-16,2-1 3 0,-1 1 0 15,2 0 1-15,-2-1 2 0,-3 3-1 0,4 0 2 16,-3 1-4-16,0 0 5 0,-1 2-2 0,-2 0 0 15,0 2 1-15,-1-1-2 0,-1 2 1 0,0 0-1 16,0 3 4-16,-3 0-2 0,0 2 0 0,-2 0-1 16,1 0-1-16,-1 2 0 0,0 0-1 15,2 0 0-15,-1 1-1 0,0 0 2 0,0 3 0 16,2 0 0-16,-3 0 1 0,2 1-1 0,-2 1 0 16,0 1-1-16,1-1 1 0,-3 2 0 0,-2-1 1 15,1 2 2-15,-1-1 1 0,-1 2-1 16,1 1-5-16,-1-1 2 0,-1 1-1 0,0 0 3 15,-1 0 6-15,0 0-2 0,-2 0-2 0,3 0 0 16,-2 0-4-16,-3 1 0 0,-2 2 5 0,0-1-4 16,0 0 4-16,3 2-3 0,-2-1 0 0,-1 1 2 15,0-1-5-15,1 1 5 0,1-1-4 16,1-1 3-16,-3 2-1 0,0-1-1 16,-1 1-1-16,0 1-2 0,-1-2-1 0,0 1 1 15,1 2 2-15,0-1 0 0,2 0 0 0,-1 1-2 16,1 0 3-16,5 0-3 0,0 0 3 0,-3-2 0 15,4 2-2-15,-1-1 2 0,4 0-2 0,-1 1 3 16,1-2-3-16,3 1 0 0,2 1 2 0,1-1-7 16,2 0-1-16,1 0-6 0,1 1-10 15,-1 1 1-15,-1-2 0 0,2 1 2 0,0 1 7 16,0 1 1-16,-1-2 2 0,0 1 3 0,-1-1 2 16,0-1 4-16,-2 1-4 0,0-1 5 0,2 2-1 15,-2-1-1-15,-1 1 1 0,2 0-4 16,-1 1-2-16,-3 0 2 0,3 1 2 0,-3-1 2 15,3 2 5-15,-2 0-4 0,2 1 0 0,1 0 1 16,-1 0 1-16,0 2 1 0,3 0-1 0,-1 1 2 16,2 0-1-16,1-1-1 0,3 1-1 15,-1 0-2-15,6-1 0 0,-3-2 0 0,4 2 2 0,2-2 0 16,-1 1 0-16,4 1-3 0,-1-2 2 16,-2 0-1-16,3 2-4 0,-3-1 5 15,2-1-4-15,2 0 3 0,-4 0 3 0,4-2 1 16,-4 1-1-16,4-1 1 0,-4-2 0 0,-1-1 0 15,5-1 2-15,-4 1-1 0,2-3 6 0,0 2-5 16,2-2 4-16,0 0 0 0,1-2-3 0,2 0 5 16,-2 0 0-16,5 0 2 0,-1 0-3 0,4 1 1 15,0-1-4-15,4 0-3 0,0 1 0 16,2-1-3-16,-1 3 1 0,2-2-3 0,2 1 2 16,-1 0-6-16,2 2-1 0,0-1-2 0,-4 2 0 15,2 1 3-15,-2 0 0 0,0 1 7 0,-3 0-4 16,0 1 3-16,0 0 0 0,0 0 0 15,-1 2 3-15,-3 0-2 0,4 2 2 0,-6 2-2 16,3 0 3-16,-2 1-5 0,-2 1 4 0,3 0-4 16,-4 1 2-16,3 1 0 0,-5 1 0 0,1 1 3 15,1-1-2-15,-2 2 3 0,-1 0-4 0,1-2 2 16,1 1-1-16,0-1 1 0,2-1 1 16,-1 0-2-16,3 1 4 0,0 0-6 0,0 0 5 15,3 0-1-15,2-2-3 0,-2 1 2 16,4 1-2-16,-1 0 0 0,2 1-1 0,0 0-2 15,1 1-3-15,0 0-1 0,0-1-5 0,0 2 0 16,-1 0-10-16,1 1-9 0,-2 0-17 0,-3 2-40 16,1 2-45-16,1 1-72 0,-3 1-98 0,4-9-35 15,4-4-372-15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0:59.188"/>
    </inkml:context>
    <inkml:brush xml:id="br0">
      <inkml:brushProperty name="width" value="0.025" units="cm"/>
      <inkml:brushProperty name="height" value="0.025" units="cm"/>
    </inkml:brush>
  </inkml:definitions>
  <inkml:trace contextRef="#ctx0" brushRef="#br0">1 76 14867 0 0,'0'0'6547'0'0,"26"-13"-6358"0"0,84-37-78 0 0,-104 48-100 0 0,-1 0 1 0 0,1 0-1 0 0,-1 0 0 0 0,1 1 0 0 0,0-1 1 0 0,8 0-1 0 0,-12 2-8 0 0,0 1-1 0 0,0-1 1 0 0,0 0 0 0 0,0 0-1 0 0,-1 1 1 0 0,1-1-1 0 0,0 1 1 0 0,0 0 0 0 0,0 0-1 0 0,2 1 1 0 0,7 3-2 0 0,-7-4-10 0 0,0 1 0 0 0,0 0-1 0 0,0-1 1 0 0,0 2 0 0 0,-1-1-1 0 0,1 0 1 0 0,-1 1 0 0 0,1-1-1 0 0,-1 1 1 0 0,0 0 0 0 0,0 0-1 0 0,0 1 1 0 0,0-1 0 0 0,4 7-1 0 0,-6-7 0 0 0,0-1 1 0 0,0 1-1 0 0,0 0 0 0 0,0-1 0 0 0,0 1 0 0 0,-1 0 0 0 0,1 0 0 0 0,-1 0 0 0 0,0 0 0 0 0,0 0 0 0 0,0 0 0 0 0,0 0 0 0 0,0-1 0 0 0,-1 1 0 0 0,1 0 0 0 0,-1 0 0 0 0,0 0 0 0 0,1 0 0 0 0,-1-1 0 0 0,-1 1 0 0 0,1 0 0 0 0,-3 4 0 0 0,-2 1 12 0 0,0-1 0 0 0,-1 1 0 0 0,0-1 0 0 0,0 0 0 0 0,-1-1 0 0 0,0 0 0 0 0,0 0 0 0 0,0 0 0 0 0,-1-1 0 0 0,-10 4 0 0 0,7-2 64 0 0,0 0-1 0 0,1 0 0 0 0,-1 1 1 0 0,-12 12-1 0 0,22-18-60 0 0,0 0-1 0 0,0-1 0 0 0,1 1 1 0 0,-1 0-1 0 0,1 0 0 0 0,-1 0 0 0 0,1 1 1 0 0,0-1-1 0 0,0 0 0 0 0,0 0 1 0 0,0 1-1 0 0,0-1 0 0 0,1 0 0 0 0,-1 1 1 0 0,1-1-1 0 0,-1 3 0 0 0,1-3-7 0 0,0 0 0 0 0,0 0-1 0 0,1 0 1 0 0,-1 0 0 0 0,1 0-1 0 0,-1 0 1 0 0,1 0 0 0 0,0-1-1 0 0,0 1 1 0 0,0 0 0 0 0,0 0 0 0 0,0-1-1 0 0,0 1 1 0 0,0 0 0 0 0,0-1-1 0 0,2 2 1 0 0,2 1-158 0 0,0 0 0 0 0,0 0 1 0 0,1-1-1 0 0,-1 1 0 0 0,1-1 0 0 0,0 0 1 0 0,-1-1-1 0 0,1 0 0 0 0,1 0 0 0 0,-1 0 1 0 0,6 1-1 0 0,38 5-4450 0 0,-19-3-3331 0 0,-22-4 604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0:59.772"/>
    </inkml:context>
    <inkml:brush xml:id="br0">
      <inkml:brushProperty name="width" value="0.025" units="cm"/>
      <inkml:brushProperty name="height" value="0.025" units="cm"/>
    </inkml:brush>
  </inkml:definitions>
  <inkml:trace contextRef="#ctx0" brushRef="#br0">339 72 10010 0 0,'0'0'11497'0'0,"-26"-12"-11473"0"0,-80-33-10 0 0,62 31-13 0 0,24 15 0 0 0,8 1-13 0 0,3-1 5 0 0,0 1 0 0 0,1 0 0 0 0,-1 0-1 0 0,0 1 1 0 0,1 0 0 0 0,0 0 0 0 0,-1 1-1 0 0,-9 7 1 0 0,15-10 0 0 0,0 1 0 0 0,0 0 0 0 0,0 0 0 0 0,0 0 0 0 0,1 0 0 0 0,-1 1 0 0 0,1-1 0 0 0,-1 1 0 0 0,1-1 0 0 0,0 1 0 0 0,0 0 0 0 0,0 0 0 0 0,1 0 0 0 0,-1 0 0 0 0,1 0 0 0 0,-1 1 0 0 0,1-1 0 0 0,0 0 0 0 0,0 1 0 0 0,0-1 0 0 0,1 0 0 0 0,-1 1 0 0 0,1-1 0 0 0,0 5 0 0 0,1-7-7 0 0,-1 1 0 0 0,1-1 0 0 0,0 1 0 0 0,0-1-1 0 0,0 1 1 0 0,0-1 0 0 0,0 0 0 0 0,0 1 0 0 0,0-1 0 0 0,0 0 0 0 0,0 0-1 0 0,0 0 1 0 0,1 0 0 0 0,-1 0 0 0 0,1 0 0 0 0,-1 0 0 0 0,0-1 0 0 0,1 1-1 0 0,-1 0 1 0 0,1-1 0 0 0,0 1 0 0 0,2 0 0 0 0,38 7-173 0 0,-41-8 179 0 0,21 2-90 0 0,-1-1 0 0 0,1-1 1 0 0,0-1-1 0 0,-1 0 0 0 0,1-2 0 0 0,-1-1 0 0 0,36-10 0 0 0,-57 14 85 0 0,1 0 0 0 0,-1-1 0 0 0,1 1 1 0 0,0 0-1 0 0,-1 0 0 0 0,1-1 0 0 0,0 1 0 0 0,-1 0 0 0 0,1 0 0 0 0,0 0 0 0 0,0 0 0 0 0,-1 0 0 0 0,1 0 0 0 0,0 0 0 0 0,-1 0 0 0 0,1 0 0 0 0,0 0 0 0 0,-1 1 0 0 0,1-1 1 0 0,0 0-1 0 0,-1 0 0 0 0,1 1 0 0 0,-1-1 0 0 0,1 0 0 0 0,0 1 0 0 0,-1-1 0 0 0,1 1 0 0 0,0 0 0 0 0,0 0 6 0 0,-1 0 0 0 0,0 0 0 0 0,1 0 0 0 0,-1 0-1 0 0,0 1 1 0 0,0-1 0 0 0,0 0 0 0 0,0 0 0 0 0,0 0 0 0 0,0 0 0 0 0,0 1-1 0 0,0-1 1 0 0,-1 0 0 0 0,1 0 0 0 0,-1 2 0 0 0,-3 7 14 0 0,0 0 0 0 0,-9 17 1 0 0,11-23-22 0 0,-17 35-5 0 0,13-25 73 0 0,0 0 0 0 0,-1-1 0 0 0,-1 0 0 0 0,-10 13 0 0 0,16-22 29 0 0,-1-1-1 0 0,0 0 1 0 0,0 0 0 0 0,-1 0 0 0 0,1-1 0 0 0,0 1 0 0 0,-1-1 0 0 0,1 0 0 0 0,-1 0-1 0 0,0 0 1 0 0,0 0 0 0 0,0 0 0 0 0,0-1 0 0 0,0 0 0 0 0,0 0 0 0 0,0 0 0 0 0,0-1-1 0 0,-1 1 1 0 0,-4-1 0 0 0,-17-1-63 0 0,-22 1 52 0 0,18 6-2975 0 0,26-3-19 0 0,2 3-7147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1:01.153"/>
    </inkml:context>
    <inkml:brush xml:id="br0">
      <inkml:brushProperty name="width" value="0.025" units="cm"/>
      <inkml:brushProperty name="height" value="0.025" units="cm"/>
    </inkml:brush>
  </inkml:definitions>
  <inkml:trace contextRef="#ctx0" brushRef="#br0">689 86 2665 0 0,'0'0'17226'0'0,"0"-2"-16681"0"0,-1-1-368 0 0,0 0-1 0 0,0 1 0 0 0,0-1 1 0 0,0 1-1 0 0,-1-1 1 0 0,1 1-1 0 0,-1 0 0 0 0,0-1 1 0 0,1 1-1 0 0,-1 0 0 0 0,0 0 1 0 0,0 0-1 0 0,-1 0 0 0 0,1 1 1 0 0,-4-3-1 0 0,-3-4-288 0 0,3 4 139 0 0,0 0 0 0 0,0 0 0 0 0,0 1 0 0 0,0 0 1 0 0,0 0-1 0 0,-1 0 0 0 0,1 1 0 0 0,-1 0 0 0 0,0 0 0 0 0,-12-1 0 0 0,-7 0 80 0 0,-40 1-1 0 0,51 2-71 0 0,7 1-25 0 0,-1 0 0 0 0,0 0 0 0 0,1 1 0 0 0,-1 0 0 0 0,1 1 0 0 0,0 0 0 0 0,0 0 0 0 0,0 0-1 0 0,0 1 1 0 0,0 0 0 0 0,-12 10 0 0 0,4-2 17 0 0,0 1-1 0 0,1 0 1 0 0,-25 30-1 0 0,38-41-29 0 0,0-1 0 0 0,1 1 0 0 0,0 0 0 0 0,-1 0 0 0 0,1 0 0 0 0,0 0 0 0 0,0 0 1 0 0,0 0-1 0 0,0 0 0 0 0,0 0 0 0 0,0 0 0 0 0,1 0 0 0 0,-1 1 0 0 0,1-1 0 0 0,-1 0 0 0 0,1 1 0 0 0,0-1 0 0 0,0 0 0 0 0,0 0 0 0 0,0 1 0 0 0,1-1 0 0 0,-1 0 0 0 0,0 0 0 0 0,1 1 0 0 0,0-1 0 0 0,-1 0 0 0 0,1 0 0 0 0,0 0 1 0 0,0 0-1 0 0,0 0 0 0 0,1 0 0 0 0,-1 0 0 0 0,0 0 0 0 0,1 0 0 0 0,-1 0 0 0 0,1-1 0 0 0,-1 1 0 0 0,1-1 0 0 0,0 1 0 0 0,0-1 0 0 0,0 0 0 0 0,0 0 0 0 0,0 1 0 0 0,0-1 0 0 0,0-1 0 0 0,4 2 0 0 0,9 2 8 0 0,-1-1-1 0 0,1-1 1 0 0,-1-1-1 0 0,1 0 1 0 0,0 0-1 0 0,0-2 1 0 0,0 0-1 0 0,-1-1 1 0 0,1 0-1 0 0,0-1 1 0 0,15-5-1 0 0,-2-1 6 0 0,1-2 1 0 0,-2 0-1 0 0,0-2 0 0 0,40-25 1 0 0,-63 36 1 0 0,-2 1 3 0 0,-1 0-1 0 0,1 0 0 0 0,-1 1 0 0 0,1-1 1 0 0,-1 0-1 0 0,1 0 0 0 0,-1 0 0 0 0,0-1 1 0 0,1 1-1 0 0,-1 0 0 0 0,0 0 0 0 0,0-1 1 0 0,0 1-1 0 0,0-1 0 0 0,0 1 0 0 0,0-2 0 0 0,-1 3 145 0 0,-16 6-239 0 0,5 1 76 0 0,1 0-1 0 0,0 0 1 0 0,0 1 0 0 0,1 0-1 0 0,0 1 1 0 0,-14 18 0 0 0,-35 55 93 0 0,-21 26 170 0 0,68-94-231 0 0,-1-1-1 0 0,-1-1 1 0 0,-1 0-1 0 0,1 0 0 0 0,-23 13 1 0 0,-5-1 413 0 0,-2-1 0 0 0,-57 21 0 0 0,94-43-323 0 0,0 1 1 0 0,0-1-1 0 0,-1-1 0 0 0,1 1 1 0 0,0-1-1 0 0,-1 0 0 0 0,1-1 1 0 0,-1 1-1 0 0,1-1 1 0 0,-7-2-1 0 0,-10-3 120 0 0,-30-11 1 0 0,52 17-238 0 0,1 0 0 0 0,-1 0-1 0 0,1 0 1 0 0,-1 0 0 0 0,1 0 0 0 0,0-1 0 0 0,-1 1-1 0 0,1 0 1 0 0,-1 0 0 0 0,1 0 0 0 0,-1-1 0 0 0,1 1-1 0 0,0 0 1 0 0,-1 0 0 0 0,1-1 0 0 0,-1 1 0 0 0,1 0-1 0 0,0-1 1 0 0,-1 1 0 0 0,1 0 0 0 0,0-1 0 0 0,0 1-1 0 0,-1 0 1 0 0,1-1 0 0 0,0 1 0 0 0,0-1 0 0 0,0 1-1 0 0,-1-1 1 0 0,1 0 0 0 0,11-6-554 0 0,23 1-578 0 0,12 3-1763 0 0,-30 3-1338 0 0,-1 1-4826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1:01.997"/>
    </inkml:context>
    <inkml:brush xml:id="br0">
      <inkml:brushProperty name="width" value="0.025" units="cm"/>
      <inkml:brushProperty name="height" value="0.025" units="cm"/>
    </inkml:brush>
  </inkml:definitions>
  <inkml:trace contextRef="#ctx0" brushRef="#br0">338 114 304 0 0,'0'0'15929'0'0,"1"-7"-15086"0"0,3-34 597 0 0,-5 38-1225 0 0,1 1 0 0 0,-1-1 0 0 0,1 1 0 0 0,-1-1-1 0 0,0 1 1 0 0,0 0 0 0 0,0-1 0 0 0,0 1 0 0 0,0 0 0 0 0,0 0 0 0 0,-1 0 0 0 0,1 0 0 0 0,-1 0 0 0 0,0 0 0 0 0,1 0-1 0 0,-1 0 1 0 0,0 1 0 0 0,0-1 0 0 0,0 1 0 0 0,-3-2 0 0 0,1 0-98 0 0,0 1-1 0 0,-1-1 1 0 0,1 1 0 0 0,-1 0-1 0 0,0 0 1 0 0,1 1 0 0 0,-1-1-1 0 0,0 1 1 0 0,-6-1 0 0 0,-2 2-84 0 0,1 0 1 0 0,0 0 0 0 0,0 2-1 0 0,0-1 1 0 0,0 1-1 0 0,0 1 1 0 0,1 0 0 0 0,-1 1-1 0 0,1 0 1 0 0,0 1 0 0 0,0 0-1 0 0,0 0 1 0 0,0 1-1 0 0,1 1 1 0 0,0 0 0 0 0,1 0-1 0 0,0 1 1 0 0,0 0-1 0 0,-12 14 1 0 0,17-16-35 0 0,0 1 0 0 0,1-1 0 0 0,0 1 0 0 0,0 0 0 0 0,0 0 0 0 0,1 0 0 0 0,0 1 0 0 0,0-1 0 0 0,1 0 0 0 0,0 1 0 0 0,0-1 0 0 0,1 1 0 0 0,0-1 0 0 0,0 1 0 0 0,0-1 0 0 0,3 10 0 0 0,-2-13-4 0 0,0 0 1 0 0,0 0-1 0 0,1 0 1 0 0,0-1-1 0 0,-1 1 1 0 0,1 0-1 0 0,0-1 1 0 0,1 0-1 0 0,-1 1 1 0 0,1-1-1 0 0,-1 0 1 0 0,1 0 0 0 0,0 0-1 0 0,0-1 1 0 0,0 1-1 0 0,1-1 1 0 0,-1 1-1 0 0,1-1 1 0 0,-1 0-1 0 0,6 2 1 0 0,3 1 7 0 0,-1-1 0 0 0,1 0 0 0 0,-1 0 1 0 0,1-1-1 0 0,19 2 0 0 0,-14-3 14 0 0,1-1 0 0 0,-1 0 0 0 0,0-2 0 0 0,0 0 0 0 0,27-5 0 0 0,-36 4 28 0 0,0 0 1 0 0,0 0-1 0 0,-1-1 0 0 0,1 0 1 0 0,-1 0-1 0 0,1-1 1 0 0,-1 0-1 0 0,0 0 0 0 0,0-1 1 0 0,-1 0-1 0 0,1 0 1 0 0,-1-1-1 0 0,9-10 0 0 0,-13 13 2 0 0,0 0-1 0 0,-1 1 0 0 0,1-1 0 0 0,-1 0 0 0 0,1 0 0 0 0,-1 0 0 0 0,0-1 0 0 0,0 1 0 0 0,-1 0 0 0 0,1 0 0 0 0,-1 0 0 0 0,1-1 1 0 0,-1 1-1 0 0,0 0 0 0 0,0 0 0 0 0,-1-1 0 0 0,1 1 0 0 0,-1 0 0 0 0,1 0 0 0 0,-1-1 0 0 0,0 1 0 0 0,0 0 0 0 0,0 0 0 0 0,-1 0 1 0 0,1 0-1 0 0,-4-4 0 0 0,-9-8-387 0 0,1 2 585 0 0,0 0 0 0 0,-22-16 0 0 0,-1 11-2538 0 0,31 16 1121 0 0,0 1 0 0 0,0 0-1 0 0,0 0 1 0 0,0 0 0 0 0,-11 0 0 0 0,4 1-5221 0 0,0 0-4604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1:35.668"/>
    </inkml:context>
    <inkml:brush xml:id="br0">
      <inkml:brushProperty name="width" value="0.025" units="cm"/>
      <inkml:brushProperty name="height" value="0.025" units="cm"/>
    </inkml:brush>
  </inkml:definitions>
  <inkml:trace contextRef="#ctx0" brushRef="#br0">52 34 6665 0 0,'0'0'15574'0'0,"-10"-4"-15238"0"0,-28-12-122 0 0,34 12-11 0 0,11 1-101 0 0,10 1 20 0 0,-17 2-117 0 0,233-5 571 0 0,-137 6-580 0 0,44 3-344 0 0,-50 7-3201 0 0,-88-11 3166 0 0,15 5-3576 0 0,-14-1-411 0 0,-1 1-3433 0 0,-2-2 4422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1:36.028"/>
    </inkml:context>
    <inkml:brush xml:id="br0">
      <inkml:brushProperty name="width" value="0.025" units="cm"/>
      <inkml:brushProperty name="height" value="0.025" units="cm"/>
    </inkml:brush>
  </inkml:definitions>
  <inkml:trace contextRef="#ctx0" brushRef="#br0">1 4 17940 0 0,'0'0'2583'0'0,"27"1"-2227"0"0,88 4-105 0 0,234-5-348 0 0,-212-6-8294 0 0,-78 3 1049 0 0,-46 3 2042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1:36.456"/>
    </inkml:context>
    <inkml:brush xml:id="br0">
      <inkml:brushProperty name="width" value="0.025" units="cm"/>
      <inkml:brushProperty name="height" value="0.025" units="cm"/>
    </inkml:brush>
  </inkml:definitions>
  <inkml:trace contextRef="#ctx0" brushRef="#br0">515 0 12339 0 0,'0'0'8469'0'0,"-27"0"-8270"0"0,-84 4 0 0 0,105-4-178 0 0,1 0 1 0 0,-1 1-1 0 0,1 0 1 0 0,-1 0-1 0 0,1 0 0 0 0,0 1 1 0 0,-1 0-1 0 0,1 0 1 0 0,0 0-1 0 0,0 0 1 0 0,1 1-1 0 0,-6 3 1 0 0,-3 2 47 0 0,-16 9 66 0 0,0 2 1 0 0,1 0 0 0 0,1 2-1 0 0,1 1 1 0 0,-30 33-1 0 0,46-44-120 0 0,0 0-1 0 0,1 1 1 0 0,0 0-1 0 0,1 1 1 0 0,1-1-1 0 0,0 1 1 0 0,1 1-1 0 0,0-1 1 0 0,1 1-1 0 0,0 0 1 0 0,1 0-1 0 0,1 1 1 0 0,0-1-1 0 0,-1 27 1 0 0,5-35-41 0 0,-1 0 1 0 0,1 0-1 0 0,1 0 0 0 0,-1 0 1 0 0,1 0-1 0 0,-1-1 1 0 0,2 1-1 0 0,-1 0 0 0 0,1-1 1 0 0,0 0-1 0 0,0 0 1 0 0,0 0-1 0 0,1 0 0 0 0,-1 0 1 0 0,1 0-1 0 0,0-1 1 0 0,1 0-1 0 0,-1 0 0 0 0,1 0 1 0 0,0 0-1 0 0,0-1 1 0 0,10 5-1 0 0,-2-1-62 0 0,0-1 0 0 0,0 0-1 0 0,1-1 1 0 0,0-1 0 0 0,0 0 0 0 0,1-1-1 0 0,-1 0 1 0 0,22 1 0 0 0,-18-4 13 0 0,0 0 0 0 0,0 0 0 0 0,0-2 1 0 0,20-4-1 0 0,-32 5 83 0 0,-1 0 0 0 0,0 0 0 0 0,0-1 1 0 0,0 0-1 0 0,0 0 0 0 0,0 0 0 0 0,-1 0 0 0 0,1-1 0 0 0,-1 0 1 0 0,1 0-1 0 0,-1 0 0 0 0,0 0 0 0 0,0-1 0 0 0,0 0 0 0 0,-1 1 1 0 0,1-1-1 0 0,-1-1 0 0 0,5-7 0 0 0,-7 10 22 0 0,0-1-1 0 0,0 1 1 0 0,0 0-1 0 0,-1 0 1 0 0,1 0-1 0 0,0-1 1 0 0,-1 1-1 0 0,0 0 1 0 0,0 0-1 0 0,1-1 1 0 0,-1 1-1 0 0,0 0 1 0 0,-1-1-1 0 0,1 1 1 0 0,0 0-1 0 0,-1-1 1 0 0,1 1-1 0 0,-1 0 1 0 0,-1-2-1 0 0,0 1 3 0 0,1 0 0 0 0,-1 0 1 0 0,0 0-1 0 0,-1 0 0 0 0,1 1 0 0 0,0-1 0 0 0,-1 1 1 0 0,0 0-1 0 0,1 0 0 0 0,-1 0 0 0 0,-5-3 0 0 0,-2 0 5 0 0,0 0 0 0 0,-1 1 0 0 0,1 1-1 0 0,-1-1 1 0 0,0 2 0 0 0,-19-3 0 0 0,8 2-11 0 0,-1 2 0 0 0,1 0 0 0 0,-31 4 0 0 0,44-2-418 0 0,1 0 0 0 0,0 1 0 0 0,-1 0 1 0 0,1 0-1 0 0,0 1 0 0 0,0 0 0 0 0,0 0 0 0 0,1 1 0 0 0,-1 0 0 0 0,1 0 0 0 0,0 1 0 0 0,-8 6 0 0 0,4 4-3962 0 0,7-3-2345 0 0,4-7 526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1:36.978"/>
    </inkml:context>
    <inkml:brush xml:id="br0">
      <inkml:brushProperty name="width" value="0.025" units="cm"/>
      <inkml:brushProperty name="height" value="0.025" units="cm"/>
    </inkml:brush>
  </inkml:definitions>
  <inkml:trace contextRef="#ctx0" brushRef="#br0">335 72 14579 0 0,'0'0'6627'0'0,"-28"-13"-6488"0"0,-90-35-25 0 0,112 46-100 0 0,0 0 0 0 0,0 0-1 0 0,0 0 1 0 0,0 1 0 0 0,-7-1 0 0 0,11 2-9 0 0,1 0 1 0 0,0 0-1 0 0,-1 0 1 0 0,1 1 0 0 0,-1-1-1 0 0,1 0 1 0 0,0 1-1 0 0,-1-1 1 0 0,1 1 0 0 0,0-1-1 0 0,-3 2 1 0 0,-3 2 18 0 0,-3 1-15 0 0,1-1 0 0 0,0 1 1 0 0,0 0-1 0 0,0 1 0 0 0,1 0 0 0 0,-1 1 1 0 0,2 0-1 0 0,-1 0 0 0 0,-8 10 1 0 0,13-14-33 0 0,1 1 1 0 0,-1-1 0 0 0,1 1 0 0 0,0-1-1 0 0,0 1 1 0 0,0 0 0 0 0,0-1 0 0 0,0 1-1 0 0,1 0 1 0 0,0 0 0 0 0,0 1 0 0 0,0-1-1 0 0,0 0 1 0 0,1 0 0 0 0,0 0 0 0 0,-1 0-1 0 0,1 1 1 0 0,1-1 0 0 0,-1 0 0 0 0,1 0-1 0 0,0 0 1 0 0,0 1 0 0 0,0-1 0 0 0,0 0-1 0 0,3 4 1 0 0,-3-5-9 0 0,1 0 0 0 0,0 0 0 0 0,0 0 0 0 0,0-1 0 0 0,0 1 0 0 0,0-1 0 0 0,0 1 0 0 0,1-1 0 0 0,0 0 0 0 0,-1 0 0 0 0,1 0 0 0 0,0 0 0 0 0,0-1 0 0 0,5 3 0 0 0,-3-2 10 0 0,1 0 0 0 0,0 0 0 0 0,-1-1 1 0 0,1 0-1 0 0,0 0 0 0 0,0-1 0 0 0,11 0 0 0 0,-6-1 19 0 0,1 0 0 0 0,-1-1 0 0 0,1 0 0 0 0,-1-1-1 0 0,0-1 1 0 0,0 1 0 0 0,20-11 0 0 0,21-21 37 0 0,-41 26-23 0 0,1 1-1 0 0,0 0 0 0 0,1 1 0 0 0,21-10 1 0 0,-33 17-13 0 0,-1-1 0 0 0,1 1 0 0 0,0-1 0 0 0,0 1 0 0 0,0-1 0 0 0,0 1 0 0 0,0 0 0 0 0,0 0 0 0 0,0-1 0 0 0,0 1 0 0 0,0 0 0 0 0,1 0 0 0 0,-1 0 1 0 0,0 0-1 0 0,0 0 0 0 0,0 0 0 0 0,0 1 0 0 0,0-1 0 0 0,0 0 0 0 0,0 0 0 0 0,0 1 0 0 0,0-1 0 0 0,0 1 0 0 0,0-1 0 0 0,0 1 0 0 0,-1-1 0 0 0,1 1 0 0 0,0-1 0 0 0,0 1 0 0 0,0 0 0 0 0,-1-1 0 0 0,1 1 1 0 0,0 0-1 0 0,0 0 0 0 0,-1 0 0 0 0,1 0 0 0 0,-1 0 0 0 0,1-1 0 0 0,-1 1 0 0 0,1 0 0 0 0,-1 0 0 0 0,0 0 0 0 0,1 2 0 0 0,0 4 4 0 0,0 1 0 0 0,-1-1 0 0 0,0 0 0 0 0,0 1 0 0 0,-1 9 0 0 0,0-5-2 0 0,-13 81 15 0 0,8-63-70 0 0,-3 48 0 0 0,8-45 83 0 0,2-12 63 0 0,-5 32-1 0 0,3-47-13 0 0,0 0 0 0 0,-1 0 1 0 0,1 0-1 0 0,-1 0 0 0 0,0 0 0 0 0,-1 0 0 0 0,0-1 0 0 0,1 1 0 0 0,-8 8 1 0 0,7-11-5 0 0,0 0 1 0 0,0 0 0 0 0,0 0 0 0 0,-1-1-1 0 0,1 1 1 0 0,-1-1 0 0 0,1 0-1 0 0,-1 0 1 0 0,0-1 0 0 0,0 1 0 0 0,0-1-1 0 0,0 1 1 0 0,0-1 0 0 0,-7 0 0 0 0,-7 2 49 0 0,0-2 0 0 0,-19-1 0 0 0,25 0-94 0 0,-27 2-10 0 0,21-1-756 0 0,0-1 0 0 0,-28-3 0 0 0,44 2-612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1:37.336"/>
    </inkml:context>
    <inkml:brush xml:id="br0">
      <inkml:brushProperty name="width" value="0.025" units="cm"/>
      <inkml:brushProperty name="height" value="0.025" units="cm"/>
    </inkml:brush>
  </inkml:definitions>
  <inkml:trace contextRef="#ctx0" brushRef="#br0">1 367 17724 0 0,'0'0'3629'0'0,"28"-22"-3397"0"0,88-72-4 0 0,11-23 423 0 0,-58 50-429 0 0,-44 47-150 0 0,-12 10 106 0 0,-1-1 1 0 0,14-15-1 0 0,-60 86 498 0 0,-11 19-824 0 0,-58 113 718 0 0,89-163-1511 0 0,2 2-1 0 0,1 0 1 0 0,1 0 0 0 0,-8 51-1 0 0,15-56-2528 0 0,2-10-2126 0 0,1-2-4870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1:37.767"/>
    </inkml:context>
    <inkml:brush xml:id="br0">
      <inkml:brushProperty name="width" value="0.025" units="cm"/>
      <inkml:brushProperty name="height" value="0.025" units="cm"/>
    </inkml:brush>
  </inkml:definitions>
  <inkml:trace contextRef="#ctx0" brushRef="#br0">556 0 18468 0 0,'0'0'1498'0'0,"-32"11"-1342"0"0,-101 35-8 0 0,123-43-116 0 0,0 1 1 0 0,0 0-1 0 0,1 0 0 0 0,0 1 1 0 0,0 0-1 0 0,-9 7 1 0 0,3-1 36 0 0,-17 12 104 0 0,1 2 0 0 0,0 1 0 0 0,-51 58 0 0 0,73-73-170 0 0,0 1 0 0 0,0 0 1 0 0,1 1-1 0 0,1 0 0 0 0,0 0 0 0 0,-7 18 1 0 0,11-23-37 0 0,1-1 0 0 0,-1 1 1 0 0,1 0-1 0 0,1 0 1 0 0,0-1-1 0 0,0 1 1 0 0,0 0-1 0 0,1 0 0 0 0,0 0 1 0 0,0 0-1 0 0,1 0 1 0 0,0 0-1 0 0,4 11 0 0 0,-4-16 0 0 0,1 1 0 0 0,0-1 0 0 0,0 0 0 0 0,0 0 0 0 0,0 0 0 0 0,1 0 0 0 0,-1 0-1 0 0,1 0 1 0 0,0-1 0 0 0,0 1 0 0 0,0-1 0 0 0,0 0 0 0 0,0 0 0 0 0,0 0-1 0 0,1 0 1 0 0,-1-1 0 0 0,1 1 0 0 0,-1-1 0 0 0,1 0 0 0 0,-1 0 0 0 0,7 1-1 0 0,3 0-27 0 0,1 0-1 0 0,0 0 0 0 0,-1-2 1 0 0,24-1-1 0 0,-30 0 57 0 0,1 0 1 0 0,-1-1-1 0 0,1 1 0 0 0,-1-2 1 0 0,0 1-1 0 0,0-1 0 0 0,0 0 1 0 0,0-1-1 0 0,10-6 1 0 0,-14 9 50 0 0,-1-1 1 0 0,0 1 0 0 0,1-1 0 0 0,-1 0 0 0 0,0 0 0 0 0,0 0 0 0 0,0 0-1 0 0,0-1 1 0 0,0 1 0 0 0,-1 0 0 0 0,1-1 0 0 0,-1 1 0 0 0,0-1-1 0 0,1 1 1 0 0,-1-1 0 0 0,0 0 0 0 0,0 0 0 0 0,-1 1 0 0 0,1-1 0 0 0,-1 0-1 0 0,1 0 1 0 0,-1 0 0 0 0,0 0 0 0 0,0 0 0 0 0,0 0 0 0 0,0 1-1 0 0,-1-1 1 0 0,0-3 0 0 0,-1 2-7 0 0,1 1-1 0 0,-1 0 1 0 0,0 0 0 0 0,0 0-1 0 0,0 0 1 0 0,0 1 0 0 0,0-1-1 0 0,-1 1 1 0 0,1-1 0 0 0,-1 1-1 0 0,0 0 1 0 0,0 0 0 0 0,1 0-1 0 0,-1 0 1 0 0,-1 0 0 0 0,1 1-1 0 0,0-1 1 0 0,0 1 0 0 0,-7-2-1 0 0,-1 0 4 0 0,0 0 0 0 0,-1 1 0 0 0,1 0 0 0 0,-22 0 0 0 0,23 2-93 0 0,0 1-1 0 0,0 0 1 0 0,0 0-1 0 0,0 1 1 0 0,0 0-1 0 0,1 1 1 0 0,-1 0-1 0 0,1 0 1 0 0,0 1-1 0 0,0 1 0 0 0,-12 6 1 0 0,-13 18-4051 0 0,7 7-5820 0 0,23-27 2442 0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4:21:08.226"/>
    </inkml:context>
    <inkml:brush xml:id="br0">
      <inkml:brushProperty name="width" value="0.05292" units="cm"/>
      <inkml:brushProperty name="height" value="0.05292" units="cm"/>
      <inkml:brushProperty name="color" value="#C00000"/>
    </inkml:brush>
  </inkml:definitions>
  <inkml:trace contextRef="#ctx0" brushRef="#br0">11767 14936 861 0,'0'0'79'0,"0"0"34"16,0 0 40-16,0 0 26 0,0 0-13 15,0 0-39-15,0 0-30 0,0 0-16 0,0 0-16 16,0 0-13-16,0 0-11 0,0 0-8 0,-37 0-9 16,37 0-5-16,0 0-8 0,0 0-4 0,0 0-5 15,0 0-2-15,0 1 2 0,0 1 8 0,4 0 10 16,-2 2 6-16,0 1 4 0,4-1-5 0,-3 1-4 15,0-1-1-15,3 1-3 0,-2 0 2 16,4-1-4-16,0 1 1 0,-3 0-3 0,4-1-1 16,0 2-3-16,3-1-2 0,-1 2 0 0,3-2-3 15,-1 1 0-15,1-1-2 0,2-2 0 16,1 2-2-16,-3-2 2 0,3 1-2 0,-3-2 3 16,2 1 1-16,-3-1-6 0,-2 2 4 0,1-1-5 15,-2 2 1-15,0-1-2 0,-4 2 0 0,-2 0 0 16,-2 1 3-16,1 0 0 0,-3 0 0 0,0 1 0 15,0 1-2-15,-5 0 0 0,2 1 0 16,-4-1 2-16,-2 1 1 0,0-1-1 0,2 1 3 16,-4 0-3-16,-2 0 3 0,1 0-2 15,1 0 1-15,-2 0-4 0,-4 0 2 0,3 0 5 16,-3-1-3-16,0-1 8 0,3 0-5 0,0 0 0 0,-2-2 0 16,5-1-2-16,-1 0 0 0,3-1 0 15,1-2-1-15,0 0 0 0,4 1-2 0,-2-3-4 16,4 1-2-16,1-1-19 0,0 0-20 0,1 0-32 15,0 0-47-15,0 0-28 0,0 0-51 0,2 0-71 16,3 0-94-16,-2 0-577 0</inkml:trace>
  <inkml:trace contextRef="#ctx0" brushRef="#br0" timeOffset="486.55">12215 15213 967 0,'0'0'52'16,"0"0"18"-16,0 0 37 0,0 0 20 0,0 0-12 15,0 0-41-15,0 0-24 0,0 0-12 0,0 0-7 16,0 0-1-16,0 0-4 0,0 0 2 0,0 0 3 16,73-80 1-16,-63 67 2 0,0-2-1 15,0-1-2-15,1 0 2 0,-1-2-5 0,0 0 2 16,1 0-5-16,-2-2-4 0,0 0-3 15,1 0-5-15,-3-1-2 0,-2 2-4 0,3 0 5 16,-4 4-2-16,2 3 8 0,-5 5 5 0,0 1 1 16,0 4 8-16,-1 1-7 0,0 1-4 0,0 0-7 15,0 0-11-15,0 3-3 0,0 6 0 16,-2 4 0-16,-3 6 2 0,-1 5 0 0,0 3-4 16,0 3 4-16,-1 6-4 0,1-1 2 0,1 3-7 15,0 1-3-15,0 0-2 0,-1 0-15 0,2-3-11 16,-1-1-22-16,0-1-26 0,4-3-43 0,0 0-74 15,0-11-140-15,1-6-831 0</inkml:trace>
  <inkml:trace contextRef="#ctx0" brushRef="#br0" timeOffset="1513.56">10046 16135 0 0,'0'0'131'0,"0"0"-51"0,0 0-4 15,0 0 27-15,0 0 26 0,0 0 8 0,0 0 1 16,0 0-1-16,0 0-4 0,0 0 1 0,0 0-14 16,0 0-15-16,0 0-23 0,0 0-22 0,0 0-10 15,0 0-6-15,0 1-7 0,-3 0-18 16,0 2-8-16,-2 0-15 0,-1 3 0 0,-2 0 4 16,-3 1 4-16,2 0 0 0,-1 1 2 0,-2 0 5 15,2 0-2-15,-2 1 4 0,-4 1-3 0,4 0 6 16,-4 1 3-16,2 0-1 0,-2-3 10 0,2 3-4 15,1-3 2-15,0 1 4 0,3-2 2 16,-1 1-3-16,4-2 2 0,-1-1-5 16,3 0-8-16,0-3 4 0,4 1-11 0,1-2-6 15,0 0-10-15,0-1 0 0,1 1 4 0,5 2 12 16,1-2 13-16,3 0-3 0,5 0 6 0,-2-1-9 16,5 1 0-16,1-1-6 0,0 0-5 0,3 1 0 15,-2 1-11-15,-1-1 6 0,3 2-4 0,-4 1-2 16,3 2-1-16,-1 1-6 0,0-1-11 0,-2 1-11 15,0 0-6-15,-1 0-24 0,-3 0-17 16,2 1-40-16,-3 0-43 0,-2 0-56 0,0-1-64 16,-1 0-75-16,-1-2-246 0,-6-2 368 0</inkml:trace>
  <inkml:trace contextRef="#ctx0" brushRef="#br0" timeOffset="2083.66">10448 16301 916 0,'0'0'132'0,"0"0"7"0,0 0 27 0,0 0-5 16,0 0-44-16,0 0-40 0,0 0-27 0,0 0-8 15,0 0-12-15,0 0 1 0,0 0-1 16,0 0-6-16,0 0 3 0,0 0 0 0,68-126-5 16,-58 108-6-16,0 1 0 0,2-1-10 0,-2-1 3 15,0 0 0-15,0 1-2 0,0 0 3 0,-3 0-3 16,1 0 1-16,-1 2-3 0,-1 1-2 0,-2 2 1 15,-2 3-1-15,2 4 2 0,-4 3 6 0,0 2 1 16,0 1-6-16,0 0-1 0,0 3-12 16,0 5 1-16,0 7 3 0,-4 4 1 0,2 6 4 15,-1 4-5-15,-3 3 3 0,4 2-4 0,-4 1 2 16,2 1-2-16,3-2-7 0,-2-1-6 0,-1 1-19 16,3-4-26-16,0-1-44 0,0-4-23 15,0-4-44-15,1-3-91 0,0-6-111 16,0-5-556-16</inkml:trace>
  <inkml:trace contextRef="#ctx0" brushRef="#br0" timeOffset="3150.59">14977 11524 446 0,'0'0'117'0,"0"0"-46"0,0 0 27 0,0 0 54 16,0 0 14-16,0 0-29 0,0 0-54 15,0 0-36-15,0 0-18 0,0 0-9 0,0 0-7 16,0 0-6-16,-17 12-7 0,7-6 1 0,-1 0 3 16,-2 1-1-16,-1 1 4 0,-2 1 0 0,1 1 2 15,-1-1 3-15,-1 0 3 0,2 1 5 0,-1-3 3 16,1 1 6-16,0 0 1 0,1-1 1 0,0-1 0 15,2 1-2-15,-1 0 2 0,1-1-3 0,3-1-4 16,2 2-3-16,-1-1-7 0,1-1-4 16,4-1-4-16,1-1-4 0,0-1-3 15,2 0-6-15,0 1-1 0,0-1 7 0,2 0 6 0,0 2 11 16,3-2 4-16,1 2-2 0,1-1 3 16,3 0-3-16,-2 2 1 0,2-1-4 0,0 0-5 15,2 0-4-15,-1 1 0 0,1-2-2 0,3 1 1 16,-1 1-2-16,2-2-2 0,-2 2-1 15,2-1-3-15,-1 1-1 0,0 0-4 0,-2 1-3 16,0-1-13-16,-1 1-20 0,0 1-36 0,-3 0-54 16,0 0-67-16,-1-1-85 0,-2-1-59 0,-2-1-438 15</inkml:trace>
  <inkml:trace contextRef="#ctx0" brushRef="#br0" timeOffset="3716.43">15200 11731 593 0,'0'0'104'0,"0"0"-11"0,0 0 46 0,0 0 34 16,0 0-8-16,0 0-33 0,0 0-32 15,0 0-19-15,0 0-7 0,0 0-5 0,0 0-7 16,44-121-10-16,-36 109-9 0,-2 0-7 0,1-1-5 16,0 0-1-16,1 0-4 0,2-2-4 15,-2 1-2-15,0 0-7 0,2 1-1 16,-3 1-5-16,0 2-1 0,-2 2-3 0,-2 2-1 15,0 2-1-15,0 3-3 0,-3 0 1 0,2 1-4 0,-2 0-4 16,0 0-3-16,0 0 3 0,0 6 2 16,0 2 8-16,0 4 7 0,0 2 1 0,-2 2 0 15,-4 3-3-15,0 1-1 0,0 0-3 0,-2 1-2 16,0 0 1-16,0 1-2 0,-1-2 0 16,2 1-9-16,-3 1-8 0,3-1-22 0,0-1-31 15,0 0-37-15,1 0-45 0,-1-2-57 0,1 2-90 16,2-5-89-16,2-6-395 0</inkml:trace>
  <inkml:trace contextRef="#ctx0" brushRef="#br0" timeOffset="9108.56">10597 17169 0 0,'0'0'20'0,"0"0"56"0,0 0 6 15,0 0 17-15,0 0 34 0,0 0 0 0,0 0 6 16,0 0-10-16,0 0-6 0,0 0-11 0,0 0-9 15,0 0-3-15,0 0-20 0,0 0-12 16,-10-14-23-16,10 14-15 0,0 0-20 0,0 0-4 16,0 0-5-16,0 3-6 0,2 1 10 0,-1 1 2 15,4 2 10-15,-1 2-8 0,3-1 3 16,-3 1-11-16,2-1-10 0,-1 1 9 0,3 0-9 16,0 1 2-16,0 0 6 0,0 0 3 0,2 2-5 15,0-2 7-15,0 2-5 0,3-1-7 0,0 1 6 16,-1-1-4-16,1 1 6 0,4-2-7 0,-3 0 5 15,3 0-3-15,1-1-3 0,-2-2 8 0,2 2-3 16,1-3 3-16,-1-2-4 0,1 0 6 0,-3-2-10 16,4 0 8-16,0 0 0 0,0-1-8 15,1-1 7-15,0 1-3 0,-1-1 4 0,0 1-3 16,1 0 6-16,-3 1-9 0,1 0 1 0,-5-1 2 16,3 1-6-16,-5 0 6 0,4 1-3 15,-3-1 8-15,-1 0-5 0,-1 2 3 0,-1-1 2 16,5 2-8-16,-3-1 6 0,1 0-3 15,-2 0 4-15,5 1-8 0,-3-2 9 0,2 2-9 16,0 0 0-16,1 1 5 0,-1-1-10 0,2 0 6 16,-2-2 1-16,4 1 5 0,-2-2 0 0,3-1 2 15,-1 1-4-15,2-2-3 0,0 0 2 0,-1 0-2 16,1 1 8-16,0-1-6 0,-1 0 9 16,0 0-8-16,1-1-2 0,-1-2 4 0,1 2-5 15,0 0 4-15,-1 1-1 0,2 0 9 0,-1 0-9 16,1-1 7-16,1 1-4 0,-1-1-7 0,-2-1 5 15,-1 1-4-15,-3-1 8 0,3 0-4 0,-3-1 5 16,-1 0-7-16,5 1-2 0,-2-1 1 0,-3 0 1 16,3 0 5-16,-1 0-3 0,-1-1 6 15,0 1-8-15,0-1 7 0,-2 0-1 0,0 0-3 16,0-2 4-16,0 1-2 0,-3-1 4 0,4 1-6 16,-2-1 7-16,-1-1-8 0,3-1 4 0,0 0 2 15,2-1 1-15,-3 1 0 0,5 0 0 16,-5 1 2-16,4 0-6 0,-5-2 5 15,3 2-9-15,-4 1 7 0,0-1-4 0,-2 1 3 16,0 0 3-16,-1 2-9 0,-1-1 10 0,-4 2-8 16,3-1 4-16,-4 1 0 0,2-1 1 0,-1 2 1 15,-3 0-5-15,3-2 7 0,-2 2-4 0,-1-1 9 16,0 1-2-16,0 0 5 0,-1 1-2 16,0-1 2-16,1 2 3 0,1-2-8 0,0-1 7 15,0 1-7-15,-1-2 5 0,0 1-4 0,1-1 7 16,2 2-5-16,-2 0-2 0,1 1 10 0,-2-2-10 15,0 2 12-15,3 0-8 0,-2-1-3 0,-1 0 0 16,0 1-3-16,0 0 1 0,0 0-7 0,3 0 4 16,-2 1-6-16,0-2 5 0,-2 2-3 0,2-2 1 15,0 1-4-15,0 1-5 0,-1-1 9 16,-1 1-8-16,0 0 7 0,1 0-6 0,-1 0 5 16,0 0-6-16,0 0 4 0,0 0 0 15,0 0-10-15,0 0 5 0,0 0-16 16,0 0-4-16,0 0-20 0,0 0-20 0,-1 0-36 15,0 0-54-15,-4 2-52 0,3 3-97 0,-1-2-32 16,-1 0-215-16</inkml:trace>
  <inkml:trace contextRef="#ctx0" brushRef="#br0" timeOffset="14650.82">7106 12494 0 0,'0'0'159'0,"0"0"-67"16,0 0-67-16,0 0-1 0,0 0 11 15,0 0 13-15,0 0 10 0,0 0 5 0,0 0 1 16,0 0-2-16,0 0-2 0,0 0-5 0,24-27-3 16,-22 25-6-16,1 1-11 0,-3-1-5 0,0 2-7 15,1 0-2-15,-1 0 5 0,0 0 0 0,0 0 3 16,0 0-7-16,0 0-7 0,0 0-4 0,0 0-6 15,0 2 0-15,-1 0-1 0,-1 3 1 16,1-3-2-16,-1 4 2 0,-1-1-2 0,1 1 0 16,-1 0 0-16,-2 1-3 0,3 0 2 0,-1-1-2 15,0 3 1-15,-1-1-1 0,1 2 2 16,-2 0 0-16,1 3 0 0,-1 0 3 0,1 0-4 16,-2 1 2-16,2 0-1 0,-3 1 0 0,2-2 0 15,-2 3-2-15,3-1 2 0,-1 0 0 0,1-1 0 16,0 0 0-16,0 1 0 0,1 1-2 15,1-2 1-15,-2 1 2 0,3 0 0 0,-2-1 1 16,1 1-1-16,1 1-1 0,-2 0 1 0,2 0 0 16,0 0-2-16,1 1 1 0,-2-1 2 15,1-2-2-15,0 2 1 0,0 0-1 0,-1-1 2 16,1 1-2-16,0 0 0 0,0 0 1 0,-1 1-3 16,0 0 2-16,1 1-2 0,-3 0 2 0,1-1 0 15,2 1-2-15,0-1 1 0,-1 1-2 0,0 1 1 16,2 1-2-16,-1-2 1 0,1 0 0 0,0 1 0 15,0-1 0-15,0 1-2 0,0-1 1 16,0 0 1-16,0 1-1 0,-1-2 0 0,1 1 3 16,0 0-1-16,-2-1-1 0,2 0 2 0,0 0-3 15,-1 1 1-15,1 0 0 0,-1 0 1 0,1 1 1 16,-1 0-1-16,1 0 1 0,-1 2-2 16,1 0 1-16,-2-1-1 0,2 1 1 0,-1-2 0 15,1 0 1-15,0-1 0 0,0 0-2 0,0 0 1 16,0 0-2-16,0 0 2 0,0-1 0 15,0 0 0-15,3 1-1 0,-2-3 1 0,1 3 0 16,-1-2 0-16,2 1 0 0,0-1-3 0,-1 2 3 16,0-2-1-16,2-2 0 0,2 3 1 0,-3-2 0 15,2 0 0-15,-1 1 0 0,1-1 0 16,1 2-3-16,-1-1 2 0,0 0 1 0,1 0 0 0,-2 1 2 16,2-3-2-16,-1 3-1 0,2-2 0 15,-3 0 0-15,2-1 1 0,0 1 0 0,0 2 0 16,0-3 0-16,-1 3 0 0,0-2 0 0,-2 0 0 15,1 0-1-15,1 2 2 0,-2 0-1 0,4 1 0 16,-3 0 1-16,2-2-1 0,-2 1 0 16,1-1 0-16,-1-1-1 0,3 1 1 0,-2 0 0 15,2-1 0-15,-1 2 3 0,-1-2-4 0,0 2 0 16,1-1 1-16,-3-1-2 0,1 0 4 16,0 0-2-16,1-1 2 0,-1 1 0 0,1-1-1 15,-1 0 0-15,0-1-1 0,1 0 1 0,-2-1 0 16,1 1 2-16,1-2-1 0,-3 1-1 15,2 0 2-15,1-1-3 0,-3 0 5 0,2 1-2 16,0 1 1-16,-2-2 1 0,3 0-3 0,-2 0 2 16,2-1-2-16,-1 1 0 0,-1-1-1 0,2 0 1 15,-1-1 1-15,1 1-2 0,-1 0 1 0,-1 1 2 16,3-2-3-16,-2 0 1 0,0 0 2 16,0 0-3-16,0-1 2 0,-1 2 3 0,1-1-3 15,0-1 3-15,2 1-3 0,-4-1 1 0,3 1-1 16,-2 1 2-16,1-1 0 0,1 0-2 0,-3 0 1 15,3 0 0-15,0 1-2 0,-1-1 1 16,-1 0 3-16,1 2-2 0,1-2 1 0,-1 0 1 16,1 0-1-16,0 0 2 0,-1 1 1 0,-1-2-2 15,0 0-1-15,1 0 0 0,1-1 0 0,-3 0 0 16,2 0-1-16,1 2-2 0,-2-2-4 0,1 0 2 16,0 0 4-16,0-1-2 15,1 1 4-15,-3-1-5 0,2 0 0 0,1-1-2 16,-3 0 1-16,2 0 2 0,-1-2-3 0,-1 1 3 15,2-2-1-15,-2 0-3 0,0 2 0 0,-1-3-2 16,0 1-4-16,3-1-1 0,-4 1-5 0,1-1-18 16,-1-1-27-16,1 1-44 0,-1 1-60 0,3-1-68 15,-3 1-10-15,0-1-272 0</inkml:trace>
  <inkml:trace contextRef="#ctx0" brushRef="#br0" timeOffset="42068">11999 14640 221 0,'0'0'34'0,"0"0"20"16,0 0 33-16,0 0 19 0,0 0 0 0,0 0-28 15,0 0-22-15,0 0-10 0,0 0 7 0,0 0 13 16,0 0 6-16,0 0 8 0,24-2-6 16,-14 0-9-16,1 0-9 0,2 0-9 0,2 0-8 15,3 1-6-15,-4-2-4 0,6 1-8 0,1 0-3 16,-1-1-2-16,2 1-1 0,4 0 1 0,-2-1 2 16,4 0-2-16,2-1-1 0,-2 1-3 0,1-2-2 15,-1 1-5-15,4 0 0 0,-1-1-1 0,3 0 0 16,0 1 1-16,3-2-1 0,-2 1-1 0,3 0-5 15,-3 1 0-15,2-1 2 0,0 2-2 16,-2-1 7-16,4 1 0 0,-1-1 1 0,2 2 2 16,0 0 1-16,-1-1-4 0,4 0-1 0,-1 0 0 15,0 0 2-15,0 1 0 0,0-1-1 16,-1 0 0-16,5 1-5 0,-4 0 2 0,1-1 4 16,1 2-1-16,0-1 5 0,0 1 1 0,3-2-2 15,-2 2 4-15,2-1 0 0,2 1 1 0,-1 0 1 16,0 1-1-16,1 0 1 0,-1 0-2 15,-2 0 0-15,1 0-2 0,2 1-2 0,-2 1 2 16,2 0 1-16,0 2-1 0,1-1 6 0,1 2-5 16,0 0 0-16,1 0-2 0,0 2-2 15,1 1 0-15,-1-1-3 0,1 0 3 0,-4-1-1 16,-1 1 1-16,-1 0 5 0,-2-1-1 0,-2 1 0 16,0-1 3-16,-3 0-1 0,-3 0-1 0,1-2 4 15,-3 2-4-15,-1-1-1 0,-2-1-1 0,-2 1-4 16,-1-2 0-16,-3 2-2 0,0 0 0 0,-3-2-1 15,0 1-3-15,0-1 0 0,-5 0-2 16,1-1-5-16,0 2 4 0,-6-3-2 0,4 1-2 16,-6 0 2-16,1-1-7 0,-1 0-7 0,-2-1-12 15,-1 1-15-15,-4-1-19 0,-3 0-17 0,-1 0-12 16,0 0-38-16,-1 0-39 0,-6 0-58 16,-3 0-67-16,3 0 1 0,-1 0-338 0</inkml:trace>
  <inkml:trace contextRef="#ctx0" brushRef="#br0" timeOffset="42803.71">12722 14733 147 0,'0'0'75'0,"0"0"-29"0,0 0 10 16,0 0 20-16,0 0 24 0,0 0 15 0,0 0 11 16,0 0-8-16,0 0-26 0,0 0-36 0,0 0-24 15,0 0 9-15,0 0 26 0,0 0 31 0,-66 14 5 16,88-20-7-16,3-2-15 0,4 0-14 15,3-1-3-15,7 1-8 0,1-2-7 16,7 1-8-16,0-1-2 0,7 1-4 0,1 1 0 0,2 0-2 16,4 1-6-16,0 1-8 0,4 2-4 0,-1 0-2 15,3 3-6-15,-2 1 1 0,3 0 1 0,-1 1-4 16,0 4 4-16,-3 1-7 0,-1-1 0 0,-3 1-2 16,-3 2-2-16,-4-1 1 15,-2 2 1-15,0 1 1 0,-5 0-2 0,1-1 2 16,-2 1-2-16,0-2-1 0,1 2 3 0,-1-2 1 15,0 0 3-15,0-1 1 0,-2-1 0 0,0 0 0 16,0-1 0-16,-2 1-2 0,-2-2 2 0,0 1-4 16,-1-1 2-16,-2 0 0 0,0 1-2 0,0-1 1 15,-2 2-3-15,-1-2 2 0,1 1-1 0,-2 1 4 16,1-1-1-16,-1 2-1 0,0 0 1 16,0 0-4-16,-4 0 1 0,1 0-1 0,-4-1 0 15,-1 1-1-15,-2-1 2 0,-2 0-1 0,-3 0 0 16,-3 0 0-16,0-1 0 0,-4-2 3 15,-1 1-2-15,0-1 4 0,-1 1 2 0,0-1 2 16,-1-1 1-16,-1 0-3 0,0 0-2 0,-2-2-3 16,1 0 1-16,0 0-2 0,-4 0-3 0,3 0-6 15,1-2-12-15,-1-2-25 0,1-2-41 0,-2-2-49 16,5-1-70-16,-5-2-65 0,2 1-62 16,-3 2-23-16,0 2-372 0</inkml:trace>
  <inkml:trace contextRef="#ctx0" brushRef="#br0" timeOffset="43189.95">15290 14415 852 0,'0'0'93'0,"0"0"40"16,0 0 23-16,0 0 18 0,0 0-6 16,-116-47-38-16,101 44-28 0,0 2-17 0,4 1-4 15,0 0-8-15,6 0-16 0,0 4-20 0,1 3-15 16,1 2-8-16,3 4-2 0,0 2 1 0,7 2 1 15,1 2-4-15,6 1-3 0,2 0-1 0,4 1-6 16,4 2 1-16,0 0-2 0,2 0 0 16,0 0 0-16,0 0-3 0,-3 1-2 0,1 1-1 15,-1 0-4-15,-1 0-3 0,0-1-2 0,-2 0-6 16,-1-1-1-16,1-1-4 0,-5 0 3 0,1-2 4 16,-2-1 8-16,1 1 8 0,-4-3-2 15,-1-1 5-15,0 0-3 0,-4-2 0 0,-2-1 8 16,-4-2 0-16,0 0 5 0,-6 0 7 0,-6 1-2 15,-1-2-4-15,-5 0 3 0,1-1-2 16,-7 2 3-16,1-2 2 0,-5 0-4 0,1 1 0 16,-3-1-4-16,2-2-2 0,-1 2-2 0,-1-2-6 15,1 0-2-15,3-2-11 0,1 1-24 0,4 0-37 16,3-1-63-16,2 0-98 0,4 0-108 0,3-1-83 16,2-2-472-16</inkml:trace>
  <inkml:trace contextRef="#ctx0" brushRef="#br0" timeOffset="43819.57">15894 14525 706 0,'0'0'491'0,"0"0"-417"0,0 0 49 16,0 0 28-16,0 0 16 0,0 0-9 0,0 0-50 16,0 0-36-16,0 0-32 0,0 0-23 0,0 0 1 15,0 0 6-15,0 0 12 0,0 0 3 0,-15 46-10 16,19-17-6-16,-1 2-8 0,1 2-3 15,1 2-4-15,0 0-3 0,0 1-3 16,-2 0 0-16,3-2 1 0,-2 1-2 0,3-3 1 16,0-2-2-16,-1-2-2 0,2-3 2 0,2-1-5 15,0-4 4-15,0-3 1 0,0-3 2 0,1-3 4 16,-1-3 3-16,0-2 8 0,-1-3 5 0,-2-3 9 16,0-3 9-16,1-5 3 0,2-4 1 0,0-1 1 15,-1-4-11-15,1-2-5 0,-2-4-7 16,1-2-7-16,1-3 0 0,0-2-6 0,0-3-2 15,4-4-3-15,-3-1-3 0,3 0 1 0,1 0 2 16,-3 2-2-16,3 4-2 0,-2 3-2 0,-2 4-5 16,-4 4-2-16,-2 4-4 0,-1 3-4 15,-2 4-7-15,0 3-7 0,-2 3-23 0,0 3-30 16,0 1-37-16,0 1-38 0,-2 5-40 0,-2 3-80 16,2-1-127-16,0-1-693 0</inkml:trace>
  <inkml:trace contextRef="#ctx0" brushRef="#br0" timeOffset="44334.18">16502 14845 1985 0,'0'0'-9'0,"0"0"10"16,0 0 8-16,0 0 39 0,0 0-5 0,0 0-20 16,0 0-13-16,0 0-3 0,0 0-4 15,-72 127-5-15,59-97 2 0,0 4-4 0,2-1 6 16,-1-1-1-16,2-1 2 0,0-2 0 0,0-2 2 16,2-3 4-16,2-2 0 0,1-2 5 0,3-4 0 15,-1-4 3-15,2 0-1 0,1-5 3 16,0-1 2-16,0-3-5 0,1-2 6 0,4-1 3 15,1 0 6-15,2-4 1 0,2-5-5 0,3-1-8 16,2-4-9-16,4-1-4 0,2-2-4 16,-1 0 0-16,2 1 0 0,-1 0 0 0,-2 3-2 15,1 1 0-15,-1 4 1 0,-6 3-4 0,2 1 4 16,-3 4-3-16,-1 0 0 0,-1 3-5 0,-1 3-2 16,-3 3-4-16,-1 2 0 0,0 2 2 0,-1 1-2 15,-2 0 6-15,-2 1 1 0,0 0 5 0,0 0 2 16,-4 0 3-16,-2-1 1 0,0-1 1 15,-1-2 3-15,-3 1 8 0,-2-2 8 0,-2-1 7 16,0-1 15-16,-4-1 2 0,-1-1 5 0,-1-2 0 16,3-1-8-16,-1-2-4 0,1 0-12 0,3-1-4 15,-2 0-11-15,4-2-7 0,1-3-6 16,2-2-8-16,-2 0-6 0,4-2-16 16,3 0-23-16,-3 0-33 0,4-1-37 0,-4 0-62 0,5 1-79 15,0-1-117-15,0 3-147 16,2 2-652-16</inkml:trace>
  <inkml:trace contextRef="#ctx0" brushRef="#br0" timeOffset="44574.4">16886 14905 2327 0,'0'0'306'16,"0"0"-304"-16,0 0 21 0,0 0 37 0,0 0 11 16,0 0-4-16,0 0-29 0,0 0-17 0,0 0-11 15,0 0-7-15,0 0-4 0,0 0-4 16,0 0 2-16,128-66-15 0,-107 66-12 0,2 1-23 16,1 3-55-16,-2 0-66 0,0 1-90 0,2 1-146 15,-6-1-164-15,-6-2-714 0</inkml:trace>
  <inkml:trace contextRef="#ctx0" brushRef="#br0" timeOffset="44991.14">17470 14631 2213 0,'0'0'-13'0,"0"0"20"0,0 0 30 0,0 0 10 16,0 0-2-16,0 0-18 0,0 0-7 0,0 0 3 15,0 0 0-15,0 0-7 0,0 0-2 0,0 0-6 16,37 146 3-16,-33-111 2 0,2-1-4 16,-2 0 0-16,3 1-5 0,-1-2-5 0,1 0 2 15,-2-2 2-15,0-3-2 0,3-3 5 0,-3-3-2 16,3-3-1-16,-2-2 1 0,-1-4-1 15,2-2 7-15,-2-3 8 0,2-4 10 0,-3-2 17 16,1-2 9-16,0 0 5 0,2-2 5 0,1-5-12 16,1-3-1-16,1-3-2 0,2-2-10 0,-1-4 3 15,2-3-12-15,2-4-6 0,-1-1-2 16,3-5-6-16,-2 3 0 0,3-3-7 0,-1 0-1 16,-3 1-5-16,4-1-3 0,-6 2 0 0,4 4-3 15,-4 2-3-15,-1 3-1 0,-1 5-3 0,-4 4-9 16,0 3-14-16,-4 4-22 0,2 1-31 0,-4 2-60 15,1 1-74-15,-1 1-90 0,0 0-138 0,2 1-134 16,-2 0-669-16</inkml:trace>
  <inkml:trace contextRef="#ctx0" brushRef="#br0" timeOffset="45557.62">18076 15193 1789 0,'0'0'101'0,"0"0"32"0,0 0 34 0,0 0 17 16,0 0-33-16,0 0-47 0,0 0-32 0,0 0-17 15,0 0-15-15,0 0-9 0,0 0-5 16,0 0-9-16,0 0 0 0,0 0-6 0,25-44-5 16,-15 37-1-16,-3-1-4 0,-3 1 2 0,1 0-1 15,-3 1 2-15,-1 1-1 0,-1 1 0 0,-1 0-6 16,-7 0-8-16,-2 2-6 0,-1 1-8 0,-7 1-2 16,2 0 1-16,-5 4 7 0,-4 3 3 15,2 3 3-15,-2 2 4 0,-1 1-1 16,-1 2 2-16,2 0-4 0,2 2 6 0,0 0-5 15,3-1 5-15,6 0 3 0,1 0-2 0,3 0 4 16,3-4-5-16,3-1-1 0,4-1-1 0,0-2 2 16,5-2 2-16,3-2 3 0,2 0 4 15,3-3 4-15,-1-1 0 0,6 0 1 0,1-4 1 0,2-1-7 16,1-2 6-16,2-1-1 0,-2-2-1 16,0 1 4-16,-1-1-3 0,-2-2 2 0,-2 2-3 15,-2 1 5-15,-1 1-2 0,-4 1-2 0,-3 2 1 16,1 2-3-16,-6 2 0 0,-2 1-1 0,1 0-2 15,-1 0-2-15,0 5 2 0,0 4-2 0,-3 4 6 16,-5 3-3-16,4 2 1 0,-2 2-2 16,-2 1-6-16,4-1 4 0,-3 1-5 0,5-1 1 15,0-1-6-15,1-1-9 0,1-2-21 0,1-3-36 16,3-2-47-16,6-2-78 0,2-3-140 0,-2-2-224 16,-1-2-844-16</inkml:trace>
  <inkml:trace contextRef="#ctx0" brushRef="#br0" timeOffset="46007.62">18478 14764 1743 0,'0'0'193'0,"0"0"-150"0,0 0 26 16,0 0 44-16,0 0 4 0,0 0-25 0,0 0-43 15,0 0-29-15,0 0-9 0,0 0 3 0,0 0 4 16,0 0-1-16,0 0 1 0,36 29-9 0,-26-14-1 16,0 1-2-16,2 1-5 0,-1 1-1 0,5-1-1 15,-2 1 0-15,3 1 0 0,-3-2 2 16,5 1-2-16,0-1-1 0,0 0-2 15,-3-2 0-15,3 2-1 0,0-2-2 0,-1 0 2 16,-3-1-4-16,2-2 1 0,-5-1-2 0,1-1-1 16,0-1 2-16,-3-3 2 0,-4 1 4 0,0-2 2 15,-4 0 1-15,-2 0 2 0,0 0 1 0,-4-1 2 16,-4 2 2-16,-5 1-1 0,-2-1 0 0,-4 0 3 16,0 0 0-16,-4 0 4 0,-1 1-2 15,-3-1 1-15,-1 1-1 0,2-1-3 0,-1 1 1 16,-1-1-4-16,3 2 0 0,-2 0-4 0,3 0-3 15,-2 2-6-15,5-1-5 0,1-1-14 0,7 1-31 16,1-1-46-16,5-1-80 0,5 1-130 16,1-3-162-16,1-2-767 0</inkml:trace>
  <inkml:trace contextRef="#ctx0" brushRef="#br0" timeOffset="46848.3">19381 14777 1382 0,'0'0'28'16,"0"0"58"-16,0 0 30 0,0 0 30 0,0 0 8 16,0 0-42-16,0 0-35 0,0 0-34 15,0 0-18-15,0 0-6 0,0 0 7 0,0 0 8 16,0 0 1-16,0 0-3 0,-51 73-7 0,41-43-5 16,-3 2-2-16,2 0 0 0,0 0 5 15,0 1 1-15,3-2 3 0,1-2-3 0,1-2-6 16,1-4-4-16,5-4-1 0,-1-2-1 0,1-3 6 15,0-2-1-15,1-3 0 0,6-2 1 0,-3-2-3 16,4-2 3-16,0-1 3 0,3-2 1 16,0 0-1-16,2 0-4 0,5-5-6 0,1-2-4 15,1-1-5-15,3 0-4 0,-1-2 2 0,3 2-5 16,-2 2 3-16,-1 0-2 0,-2 2-1 0,-2 3 2 16,-3 1-2-16,1 0 0 0,-3 4-4 15,-2 4 2-15,1 2-4 0,-4 1 1 0,0 1 0 0,-2 2-3 16,-3 1 3-16,-1 0 1 0,-2 1 6 15,0-1 3-15,0 1 1 0,-1-2 5 0,-6 0 0 16,1-2 1-16,-3 0 4 0,-1-2 1 0,-2 0 0 16,-4-1 7-16,2-2-3 0,-4 0 6 0,0-4 3 15,-3 1-2-15,1-2 0 0,1-1-6 16,2-1-2-16,0 0-7 0,-1 0 0 0,5-1-6 16,0-3-3-16,0 0-8 0,6-2-8 0,0 0-14 15,0 0-29-15,5-1-38 0,0 0-66 0,1-1-88 16,1-1-150-16,0 4-159 0,1 0-719 15</inkml:trace>
  <inkml:trace contextRef="#ctx0" brushRef="#br0" timeOffset="47075.37">19849 15135 2599 0,'0'0'43'0,"0"0"4"0,0 0 13 0,0 0 30 16,0 0-9-16,0 0-21 0,0 0-26 0,0 0-18 15,0 0-7-15,0 0-15 0,129-49 6 16,-107 49-4-16,-3 0-4 0,6 0-17 0,-1 3-25 16,0 2-39-16,2 1-88 0,-2-1-107 0,5 2-197 15,-8-3-401-15,-9 0-151 0</inkml:trace>
  <inkml:trace contextRef="#ctx0" brushRef="#br0" timeOffset="47635.24">20823 15173 1982 0,'0'0'95'0,"0"0"24"0,0 0 27 16,0 0 0-16,0 0-33 0,0 0-37 0,0 0-24 15,0 0-13-15,0 0-5 0,0 0-4 0,0 0 5 16,0 0 0-16,0 0-2 0,0 0-8 16,89-93-6-16,-83 86 0 0,-3-1-6 0,-2 0 2 15,-1-1-4-15,0 3-5 0,-7-2-4 16,2 1-7-16,-5 0-7 0,-6 2-7 0,-1 1-3 15,-4 1-6-15,-3 3 2 0,-2 0-2 0,-2 4 8 16,-2 4 0-16,1 1 0 0,-1 4 2 0,1 2-4 16,-1 2 6-16,3 2 4 0,0 0 6 0,0 2 1 15,5 1 3-15,0-2-1 0,4 0-2 16,5-2 2-16,3-1-3 0,4-2-1 0,5-2-4 16,1-1 2-16,9-5-2 0,1 0 8 0,2-3 6 15,6-2 4-15,3-2 4 0,0 0-4 0,6-1 5 16,-1-6-5-16,3 0 2 0,-1-2 2 0,-2 0-4 15,0-3 6-15,-2 2 0 0,-1-3 3 0,0 2-2 16,-4-2 0-16,0-1-5 0,-4 2-4 16,5-1 1-16,-3 2-5 0,-3 0 1 0,0 3 1 15,-4 4-1-15,-4 0-1 0,1 4 1 0,-4 0-3 16,-2 0 3-16,4 5 3 0,-5 4 4 0,0 3 4 16,0 1-5-16,-6 4 3 0,2 3-6 15,-2 0 1-15,-1 1-1 0,2 2-3 16,0-3-2-16,2 1-1 0,3 0-2 0,0-3-8 15,6-1-13-15,2 0-17 0,5-4-33 0,1 0-69 16,3-2-108-16,3-1-192 0,-7-3-311 16,-2-4-447-16</inkml:trace>
  <inkml:trace contextRef="#ctx0" brushRef="#br0" timeOffset="50145.82">16639 16130 1435 0,'0'0'53'0,"0"0"43"16,0 0 35-16,0 0 48 0,0 0-5 0,0 0-34 0,0 0-22 15,0 0-22-15,134 7-22 0,-107-9-26 0,3-1-16 16,1-3-17-16,1-1-13 0,-1 0-23 0,2 0-49 16,-3-1-59-16,-3 0-102 0,0 0-154 0,-12 2-156 15,-2 2-675-15</inkml:trace>
  <inkml:trace contextRef="#ctx0" brushRef="#br0" timeOffset="50377.21">16987 15795 2024 0,'0'0'84'0,"0"0"13"0,0 0 36 0,0 0 22 15,0 0-20-15,134 10-44 0,-101-6-24 0,2 5-18 16,2 1-13-16,-1 4-8 0,-1 0-16 16,-5 4-4-16,-4 2-7 0,-3 0-3 0,-10 3-11 15,-5 2-11-15,-7 2-19 0,-2 0-22 16,-13 1-9-16,-6 1-8 0,-6 0 7 0,-4-1 0 15,-3-1 7-15,-5 0-13 0,2-3-21 0,-1-2-28 16,-2-2-46-16,6-2-55 0,2-2-99 0,6-5-84 16,13-4-521-16</inkml:trace>
  <inkml:trace contextRef="#ctx0" brushRef="#br0" timeOffset="51856.74">17936 15918 758 0,'0'0'702'0,"0"0"-557"0,0 0 30 16,0 0 24-16,0 0-23 0,0 0-61 0,0 0-45 16,0 0-19-16,0 0-13 0,0 0-12 0,0 0-10 15,0 0-8-15,-132-17-4 0,115 32-3 0,1 5 3 16,1 1-2-16,2 3 7 0,2 0 3 16,3 1-4-16,1 1 3 0,6-1-7 0,1 0-2 15,1 0-6-15,8-2-1 0,5-1-4 0,1-3-2 16,4-1 0-16,2-2-5 0,2-4 1 0,3-3 0 15,-1-3 6-15,3-3 0 0,2-1 7 0,0-2 0 16,-2-2 0-16,-3-3 4 0,2-3-2 16,-4-1 6-16,-4-2-2 0,-1-2 6 0,-4 0 1 15,-2-2 1-15,-2-2 2 0,-1-1-2 0,-1 0-1 16,-1-1-2-16,-3 3 0 0,0 1-5 16,0 3 4-16,-2 1-1 0,-2 4 8 0,0 3 2 15,0 0 1-15,0 3-2 0,0 1-17 0,0 0-7 16,0 1-8-16,0 6 1 0,-2 3 6 15,-2 2 6-15,0 4 1 0,2 1 0 0,0 3 3 16,0 1-3-16,2-2 5 0,0 1-1 0,4-2-3 16,5-2-3-16,3 0 0 0,1-3 0 0,5-1 3 15,-1-3 3-15,0-1 2 0,0-2 3 0,3-2-4 16,-1-2 13-16,-1-2-2 0,-2 0 5 0,0-5 9 16,-2-3-8-16,-3-1 8 0,-1-2-5 15,0-1 2-15,-2-1-6 0,-2-1-1 0,-3-2 0 16,-2 0-6-16,-1-2 0 0,0-1-5 0,-1 0-3 15,-5-2-7-15,1 0 0 0,-2 1-8 16,-4 0-5-16,2 0-3 0,0 3-5 0,-1 2-1 16,0 3 0-16,0 3 8 0,-1 1-4 0,2 3 4 15,-1 2 1-15,2 3-3 0,-1 0 4 0,1 3 0 16,0 3 0-16,0 1-3 0,4 0 1 0,1 0-6 16,-1-1 1-16,3 1 2 0,1-1 1 0,0-1 2 15,1 1-1-15,4-2 3 0,-1 1-3 16,5-2 7-16,-1-1 9 0,1-1 4 15,2-1 6-15,-1 0 1 0,1-1 0 0,2-3-3 16,-2-2 3-16,6 1-5 0,-4-2-1 0,6 1 1 16,-2 1-2-16,0-1 1 0,2 0-3 0,2 1 1 15,-1 1-3-15,-1 1 2 0,1 1 0 0,-1 2 0 16,-5 0-2-16,3 0 3 0,-4 1 0 0,2 5-9 16,-1 2 8-16,0 3-9 0,0-1 2 0,-3 1 1 15,-1 2-2-15,0 1 1 0,-2 0-4 16,-3 0 8-16,2 0-4 0,0 0 6 0,-4-2 1 15,-1-2 0-15,0-2 1 0,1-2 1 0,-2-2 2 16,0-1-4-16,1-1 4 0,-1-2 2 16,6 0 9-16,-3 0 2 0,2-1 6 0,0-4-7 15,3-2-7-15,2 0 0 0,-1-2-8 0,3 0 3 16,-1 0-4-16,-1 0 0 0,1-2-2 0,0 1 3 16,3 0-2-16,-2-1-1 0,-1 1 0 0,4-1-5 15,-2 2 3-15,-1 3-4 0,1-1 0 16,-3 3-4-16,0 2-3 0,-3 2 0 0,-2 0-8 15,0 0 0-15,-3 4-5 0,3 2 4 16,-4 1 5-16,-2 1 9 0,0 2 6 0,0 3 0 16,0 0 4-16,0-1-3 0,-1 2 3 0,1 0 1 15,0 0 2-15,2 0-1 0,6-3 1 0,1 1 5 16,3-3 5-16,0-2 8 0,0-1 7 0,4-4 8 16,-3-1-3-16,5-1 4 0,-4-1-5 0,4-4-8 15,-1-3 4-15,-3 0-4 0,2-1 11 16,-3-3-2-16,-2 1 5 0,2-4-5 0,0 0-9 15,-1-1 0-15,-1-2-10 0,0-2 0 0,1-2-6 16,-1-1-1-16,5-3-5 0,-3-2-2 0,5-3-4 16,0-3-7-16,-2-2-6 0,2-1-12 15,0 1-6-15,-5 2-3 0,-2 7 8 0,-3 6 7 16,-5 7 16-16,1 4 6 0,-3 6 2 0,-1 1-3 16,0 3-21-16,-4 1-1 0,-1 9-3 15,-6 3 11-15,-4 7 12 0,1 6 2 0,-4 3 0 16,1 4 0-16,3 1 3 0,3 0-1 0,1 0 2 15,6-3-6-15,0-2 0 0,4-3-4 0,1-1-2 16,6-4-3-16,2-2 2 0,1-4 3 16,1-2-1-16,1-4 14 0,-1-3-2 0,3-1 5 15,-1-5 6-15,-1 0 1 0,0-1 8 0,3-5 0 16,0-2 0-16,0-2-7 0,0-3-5 0,3 0-5 16,0-2-2-16,-2-1-5 0,3 0 3 0,2 0 2 15,-3-1-3-15,1 2 7 0,0 1-7 16,-4 1 0-16,1 4-3 0,-4 3 0 0,-1 1 0 15,-3 3 1-15,-2 2 2 0,0 0-1 0,-4 1 11 16,-1 6 5-16,-1 1 8 0,0 4 4 0,0 3 1 16,-2 1-2-16,-2 2-2 0,-1 0 2 15,-1 0-4-15,1-1 0 0,3 2-1 0,0 0 0 16,1-3-3-16,1 3-1 0,1-2-5 0,8 1-5 16,4-1-3-16,1-1-7 0,5-1 4 15,3-3-9-15,0 0 1 0,2-3-10 0,-1-1-22 16,0-3-19-16,1-3-39 0,-1-2-48 0,-1 0-68 15,-3-1-110-15,-7-3-234 0,-3 0-847 0</inkml:trace>
  <inkml:trace contextRef="#ctx0" brushRef="#br0" timeOffset="52049.67">19126 15676 1800 0,'0'0'259'0,"0"0"-222"0,0 0 4 0,0 0 38 16,0 0 1-16,0 0-13 0,120 0-30 0,-81 1-15 15,3 3-15-15,3 5-16 0,6-1-29 16,5 2-49-16,0 2-87 0,3 1-152 0,-13-2-185 16,-16-3-773-16</inkml:trace>
  <inkml:trace contextRef="#ctx0" brushRef="#br0" timeOffset="52921.64">20583 16097 1278 0,'0'0'303'0,"0"0"-62"16,0 0-34-16,0 0-61 0,0 0-68 0,0 0-44 16,0 0-19-16,-136-24-6 0,112 21-11 0,-2 1-4 15,1 0-6-15,-3 2-1 0,0 0-2 0,2 3 3 16,-1 1 4-16,0 4 1 0,2 1 2 0,1 2-6 15,1 0 7-15,4 1-7 0,4 0 6 16,3 2 2-16,2 0-7 0,4 0 2 0,4-2-3 16,2 0-5-16,0-2-1 0,2 0 5 15,6-2-1-15,2-1 14 0,1-1 8 0,0-3 0 16,7-2 9-16,-5-1-5 0,8 0 4 0,0-3-4 16,0-4-2-16,0-1 0 0,0-2 0 0,-3 0 0 15,1-2 7-15,1 0 0 0,-2-2-5 16,1 0 3-16,-4-2-10 0,5 1 0 0,-4-1-4 15,-1 0 1-15,-1 2-3 0,-2 3-3 0,-5 1 3 16,0 5-6-16,-4 2-1 0,0 3-5 0,-3 0-2 16,1 0 4-16,-1 6 5 0,0 3 9 15,0 1 0-15,0 4 3 0,0 2 0 0,0 1-1 16,-1 0-1-16,1 0-1 0,0 1-7 0,1-3-1 16,5-2 7-16,1 1-3 0,3-4 9 0,1 0 3 15,-1-3 5-15,2-3 8 0,0-2 10 0,2-2 10 16,-1 0 4-16,2-4 3 0,0-4-6 0,0-1-4 15,1-2-11-15,0-2-2 0,-1 1-10 16,2-2-5-16,1 0-1 0,-1 1-9 0,1 1 0 16,0 1-4-16,-2 1 3 0,0 2-5 0,1 2 5 15,-3 3-5-15,3 2-2 0,-4 1 5 0,-1 0-5 16,0 5 3-16,-2 4-2 0,-2 1 3 16,-1 2-3-16,-4 2 0 0,3 1-3 0,-5 2-1 15,1-3 2-15,-2 2-3 0,0 1 12 16,-2-3-6-16,-2-1 2 0,-2 0-5 0,-1-2-3 15,-4-1-2-15,1-2-3 0,0-2 4 0,-1 0-7 16,1-2 7-16,1-2-1 0,2-2 3 0,1 0 1 16,1 0 3-16,2 0-3 0,2 0 0 0,0-2 1 15,1-3-8-15,0 0 5 0,0 1-5 16,2-2 2-16,6-1 10 0,0-1-1 0,-1-1 6 16,3-1-6-16,3-3 1 0,0 1-2 0,2-4 3 15,2-1 3-15,4-3 1 0,-1-4 5 0,3-1-1 16,2-4 1-16,-1-1-5 0,1-4 1 0,-1-1-2 15,1-2 2-15,1-3-1 0,-2 1 1 0,1-1 2 16,-4-2-2-16,-1 2 2 0,-5 1 0 16,-1 3-1-16,-4 6 1 0,-6 5 3 0,3 5 2 15,-6 3 5-15,-1 6 11 0,0 4-1 0,0 3 2 16,0 3-5-16,-7 1-8 0,1 7-9 0,-6 6-2 16,-3 4 0-16,-3 7 5 0,-1 5 9 15,2 4 4-15,0 4 3 0,0 2-3 16,5 2 1-16,2 0-4 0,1 0 0 0,4-3-3 15,1 1-6-15,4-1-3 0,0-3-8 0,4-1 1 16,2-1-7-16,2-2-3 0,2-3-10 16,1-4-16-16,1-4-16 0,1-1-23 0,1-6-23 0,-1-1-31 15,3-3-21-15,-4-3-34 0,-1-4-38 0,1-2-101 16,-4 0-177-16,-3-1-724 0</inkml:trace>
  <inkml:trace contextRef="#ctx0" brushRef="#br0" timeOffset="53102.43">20954 15820 1867 0,'0'0'139'0,"0"0"3"0,0 0 11 16,0 0-8-16,0 0-34 0,143 16-31 0,-102-10-10 16,0 0-19-16,2 2-12 0,4 1-13 15,-2-1-10-15,-1 0-7 0,-1 0-4 16,-1-1-11-16,1 1-15 0,-3-1-41 0,-1 0-95 15,1 0-135-15,-12-3-258 0,-10 0-930 0</inkml:trace>
  <inkml:trace contextRef="#ctx0" brushRef="#br0" timeOffset="53849.6">16661 16005 194 0,'0'0'94'0,"0"0"19"0,0 0 36 16,0 0 26-16,0 0-14 0,0 0-21 0,0 0-17 15,0 0-10-15,0 0-4 0,0 0-14 0,0 0-4 16,0 0-6-16,0 0-2 0,0 0 5 16,-93-25-3-16,91 24 1 0,2 1-9 0,0 0-18 15,0-2-17-15,0 2-18 0,0 0-10 0,5-1 6 16,3 0 2-16,4 0 1 0,4-1-2 0,3 0-11 16,3-1-8-16,7 1-10 0,2-1-27 15,1 2-46-15,5-2-72 0,0 2-155 0,-10 1-185 16,-7 0-727-16</inkml:trace>
  <inkml:trace contextRef="#ctx0" brushRef="#br0" timeOffset="54851.42">22153 15807 623 0,'0'0'215'0,"0"0"-53"0,0 0 4 15,0 0 22-15,0 0-7 0,0 0-26 0,0 0-15 16,0 0-23-16,0 0-11 0,0 0-26 0,0 0-31 15,0 0-24-15,0 0-14 0,0 0 2 0,-74-44 12 16,79 51 15-16,2 3 1 0,1 0-2 0,3 2-3 16,4 1-5-16,0 1-3 0,2 0-2 15,1-1 0-15,5 3-4 0,0 0-1 0,0 1-11 16,0 0 1-16,2 2-5 0,1-1 1 0,0 2 3 16,1-1-7-16,1 0 5 0,-3-1-9 15,1 1 4-15,-3-2-2 0,-1-1-2 0,-5-1 1 16,-2-1 0-16,-3-1 0 0,-3-1-1 0,-3-2 2 15,-2 0-1-15,-3-2-1 0,-1-1-5 0,-2-3 9 16,-7 2 1-16,-3-2 6 0,-2 1 3 0,-6 0-4 16,-2-2 0-16,-3 0-5 0,-3 0 9 0,-2 0-8 15,-2 0 3-15,-4 0 5 0,5 1-8 0,-2 0 5 16,0 1-7-16,1 0-1 0,-1-1-3 16,3 1-2-16,3 0-6 0,2 1-9 15,4 0-14-15,3 1-23 0,4 0-31 0,3-2-54 16,3 2-51-16,3-1-91 0,1 0-140 15,3-1-444-15,1-2 244 0</inkml:trace>
  <inkml:trace contextRef="#ctx0" brushRef="#br0" timeOffset="55633.59">22903 16094 1033 0,'0'0'221'0,"0"0"-93"15,0 0-7-15,0 0 20 0,0 0-5 16,0 0-22-16,0 0-29 0,0 0-29 0,0 0-23 16,0 0-15-16,101-128-8 0,-80 109-7 0,0-1 2 15,-1 1-3-15,-1 0 2 0,-2 0-3 16,1 2 2-16,-6 2 1 0,2 2 0 0,-5 1 3 16,-2 3-1-16,0 2 2 0,-4 2-3 0,-1 3 5 15,-2 1-6-15,0 1-5 0,0 0-5 16,-1 5 0-16,-4 6 4 0,-3 4 1 0,-2 5 5 0,-3 1-3 15,-1 2-1-15,2 1 0 0,1-1 0 0,1 1-1 16,2 0 0-16,5-3 3 0,-1-1-4 16,4-2 2-16,0-1 0 0,0-3 1 0,4-3 1 15,-1-3 8-15,2-1 9 0,0-4 10 16,3-1 21-16,-1-2 2 0,3 0 3 0,4-6-12 16,0-2-13-16,3-3-11 0,1-1-6 0,1-2-2 15,1-1-3-15,2-1-2 0,0 0-3 16,0-2 2-16,3 1-7 0,0 0 2 0,3 1 1 15,-4 1-3-15,1 2 2 0,-2 2 0 0,-2 3 0 16,-5 1-3-16,-1 4 3 0,-3 3-3 0,-2 0-2 16,-2 4 3-16,-4 4-1 0,-2 3 3 0,-2 1 5 15,0 3 3-15,-2 1 1 0,-3 4 2 0,-3 0-3 16,-1 0-1-16,3-1-1 0,0 1-1 16,0 0 3-16,2-3-5 0,3-1 3 0,1-1-4 15,0-2 1-15,0-3 1 0,1-1 2 0,1-3 1 16,1-2 3-16,1-1 17 0,-2-2 7 0,5-1 8 15,-3 0 3-15,6-6-10 0,0-1-13 0,3-2-9 16,3-1-3-16,-2-2-6 0,2 0 3 16,3-1-3-16,-3 1-1 0,2-2-3 0,1 1 2 15,2 0-2-15,0 1 1 0,-2 5 3 0,1 0-7 16,-4 3 3-16,-2 4-4 0,-2 0 2 0,-1 0 2 16,-2 7-1-16,-1 1 0 0,-2 2-2 15,0 3 2-15,-2 2 2 0,-3 2-6 16,1 1 3-16,-2 1-1 0,0 1-4 0,0 0-4 15,-4 1-15-15,-1-1-20 0,3-1-25 0,-2 1-33 16,2-2-38-16,0-2-58 0,2-1-84 0,-2-4-152 16,0-4-766-16</inkml:trace>
  <inkml:trace contextRef="#ctx0" brushRef="#br0" timeOffset="55870.54">22760 15393 2248 0,'0'0'69'0,"0"0"46"0,0 0 1 0,143-16 11 16,-91 16-19-16,2 5-35 0,2 3-16 15,2 5-26-15,2 2-10 0,2 3-14 0,5 1-6 16,-5 3 1-16,1 2-6 0,-3 1-12 15,-1 1-34-15,-6 1-46 0,-2 0-69 0,-5 1-73 16,-5 1-110-16,-15-7-217 0,-7-7-855 0</inkml:trace>
  <inkml:trace contextRef="#ctx0" brushRef="#br0" timeOffset="56608.06">16255 16922 1499 0,'0'0'238'0,"0"0"-152"15,0 0 18-15,0 0 24 0,0 0 11 16,0 0-14-16,0 0-31 0,0 0-33 0,0 0-7 15,0 0-7-15,0 0-16 0,0 0-1 0,129-99-13 16,-114 91-2-16,-3-1-8 0,-4 2 1 16,-1 2-5-16,0 2-3 0,-5 2 4 0,-1 0-6 15,1 1 5-15,-2 0-2 0,0 2-1 0,0 5 3 16,0 3 1-16,0 2 5 0,0 4-9 0,-3 4 0 16,0 0-3-16,-1 2-7 0,0 2-2 15,-1-3-1-15,3-1-18 0,2 0-11 0,0-4-14 16,0 0-32-16,0-4-35 0,7 0-47 0,1-4-81 15,2-4-112-15,0 0-126 0,-6-3-568 0</inkml:trace>
  <inkml:trace contextRef="#ctx0" brushRef="#br0" timeOffset="56759.45">16688 16512 1668 0,'0'0'195'0,"0"0"-7"0,0 0-21 15,0 0-26-15,0 0-50 0,0 0-65 0,0 0-46 16,0 0-33-16,0 0-36 0,0 0-54 0,0 0-105 16,0 0-215-16,0 0-904 0</inkml:trace>
  <inkml:trace contextRef="#ctx0" brushRef="#br0" timeOffset="58059.25">16795 17024 1690 0,'0'0'155'0,"0"0"14"16,0 0 5-16,0 0-4 0,0 0-36 0,0 0-51 15,0 0-22-15,0 0-18 0,-19-137-19 0,30 113-8 16,1 1-15-16,0 3 2 0,5 3-9 0,-5 3 1 16,3 6-2-16,-4 1-3 0,2 3-1 0,-3 4-2 15,-1 2 0-15,-2 6-9 0,-1 2 2 0,2 3-12 16,-5 3 0-16,-1 3 1 0,-2 6 3 15,0 0 7-15,-2 4 3 0,-4-2 11 0,0 0 1 16,-3-3 4-16,4-3 2 0,0-4-1 0,3-3-2 16,-1-3 5-16,0-1 0 0,3-5-5 15,-2-1 9-15,2-3-5 0,0-1 14 0,0 0 5 16,0-4 9-16,5-1-2 0,0-6-5 0,4-1 0 16,1-3-9-16,2-3-1 0,-1-1-9 0,5-2 0 15,-3 0-4-15,3 2 3 0,-2-1 2 0,4 3-4 16,-5 3 3-16,-1 5-5 0,2 2-1 15,-2 4-5-15,-1 2 1 0,-2 1-2 0,-4 3-1 16,2 5 6-16,0 2-3 0,-2 3 2 16,1 2 0-16,-3 4 5 0,2-1-3 0,-1 2 6 15,-3-1-3-15,5-1-2 0,-2 0 1 0,-2-2-2 16,2-4 6-16,0 0-7 0,-1-3 6 0,4-1-7 16,-4-3 1-16,5-2 10 0,-1-1-4 0,-1-2 8 15,3 0-2-15,2-3 7 0,2-3-4 0,2-3 4 16,-2-1-5-16,5-3-4 0,-1 0 0 15,1-3-3-15,-1-1 2 0,2 0-6 0,1 0 5 16,-1-1-3-16,0 1 4 0,-2 2-3 0,-1-1 0 16,-1 2-2-16,-1 4-1 0,-4 1 5 0,0 3-7 15,-3 1 5-15,-2 4-6 0,-3 1-3 16,1 0-1-16,-1 3 1 0,-2 2 5 0,0 5 0 16,0 1 4-16,-2 3-2 0,-2 3 0 0,2 0-2 15,0 0 2-15,-2 2-5 0,3-2 0 16,1-1 2-16,0-1-5 0,5-2 2 0,0-1-3 15,3-2-1-15,3-2-3 0,1-2 7 0,3-2 3 16,0-2-2-16,4-2 10 0,0 0-11 0,2-1 7 16,2-4-2-16,1-2 3 0,0-3 2 15,-1 2 0-15,2-4 6 0,-4 1 0 0,-2 0 0 16,-3-2-1-16,0 2 7 0,-4-3-5 0,0 1 2 16,-3 0 0-16,-1 1-2 0,-6-1 2 0,1-1 6 15,0 3 4-15,-3 0-10 0,0 3 5 0,-3-2-8 16,-1 2 5-16,-1 2 0 0,-1 2-3 0,-3 1-2 15,-2 2-11-15,0 1 0 0,-2 1-5 16,-2 4 5-16,4 2-3 0,-1 0 4 0,1 1 1 16,-1 1-3-16,1 0 4 0,3 2-7 0,1-2 2 15,-1 3-4-15,5-4 3 0,1 0-4 0,2 1-1 16,0-2-5-16,1 0-5 0,4-2 8 16,3 0-8-16,2-2 13 0,3-1 1 0,2-2 3 15,0 0 3-15,3-2 0 0,1-2 3 16,-2-2-4-16,-1-1 0 0,1 1-6 0,-5 0 6 15,-1 1-4-15,-2 0 11 0,-1 2-2 0,-5 0-6 16,1 0 7-16,-1 2-5 0,-2 0 4 0,0 1-1 16,-1 0-1-16,0 0-3 0,0 0-6 0,0 0-1 15,0 0-3-15,0 3 3 0,0 2 2 16,1 1 7-16,-1 3 1 0,1-1 1 0,0 1-7 16,3 0 2-16,-3 1-6 0,2-2 3 0,3 2 6 15,-2-2-8-15,2-1 10 0,0 1-10 0,2-1 10 16,3-1-2-16,-1-2-5 0,6 0 6 15,-2-3-5-15,4 0 14 0,1-1-8 0,3 0 10 16,0-1-5-16,0-4-3 0,6 0 5 0,0-1-4 16,2-2 2-16,0-1-3 0,1 0 11 0,-1-1-11 15,-3-1 10-15,1-3-8 0,-1-1-6 0,-3-2 2 16,-4 0-5-16,1-4 9 0,-5 3-6 0,-2-1 7 16,-4-2-9-16,-3 1-1 15,-3 1 0-15,-4 0-2 0,0 3-1 0,-10 4-4 16,-1 1-1-16,-3 5-8 0,-5 5 4 0,-3 1-6 15,-4 5 5-15,-3 7 2 0,5 3 5 16,-4 4 7-16,-1 3-6 0,5 1 3 0,-2 3-8 0,7 3 1 16,3 3 0-16,4 0 2 0,2 3 0 0,3 0-1 15,7 0 7-15,0 3-3 0,7-1 5 16,6 0-7-16,4-1 3 0,3-2-3 0,2 0 3 16,0-1 5-16,-1-1-7 0,1-1 7 0,-2 0-5 15,1-3 3-15,-2-2-2 0,-1 0 7 0,-4-2-7 16,0-4 3-16,-4 0 9 0,-5-2-6 15,-3-4 14-15,-2 0 1 0,-2-3 3 0,-8-3-3 0,-2-1 2 16,-6-4-2-16,-2-1-6 0,-2-2 1 16,-2 0-5-16,-3-3-6 0,4-4-4 0,-3-2 4 15,3-1-15-15,1-1 0 0,3-2-11 0,0 0-27 16,7-2-32-16,3-4-64 0,6 0-89 16,3-3-132-16,3 4-184 0,0 7-727 0</inkml:trace>
  <inkml:trace contextRef="#ctx0" brushRef="#br0" timeOffset="58213.35">18923 17172 2067 0,'0'0'188'16,"0"0"5"-16,0 0-15 0,0 0-40 16,0 0-66-16,0 0-44 0,0 0-19 0,0 0-15 15,-119-72-28-15,118 66-46 0,1 0-82 0,1 2-99 16,7-2-159-16,1 2-201 0,-1 1-668 0</inkml:trace>
  <inkml:trace contextRef="#ctx0" brushRef="#br0" timeOffset="58807.87">19683 17056 1691 0,'0'0'249'0,"0"0"-6"0,0 0-16 16,0 0-43-16,0 0-60 0,0 0-44 15,-41-123-23-15,30 108-29 0,-5 2-15 0,2 3-11 16,-4 2-11-16,-2 3 1 0,-4 4-8 0,-2 1-1 16,-4 0-4-16,-1 6-1 0,0 2 2 0,1 2 4 15,-1 4 2-15,1 1-1 0,5 2 7 0,-1 0-6 16,7-1 12-16,4-3-2 0,5 0 1 0,4-1 2 16,6-1-11-16,7-1 8 0,5-2 1 15,9-1 4-15,1-4 4 0,7-2 10 0,2-1-11 16,6-3 9-16,1-4-4 0,0 0-6 0,6-4 8 15,-4-1-3-15,-1-2 10 0,-1-3-2 0,-2-1 8 16,-3-1-3-16,-4-4 0 0,-3-4 4 16,0-1-12-16,-3-6-2 0,2 0-6 0,-3-4 1 15,-4 1-3-15,-2 1 4 0,-2 4-3 0,-6 4-1 16,-1 6 1-16,-6 7-1 0,-1 5 10 16,0 3-7-16,0 5 6 0,-2 2-11 0,-7 2-10 15,-1 9 2-15,-1 6-4 0,-7 6 1 0,3 4 8 16,-3 5 4-16,1 1-4 0,4 3 10 15,2 3-8-15,2-2-1 0,1 1 3 0,6 1-4 16,2-5 5-16,1-3-8 0,8-2 4 0,4-5-5 16,5-2-1-16,2-3-1 0,2-2 2 15,5-4-6-15,2-4 1 0,-1-3 11 0,4-2-5 0,1-4 11 16,0 0-4-16,-1-4-3 0,2-4-3 0,-3-1 3 16,-1-3 8-16,-5-4-7 0,1 0 11 15,-6-2-8-15,-3 1 1 0,-1-2-4 0,-5 1 7 16,-3 2 0-16,-5 1-2 0,-2 2 12 0,-1 4-10 15,-1 2 4-15,-3 4-6 0,-4 0 0 0,-2 3-8 16,-1 0 0-16,-4 6 2 0,0 3-8 16,-3 4 11-16,0 2-11 0,2 0 4 0,-2 2-10 15,-1-1-7-15,5 0-16 0,-2 1-29 0,4-3-32 16,1 1-68-16,4 0-65 0,6-1-57 0,1 0-60 16,0-4-187-16,2-3-597 0</inkml:trace>
  <inkml:trace contextRef="#ctx0" brushRef="#br0" timeOffset="59768.47">20718 17032 1437 0,'0'0'213'0,"0"0"-94"15,0 0 5-15,0 0 7 0,0 0-35 0,0 0-43 16,0 0-21-16,0 0-10 0,0 0 10 16,0 0-9-16,0 0 10 0,0 0-6 0,0 0 3 15,92-60 1-15,-66 50-4 0,2-2 7 0,1 0-5 16,-2 0 4-16,-4 1-1 0,-1-2 0 0,-1 2-7 16,-5 1 2-16,-3 1-10 0,-3 2-5 15,-5 3 3-15,-1 1 2 0,-3 2 8 0,-1 1 2 16,0 0-1-16,-2 0-15 0,-5 5-4 0,-2 2-9 15,-2 1-3-15,-1 3 4 0,-1 2-3 16,-2 2 5-16,5 0-4 0,-1 1 2 0,1 1-8 16,5-1 6-16,-1 2-1 0,4 0 2 0,1-2 3 15,1 1-7-15,2-2 9 0,6 0-4 0,3-2 10 16,3-1-4-16,3-4 4 0,3-1 3 0,3-1-1 16,4-2 11-16,0-3-9 0,6-1 6 0,1 0-9 15,0-5 0-15,2-1-4 0,-3-2 1 0,1-1-1 16,-1-1-1-16,-2-1 8 0,-4 0-5 15,0-3 6-15,-1 1-10 0,-6-3 5 0,0 1-7 16,-4 0 4-16,-3-1 2 0,-3 1-8 0,-1-1 9 16,-4 0-11-16,-3 1 4 0,-2 0-2 15,-1 5 0-15,-7 2-4 0,-3 2-2 0,-3 5 0 16,-3 1-3-16,-2 0 6 0,-3 7-4 0,0 1 4 16,0 4-2-16,2 4 5 0,0-1-3 15,3 4-3-15,1 1 3 0,5-1-7 0,1 1 9 16,6-1-10-16,2-1 7 0,2 1-9 15,2-2 3-15,6 0 10 0,2-2-7 0,2-2 9 0,4-2-7 16,0-3 7-16,4-2-3 0,1-3 5 16,-1-1 1-16,3-2 0 0,1 0 3 0,-1-3 0 15,-2-4 3-15,2-1-10 0,-1-3 8 0,-1 1-11 16,3-3 6-16,0 1 2 0,-1-2-4 0,2 0 3 16,0 0-9-16,0 1 11 0,-1 1-10 0,-1 2 8 15,-1 3-4-15,-4 2-3 0,-2 4 2 0,2 0-1 16,-4 1 1-16,-2 1-3 0,-2 5 3 15,1 2-7-15,-4 2 3 0,1 3-4 0,-4-1 8 16,0 2-3-16,-3-1 1 0,-1 1 7 0,0 0-11 16,-5 2 6-16,-1-1-3 0,-2-1 0 0,-3-2-3 15,2-1 0-15,-2 1 0 0,-1-3-4 16,-2 1 6-16,0-3-1 0,1-1 6 16,-1-1-2-16,2-2 6 0,2 0-4 0,4-2-1 15,1-1 5-15,4 0-2 0,1 0 2 0,0 0-2 16,0 0 0-16,1-4-11 0,4-3 8 0,3 0-3 15,3-3 3-15,5-2 7 0,1-1-8 0,3-4-2 16,3 2 0-16,2-4 4 0,2 1-4 16,2-2 11-16,2-1-9 0,0 3-7 0,0 1 9 15,-2 3-8-15,-1 4 9 0,-5 4-2 0,-2 2 4 16,-6 3 1-16,-1 1-3 0,-5 0 1 0,-3 6 1 16,-4 1 2-16,-2 2-3 0,0 3 9 0,-5 1-8 15,-5 2 3-15,-3 3 4 0,-2 0-2 0,-3-1-1 16,3 1-6-16,-1-2 5 0,4-2-10 0,-1-2 6 15,4-1-3-15,2-4-14 0,4-3-22 16,2 0-36-16,1-2-54 0,3-2-72 0,7 0-63 16,3 0-116-16,0 0-167 0,-3-1-787 0</inkml:trace>
  <inkml:trace contextRef="#ctx0" brushRef="#br0" timeOffset="59909.46">22513 16829 443 0,'0'0'273'0,"0"0"18"15,0 0 12-15,0 0-13 0,0 0-34 0,-51-127-29 0,27 118-47 16,1 3-40-16,0 3-48 0,2 2-35 0,1 1-31 16,4 1-21-16,1 6-23 0,3 3-44 15,2 2-73-15,7 3-109 0,1 2-162 0,2-1-198 16,0-8-510-16</inkml:trace>
  <inkml:trace contextRef="#ctx0" brushRef="#br0" timeOffset="60065.03">21761 17395 1771 0,'0'0'140'0,"0"0"-21"0,0 0-15 0,0 0-20 0,0 0-42 16,0 0-26-16,-125 94-7 0,112-82-37 16,3-1-58-16,0 0-86 0,-2 0-152 0,4-4-244 15,3-1-539-15</inkml:trace>
  <inkml:trace contextRef="#ctx0" brushRef="#br0" timeOffset="60343.77">21030 16554 1985 0,'0'0'-9'0,"0"0"69"16,0 0-28-16,0 0-4 0,0 0-17 15,0 0-22-15,0 0-32 0,0 0-35 0,0 0-67 16,0 0-97-16,0 0-146 0,0 0-550 0</inkml:trace>
  <inkml:trace contextRef="#ctx0" brushRef="#br0" timeOffset="61019.25">21985 17277 814 0,'0'0'152'0,"0"0"21"0,0 0 23 16,0 0-2-16,0 0-34 0,0 0-46 15,0 0-14-15,0 0-5 0,0 0-17 0,0 0-3 16,121 7-13-16,-98-11-3 0,-1 0-14 0,0 0-3 16,1-3-8-16,0 0-14 0,1-3-2 0,0 1-10 15,1-3 1-15,1 1-5 0,2-3 5 0,1 0-9 16,-2 0 4-16,1 2 0 0,0 1-2 16,-5 1 3-16,-1 2-7 0,-1 1 7 0,-3 4-10 15,-1 2 9-15,-4 1-5 0,-1 0-3 0,-3 1 2 16,0 3-6-16,-5 1 6 0,-1 1-7 15,-3 2 10-15,0 1-6 0,-3 1 0 0,-5 4 6 16,-2 0 0-16,-1 1 1 0,-2 0 0 0,2 1 1 16,-1 0-8-16,2 2 8 0,1-1-3 0,0-1 3 15,6 0 3-15,-1-1 6 0,3-1 6 0,1-3-5 16,1 0 8-16,5-3-11 0,4 1 14 16,1-2-1-16,4-4 5 0,4-1 2 0,2-2-10 15,1 0 5-15,3 0-13 0,3-3 3 16,-1-2-11-16,0-1 3 0,2-1-7 0,0-2 8 15,-1-2 1-15,1-1-5 0,-2-1 6 0,1-1-11 16,-3 0 8-16,1-1-6 0,-4-2 2 0,-1 0-2 16,-2-3-3-16,0 1 4 0,-2 1-1 0,-3 0 3 15,-3 1-7-15,-4 4 6 0,-4 0-10 0,-3 4 12 16,0 2-2-16,-6 4-2 0,-4 3-1 0,-6 0-4 16,-2 3-2-16,-3 5-4 0,-2 5 15 15,-4 2-10-15,1 1 14 0,-1 2-4 0,1 2-4 16,1 1 4-16,2 1-10 0,3 0 10 0,3 0-11 15,7-1 6-15,5-2-6 0,5 0-17 16,2-3-11-16,9 0-22 0,2-2-21 0,3-2-39 16,2-2-32-16,1 1-75 0,2-3-93 0,-5-3-184 15,-5-3-765-15</inkml:trace>
  <inkml:trace contextRef="#ctx0" brushRef="#br0" timeOffset="61750.12">21151 16547 957 0,'0'0'175'0,"0"0"-6"0,0 0 11 0,0 0-27 15,0 0-45-15,0 0-40 0,0 0-28 16,0 0-11-16,0 0-14 0,0 0-6 0,0 0-8 15,0 0-1-15,0 0-3 0,0 0 2 0,14-8 3 16,-14 8-1-16,0 0 2 0,0 0-3 16,0 0 4-16,0 2 3 0,0 0 3 0,0 0 0 15,0-1 6-15,0 0 0 0,0-1 8 0,0 0 10 16,0 0-2-16,0 0 10 0,0 0 5 0,0 0 13 16,0 0 8-16,0 0 2 0,0 0-7 15,0 0-14-15,0 0-9 0,1-1-17 0,-1-1-4 16,0-1-6-16,0 2-1 0,0 0-2 0,0 0-3 15,0 1-3-15,1 0-5 0,-1 0-2 16,0 0-2-16,0 0 0 0,0 0-6 0,1 2 8 16,0 3-2-16,-1-2 3 0,3 3 4 0,0 0-4 15,-2-1 1-15,0 0 0 0,0 0 4 0,0 0-4 16,-1-2 3-16,0 0-4 0,0 0-4 0,0-1 2 16,0-1 1-16,0 1 2 0,0-1-2 0,-1 1 2 15,-2-1-6-15,-3-1-7 0,4 0-7 16,-1 1-18-16,-3-1-20 0,5 0-32 0,0 0-37 15,0 0-49-15,1 0-41 0,0 0-55 0,0 1-73 16,0 0-33-16,0-1-402 0</inkml:trace>
  <inkml:trace contextRef="#ctx0" brushRef="#br0" timeOffset="62842.5">16430 17013 242 0,'0'0'94'0,"0"0"26"16,0 0 5-16,0 0 0 0,0 0-17 16,0 0-20-16,0 0-26 0,0 0-4 0,0 0-10 15,0 0-4-15,0 0 1 0,0 0-9 0,0 0 8 16,0 0-8-16,116-54-3 0,-106 51-9 16,0-2-14-16,0 2-10 0,0-1-5 15,-2 2-9-15,0 0-16 0,-2-1-18 0,3 1-44 16,-2 1-50-16,-2 0-73 0,3 0-38 0,-6 1-290 0</inkml:trace>
  <inkml:trace contextRef="#ctx0" brushRef="#br0" timeOffset="87303.11">11959 17669 0 0,'0'0'0'0,"0"0"0"0,0 0 0 16,0 0 0-16,0 0 93 0,0 0 16 0,0 0 10 15,0 0-9-15,0 0 0 0,0 0-10 0,0 0-1 16,0 0-3-16,-9-15-16 0,9 15-16 0,0 0-27 16,0 0-11-16,0 1-1 0,0 0 23 0,3 1 12 15,2 1 14-15,-1 0-4 0,1-1-11 16,-1 2-2-16,3-2-7 0,-1 2 2 0,3-1-10 16,2-1 5-16,3 1-11 0,0 0 3 0,-1-1-6 15,5 0-9-15,-1-1-3 0,-2 2-4 0,4-2 3 16,0 1-13-16,0 1 8 0,2 0-5 15,-2-1-9-15,3 0 3 0,0-1-9 0,-2 1 1 16,1 0 1-16,1 1 10 0,-3 0-8 0,1-2 2 16,0 3-8-16,-3-3-3 0,-2 1-5 0,1 0-11 15,-3 0-13-15,2 0-35 0,-4 0-30 0,0-1-53 16,-2 1-44-16,-4 0-56 0,4 0-84 0,-7 0 3 16,3-1 58-16</inkml:trace>
  <inkml:trace contextRef="#ctx0" brushRef="#br0" timeOffset="87813.17">11931 17806 370 0,'0'0'182'0,"0"0"-135"0,0 0 39 0,0 0 36 15,0 0 23-15,0 0-12 16,0 0-53-16,0 0-29 0,0 0-19 0,0 0-4 15,0 0-10-15,0 0 2 0,0 0 0 0,0 0 6 16,-10 2 5-16,17 0 11 0,-2-1-3 0,3 0 3 16,1 2 8-16,3-2-9 0,-1 1 0 0,4 2-7 15,-2-1-6-15,-1 1-6 0,0-2 3 0,1 1 14 16,-2 0-23-16,1-1 21 0,0 1-9 0,1 1-14 16,3-1 3-16,0 2-4 0,1-2-15 15,3 2 8-15,0 0 7 0,0 0-7 0,2-1 0 16,3 0-20-16,-2 0 29 0,-1-1-32 0,4 1 36 15,-3-2-7-15,0 0-15 0,1 1 12 0,-1-1-13 16,0 0 1-16,-2 0-18 0,-1 0 16 16,0-2-22-16,-2 3 19 0,0-2-5 0,-3 1-13 15,-4-1-12-15,-1 1-48 0,0-1-2 0,-3 0-72 16,-4 0-16-16,2-1-35 0,-4 0-76 0,-1 0-58 16,0 0-126-16</inkml:trace>
  <inkml:trace contextRef="#ctx0" brushRef="#br0" timeOffset="88303.4">12572 17512 760 0,'0'0'67'0,"0"0"-20"15,0 0 8-15,0 0 42 0,0 0 23 0,0 0 3 16,0 0-28-16,0 0-10 0,0 0-14 16,0 0 0-16,0 0-2 0,0 0-14 0,0 0-3 15,0 0-8-15,45 65 1 0,-39-54-10 0,4-1-5 16,-1 2-6-16,1 0-9 0,0 1 0 16,1 1-6-16,0 0-8 0,0 0-3 0,1-1 7 15,0 1-9-15,1-1 8 0,-2 0-5 0,0-2-10 16,3-1 8-16,-1 1-8 0,-1 0 7 15,-1 0-6-15,-1-1 4 0,-2 0-8 0,-3-2 1 16,1-1 4-16,-4-1 19 0,-2-1-1 0,0 1 0 16,0-2 11-16,0 3-27 0,0 0 21 0,-2 0-20 15,-5 2 8-15,3-1-7 0,-4-1 4 0,-3 1 6 16,1 0-10-16,-2 1 26 0,1-1-23 0,-5 1 24 16,4 1-19-16,-2-1 8 0,-1 0-3 0,2 1-7 15,-4-1 20-15,4 2-21 0,-4-1 15 16,5 1-2-16,-4 0-8 0,3-1-16 0,-2 2 14 15,0-2-13-15,2 2-2 0,0 0 18 0,-2-1-24 16,3 0 18-16,0 1-22 0,1-2 14 16,1 1-18-16,1-2-13 0,1-1-15 0,-1-1-36 15,5-1-23-15,-2-1-71 0,2-1-26 0,-1-2-95 16,3 1-77-16,0-1 19 0,1-2 132 0</inkml:trace>
  <inkml:trace contextRef="#ctx0" brushRef="#br0" timeOffset="90261.18">12406 17701 0 0,'0'0'0'0,"0"0"25"0,0 0 114 16,0 0 37-16,0 0 3 0,0 0-27 0,0 0-31 15,0 0-19-15,0 0-12 0,0 0-18 0,0 0-10 16,0 0-28-16,0 0-8 0,0 0-13 0,12-4-2 15,-11 5-3-15,3 3-13 0,0-2-9 0,0 2-32 16,3-1-36-16,1-1-78 0,2 1-103 16,-5-2-57-16,2-1 0 0</inkml:trace>
  <inkml:trace contextRef="#ctx0" brushRef="#br0" timeOffset="91070.77">13490 17356 480 0,'0'0'148'0,"0"0"7"16,0 0 29-16,0 0 20 0,0 0-9 0,0 0-21 15,0 0-21-15,0 0-26 0,0 0-25 0,0 0-36 16,0 0-32-16,0 0-22 0,0 0-2 16,-11 3-11-16,8 18 8 0,2 6 0 0,-2 3-7 15,-3 1 5-15,2 3-3 0,-3-2 0 0,1 0-8 16,-1 0 4-16,0 0-10 0,-3 0 0 0,5-2 7 16,-2 2-8-16,1-6 5 0,2-5 5 15,0-2 21-15,0-6-12 0,3 2 2 0,-1-1-18 16,1 0-5-16,1-2-11 0,0 1 17 0,0-4-2 15,0-1-29-15,0-3 25 0,1-1-21 16,1-3 17-16,-1 0 11 0,3-1 13 0,-3 0 0 16,0-5 1-16,1-1 12 0,-2-2-19 0,0-5 15 15,0-4-33-15,0-3 4 0,-4 0 1 0,-2 2-1 16,-2 4 37-16,0 2-5 0,0 2 9 0,-2 2 2 16,1 0-11-16,-2 2-6 0,1 2 5 0,-2 0-11 15,0 2 3-15,0 2 7 0,0 0-13 16,-1 0 10-16,-2 1-10 0,3 5-7 0,1 0 4 15,0 4-1-15,0 0 9 0,2 2-3 0,1-1 3 16,-1 0-9-16,6 0 1 0,1-2 2 0,-1 0 21 16,1 0-23-16,2 0 14 0,0 0-13 15,0 0-17-15,5-1 14 0,-1 2-34 0,5-3 18 16,0 0-29-16,3-2 6 0,2-1-19 0,2-3-52 16,3-1-49-16,1 0-93 0,-5-3-135 15,-5 1-518-15</inkml:trace>
  <inkml:trace contextRef="#ctx0" brushRef="#br0" timeOffset="92132.28">13729 17736 1197 0,'0'0'250'16,"0"0"-240"-16,0 0 40 0,0 0 40 15,0 0 16-15,0 0-29 0,0 0-34 0,0 0-17 16,0 0-8-16,0 0-7 0,0 0-10 0,0 0-1 16,0 0-8-16,0 0 8 0,-70 0-3 0,65 15 4 15,-2 3-5-15,3-2 3 0,-1-2 0 16,3-1 13-16,-2 0-3 0,0 1-4 0,3-1 17 15,-1 4-36-15,-1-2 23 0,2 0-17 0,1-1-7 16,0 0 24-16,0-2-28 0,4 0 15 16,-1-3-9-16,4-3 6 0,-1-1 3 0,1-2 18 15,3-1-8-15,0-2-6 0,0 0 13 0,3-6-3 16,0-2 8-16,-1-1-7 0,0-2 8 0,-1 0-17 16,0-2 16-16,-1-3-4 0,0-2 8 0,0-4-21 15,-4 0-14-15,-4 1 21 0,-2 1-22 16,0 1 32-16,-2 1-6 0,-4-2-6 0,-1 2 1 0,0 0-3 15,-1 3 4-15,-1 3-5 0,-1 3 8 16,1 2-5-16,2 1 5 0,0 3-7 0,-1 1 0 16,2 2-8-16,1 0-8 0,0 0 4 0,2 3-13 15,-1 1 11-15,-1 3-4 0,3-1 5 16,-1 1-1-16,3 0-6 0,0-2 2 0,0 1-14 16,2-1 8-16,4-2-5 0,2 1 8 15,0-2 6-15,2-1 3 0,4-1 4 0,1 0 3 16,-3 0 5-16,5-3-2 0,0-3 6 0,1 0-9 15,1-1 8-15,1 0-7 0,0 1 4 0,-1 0 1 16,2 1-8-16,-2 2 6 0,0-1-7 0,-2 2 9 16,0 1-4-16,0 1 1 0,-4 0-6 15,-1 6-5-15,-1 1 7 0,-3 3-7 0,1 0 9 16,-1 4-9-16,-4 0 3 0,-1 1-12 0,0 0 3 16,-2 1-4-16,-1-1-3 0,0-2 7 0,-1 0 2 15,-3-2 35-15,0-3-14 0,-2 1 20 0,1 0-17 16,-3 0-8-16,1 0 12 0,0 2 4 0,-2-3 12 15,1-1-5-15,2-2 27 0,1-1-20 16,1-1 6-16,1-3-27 0,1 0 3 0,2 0-15 16,0-6 17-16,9-4 17 0,1-4-48 0,3-4 26 15,3-1-29-15,-3-1 6 0,5 1 18 0,-5 2-1 16,4-1 3-16,-3 2-9 0,5 0 10 16,-1 3-14-16,-2 3 8 0,0 4-8 15,-2 1 1-15,1 4 0 0,-3 0 2 0,-1 1 2 16,-1 0-11-16,-2 4 5 0,-3 5-12 0,0 1 6 15,-1 3-7-15,-4 1 3 0,0 3-3 0,0-1-2 16,0 0 12-16,0-1-5 0,-2-2 24 0,0-1-12 16,0 2 7-16,-2 0-11 0,0 1-3 15,-1 0 13-15,1-1-10 0,-3-1 7 0,3 0-7 16,-1-1 3-16,1-2-9 0,1-2 20 0,-1-2-23 16,2-2 8-16,2-2 8 0,0 0 8 0,0-2 7 15,0 0-14-15,2-3 22 0,2-1-29 0,0-4 23 16,4 0-1-16,-2-3-4 0,4 0 0 0,2-7 5 15,3-2 5-15,2-7-35 0,2 1 13 0,-3 2-19 16,1 2 5-16,-3 5 22 0,2 3-3 16,-2 2 5-16,1 3-10 0,-2 3 14 15,1 2-11-15,-1 1 10 0,-1 3-3 0,-1 0-4 0,-3 1 6 16,-2 5 2-16,0 1 11 0,-1 2-7 16,0 2 8-16,-1 2-12 0,-3 1 5 15,2-2 2-15,-3 1-3 0,0-3 14 0,0 1-15 0,0 0 3 16,0 0-15-16,0 2-5 0,-3 2-8 15,2-2 12-15,-3 1-24 0,0-2-19 0,2-1-36 16,-3-1-92-16,2-2-42 0,1-1-122 0,1-3-137 16,1-1-645-16</inkml:trace>
  <inkml:trace contextRef="#ctx0" brushRef="#br0" timeOffset="94089.9">14752 17850 1028 0,'0'0'53'0,"0"0"-27"0,0 0 55 16,0 0 19-16,0 0 11 0,0 0-48 16,0 0-33-16,0 0-10 0,0 0-16 0,0 0 25 15,0 0-6-15,0 0 10 0,0 0-3 0,0 0-4 16,8-69 2-16,-12 65-13 0,2 1 2 15,0 2-8-15,-1 1-10 0,1 0-11 0,2 0-7 0,-2 0-27 16,1 0-19-16,-1 0-22 0,-1 0-29 16,1 0-3-16,-1 0-10 0,0 3 7 0,-1-1 3 15,-1 0 20-15,0 2 15 0,1-1 17 0,-2 1 25 16,1 0 9-16,-2-1 12 0,-1 2 7 16,2-2 11-16,-1 1 3 0,1-1 11 0,0 1 23 15,0-2-11-15,2 2 32 0,-2-2 12 0,1 0-9 16,0 1 23-16,0-1-3 0,0-1-14 15,4 2 9-15,-2-2-27 0,2 0-7 0,0 0-9 16,1 0-2-16,0-1 20 0,0 1-12 0,1-1 21 16,3 0-5-16,-2 0 15 0,4 0-10 0,2 0 7 15,2-2-3-15,2-3-38 0,3-3 17 0,2 0-23 16,-1-1-1-16,0 1 12 0,-2-2-11 16,1-1-7-16,-1 0-3 0,1-1 4 0,-2-1-2 15,-3 2 6-15,-2 1-6 0,0 0 4 0,-4 1-3 16,-2 0 7-16,-2 1 3 0,0 0-6 0,0 1 4 15,-4 1-7-15,-5 2-3 0,1 1-9 0,-3 3-2 16,-5 0-5-16,-2 2-2 0,-1 3 9 16,-2 2-5-16,3 1 3 0,-2 1 1 0,1 3 5 15,3-1-4-15,-2 1 2 0,7 0 0 0,0 3-3 16,2-2 3-16,2 1-2 0,3-2 22 16,0 1-21-16,1 1 20 0,1 1-21 0,1 0-6 15,1 1 5-15,0 3-9 0,3-4 5 16,3-1-14-16,4-1 22 0,2-1-8 0,2-4 12 15,3-1-8-15,2-4 4 0,2 0-11 0,0-3 19 16,2 0 4-16,-2-6-24 0,1-1 26 0,1-3-25 16,-3-1 25-16,2-1-8 0,2-3 12 0,2-6-11 15,-1-4-24-15,1 3 28 0,-4-1-29 0,-4 5 25 16,-3 2 3-16,0 2-6 0,-2 3 3 0,-2 1-5 16,1 4 0-16,-3 2-11 0,-2 3 8 15,-2 1-6-15,2 0-1 0,-3 5 7 0,0 1 1 16,-2 4-1-16,0 1-2 0,-2 2 2 0,0 2-12 15,0-3 7-15,0 0-5 0,-2-2 24 16,-1 0-19-16,-1-1 21 0,0 1 5 0,-1 0-35 16,3 1 19-16,-4-1-19 0,2-2 11 0,1 1-4 15,1-4 18-15,-1-1-18 0,3-1 11 0,0-3 19 16,0 0 5-16,4 0 23 0,1-5-23 16,4-2 1-16,1-3-20 0,4-4 15 0,5-4-17 15,4-3-4-15,1-2 3 0,-3 3-18 0,0 3 23 16,-5 1-6-16,3 2 3 0,-4 4-8 15,1 1-4-15,-2 4 5 0,-2 2-7 0,-2 2 6 16,0 1-4-16,0 0 4 0,-5 2-6 0,0 4 4 16,-1 1-5-16,-2 2-1 0,-1 0 2 0,-1 3 4 15,0 0 7-15,0 1-5 0,0-2 8 0,-2 0-19 16,-1-3 21-16,1 0-17 0,1 0 14 0,-1 0-7 16,0 0-9-16,-1 0 24 0,1 2-20 0,2-3 19 15,0 1-24-15,0-2 12 0,0-1 7 16,0-3-1-16,0-1 13 0,5-1-9 0,0 0 1 15,2 0-2-15,3-4 18 0,1-2-33 0,3-5 22 16,6-4-23-16,2 0-10 0,2-3 26 16,-4 3-26-16,-1-1 29 0,-4 2-15 0,2 0 6 15,-3 1-5-15,-1-3 1 0,0 3 7 0,1-2-9 16,-3 1 7-16,-1 2-6 0,1 4 0 0,-3 1-8 16,-4 2 4-16,2 5-12 0,-5 0 4 15,0 0 9-15,0 5-9 0,-1 3 14 0,0 1-15 16,-2 2 6-16,-3 2-7 0,0 2 8 0,-2 1 6 15,0 1-7-15,1-2 8 0,2 0-11 16,0-2 9-16,2-2 3 0,1 1 12 0,-1 1-12 16,1-2 9-16,1 0-13 0,0 1 3 0,1-3-1 15,4-1-19-15,3-2 23 0,3-2-23 0,-1-3 30 16,2-1-5-16,3 0 9 0,-2-4-9 0,6-3 5 16,1-4 4-16,2-7-38 0,1 0 26 0,0 0-23 15,-8-1 13-15,0 3 15 0,-5 0 0 16,1-1 3-16,0-2-9 0,-1 2 3 0,0 0-1 15,0 3 4-15,-3 3-6 0,0 3 5 0,-2 2-11 16,-3 2 3-16,1 4 5 0,-3 0-12 0,0 0 12 16,-1 7-15-16,-5 1 6 0,0 5 1 15,-2 2 0-15,-3 1 2 0,1 3-8 0,-2 0 9 16,1-1-11-16,4-2 9 0,-2-3 8 0,4 0 8 16,-2-2-7-16,-1 2 11 0,3-2-25 15,0 1-6-15,0-1 4 0,1-1-6 0,2-2 27 16,2-1-29-16,0-2 30 0,3-3-24 0,4-2-1 15,0 0 19-15,5 0-13 0,0-4 14 16,1-3-8-16,5-1 17 0,2-5-19 0,6-3 15 16,1-1-17-16,2-1-11 0,-5 1 10 0,-5 2-8 15,-2 3 20-15,-5-1-7 0,3 1 8 0,-3 1-7 16,-3 0 3-16,0 2-1 0,-4 2-1 0,2 1 6 16,-6 2-12-16,1 3 13 0,-2 0-6 0,0 1 7 15,0 0 1-15,0 0-11 0,-2 4 1 0,-2 1-7 16,-1 2 4-16,0 2 0 0,-1-2 4 15,-2 1-6-15,2 0 2 0,1 1-1 0,-3 0 6 16,1 1-5-16,1 1-2 0,-3 0 7 0,4-2-11 16,0-1 23-16,1-1-4 0,0 0 3 15,1 0-15-15,1 0-1 0,2-2-7 0,0 1-7 16,0 0 13-16,3-1-11 0,6-3 10 0,0-1-9 16,2-1 18-16,0 0-17 0,4-1-4 0,5-6 20 15,5-2-2-15,2-2-6 0,2-2 10 16,-4-1-8-16,-4 0-15 0,1 2 26 0,-3-2-6 15,2 0 0-15,0-2 7 0,-2-2-5 0,2-3 5 16,0-1-1-16,1-3 12 0,1-1-4 16,2-1 6-16,0-1 3 0,0 0-10 0,-3-1 5 15,2 2-7-15,-3 1 7 0,-3 4-4 0,0 2 5 16,-5 4-1-16,-2 4-5 0,-6 2 8 0,-4 3 10 16,-1 4 3-16,0 0-7 0,-8 3-2 0,-3 2-22 15,-1 5-3-15,-8 5-3 0,0 2 0 0,-1 2 2 16,-4 1 4-16,-1 3 2 0,1 1-11 15,0-1 8-15,0 3-6 0,0 0 2 0,3 0 8 16,2 1-2-16,0 0-7 0,4 1 0 0,2-2 0 16,4 0-6-16,3-1 8 0,2-2-11 0,5 1 7 15,0-5-8-15,1-1 9 0,9-2 15 16,-2-2-6-16,2 2 5 0,3-1-27 0,2 0-7 16,3 0-30-16,4 0 7 0,2-2-27 15,-1-2-20-15,3-2-27 0,-1-2-72 0,-1-1-52 16,1-3-137-16,-8 0-196 0,-7 0-449 0</inkml:trace>
  <inkml:trace contextRef="#ctx0" brushRef="#br0" timeOffset="94310.45">15722 17398 2327 0,'0'0'41'0,"0"0"30"0,0 0 5 0,0 0 11 15,0 0-23-15,0 0-27 0,0 0-31 0,0 0-33 16,0 0-71-16,0 0-73 0,0 0-93 16,0 0-96-16,0 0-171 0,0 0-727 0</inkml:trace>
  <inkml:trace contextRef="#ctx0" brushRef="#br0" timeOffset="95459.26">17000 17770 0 0,'0'0'89'16,"0"0"109"-16,0 0 28 0,0 0 3 0,0 0-42 15,0 0-21-15,0 0-29 0,0 0-11 0,0 0-10 16,0 0-23-16,0 0-9 0,0 0-8 16,0 0 6-16,0 0-11 0,-5-9 3 0,11 4-15 15,4-3-4-15,0 0-9 0,0-2-10 0,3-2 4 16,-2-1-9-16,6-1 11 0,-3 0-8 0,4 1-1 15,-5-2-3-15,4 2-4 0,-5-1-2 0,2 2 1 16,-4 0-10-16,-2 2-8 0,1 2 7 16,-3 3-15-16,-3 2 10 0,-3 3-10 0,1 0-3 15,-1 0-7-15,0 0-4 0,0 5 5 0,-1 5-9 16,-2 0 16-16,-3 3-9 0,1 1 8 16,-2 5 2-16,0 0-3 0,2 1 2 0,-3 1-8 15,2 0 9-15,1-2-7 0,0-1 7 0,1-3 0 16,4-3 1-16,-1-2-2 0,1-2 0 15,0-2 1-15,1-2-11 0,1-4 12 0,4 0 0 16,-2 0 16-16,4-3 2 0,1-4 11 0,1-3-10 16,3-1-10-16,3-3 6 0,-1 0-13 0,3-3 10 15,3 0-7-15,-1-1 5 0,0 0-5 0,1 1-6 16,-1 1 6-16,2 0-6 0,-1 4 6 16,-2 1 1-16,0 2-3 0,0 5-4 0,-6 1 6 15,-1 3-11-15,2 0 5 0,-4 5 0 0,-2 3-6 16,-1 1 5-16,0 3-5 0,-3 4 8 0,1 1-9 15,-3 4 8-15,-1 2-4 0,-1-1 0 16,0-2 1-16,0 0-1 0,-1-5 8 0,-1-3-11 16,-1-2 26-16,1-2-13 0,0-1 8 0,0 1-11 15,0-1-5-15,-2-1-8 0,2-2-4 0,1 1 30 16,0-2-23-16,1-2 32 0,0-1-24 16,0 0 11-16,3-2-10 0,6-6-8 0,1-2 21 15,1-4-26-15,1 0 20 0,-1 0-7 16,3-1 3-16,-2 0-1 0,1-1 1 0,2 0 0 15,-1 0-4-15,2 2 9 0,-2 2-8 0,1 3 6 16,-2 5-3-16,0 2-1 0,-3 1 3 0,1 1-2 16,0 0-1-16,-1 4-2 0,1 4 8 0,-2 2-5 15,0 3 5-15,-3 2-4 0,1 1-8 0,0 1-5 16,-3 0 3-16,1-3 2 0,-3-2-2 0,1-2 6 16,1-2-22-16,-4 1-18 0,2-1-64 15,-2-1-66-15,0 0-106 0,0 0-156 0,0-2-343 16,0-1 55-16</inkml:trace>
  <inkml:trace contextRef="#ctx0" brushRef="#br0" timeOffset="95665.69">16993 17519 1766 0,'0'0'423'0,"0"0"-326"0,0 0-5 16,0 0 14-16,0 0-6 0,0 0-15 0,0 0-40 16,128-96-12-16,-84 85-14 0,5 0-15 0,3 2-3 15,0 1-34-15,3 4-38 0,-1 4-82 0,-1 0-92 16,0 6-112-16,-13 0-184 0,-11-1-830 0</inkml:trace>
  <inkml:trace contextRef="#ctx0" brushRef="#br0" timeOffset="96771.16">18889 17562 1238 0,'0'0'224'0,"0"0"-86"16,0 0 22-16,0 0 16 0,0 0-37 0,0 0-43 16,0 0-41-16,0 0-11 0,0 0-14 0,0 0-10 15,0 0-11-15,0 0-8 0,0 0 0 16,-118 94-4-16,109-76 3 0,5 2-9 0,-2-1 6 15,6 1-12-15,0-2-1 0,8-2-3 0,2-3-4 16,-1-2 10-16,2-3 3 0,3 1 3 0,3-1-10 16,4-1 4-16,2 0-15 0,4-1 15 15,2-2-6-15,2 0 6 0,1-4 3 0,7 0-9 16,5-2 24-16,5-4-20 0,0-4 17 0,-10 0-2 16,-7-1 6-16,-7 0 9 0,0 0 7 15,-6-3 2-15,-3 0 3 0,-1 0 13 0,-4 0-10 16,-2-2 6-16,-3 2-9 0,1-1-7 0,-5 2-2 15,2 0 1-15,-4 2 5 0,0 2-3 16,-5 2 8-16,-4 2-12 0,-1 2 2 0,-2 2-13 16,-5 1 1-16,1 0-2 0,-3 2-6 0,-1 3 3 15,-2 2-3-15,1 0 2 0,-3 2-7 0,6 2 8 16,-1-1-9-16,2 0 3 0,4 1 4 0,1 0-4 16,5 1 7-16,4-2-9 0,3-1 5 0,0-2-8 15,3-1 6-15,5-2 2 0,3-1 1 0,2-2 4 16,4-1-4-16,-1 0 7 0,5-1-12 15,-1-4 3-15,5-1-3 0,-2-1 1 0,-1 0 6 16,0-2 0-16,1 2-2 0,-3-1-7 0,-4 2 9 16,2 1-7-16,-5 0 12 0,2 2-2 15,-5 0-3-15,-4 2-1 0,3 1-5 0,-4 0 6 16,-3 0-9-16,0 2 8 0,-1 3-7 0,-1 2 7 16,0 1-3-16,0 1 7 0,0 2-8 0,0-1-4 15,0 1 9-15,0 1-12 0,0 0 8 16,0-1 2-16,0 0 5 0,0-3-3 0,0 1 6 15,1-5 1-15,3 1-5 0,0 0 2 0,-1-2-3 16,4-1 10-16,0 2-13 0,-1-3 22 16,4-1-17-16,1 0-19 0,4 0 24 0,-2-6-23 15,2-2 16-15,0 0 5 0,-3-1 1 0,1 0-1 16,1 1 10-16,-2-2-5 0,1 0-9 0,2-2 9 16,-1 0-12-16,2-1 8 0,-1-1-6 0,1 2 5 15,-1 0-7-15,0 3-3 0,-4 3 5 0,0 2-6 16,-2 0 7-16,-3 3-4 0,0 1 6 15,0 0-8-15,-3 0 9 0,-1 1-4 0,-2 3-3 16,0 0 6-16,0 3-6 0,0 1 13 0,-4 2-10 16,-3 1 8-16,5-1-10 0,-5 1-6 0,5-1 5 15,-1 0-6-15,1 0 6 0,2 0-4 16,0-1 0-16,2-1 2 0,2 0 3 0,0-1-6 16,2-2 23-16,3-1-28 0,-1 0 22 15,2-1 3-15,3 0-25 0,-1-2 30 0,9 0-30 16,7-1 10-16,2 0-16 0,0-1 3 0,-6-5 1 15,0 0-3-15,-5-2 24 0,-4 1-9 0,5-2 7 16,-4 1-8-16,0-2 5 0,-4-1-3 0,4 0 4 16,-5-1 5-16,1-1-6 0,-2-3 9 15,-1 1-9-15,-1 0 10 0,-4 1-10 0,1 0 11 16,-5 4-5-16,0 2 6 0,-4 5 13 0,-5 2-11 16,-4 1 9-16,0 3-16 0,-7 5 8 0,-1 4-7 15,-2 1 6-15,0 2 4 0,1 3-16 0,0-1 3 16,3 2-8-16,-3-1 0 0,1-1-7 0,4-2 10 15,3-4-12-15,5 0 18 0,3-4-12 16,4 1-12-16,2 0 6 0,4 2-63 0,8-2-33 16,5-1-89-16,8 1-93 0,-5-1-240 0,-6-3-916 0</inkml:trace>
  <inkml:trace contextRef="#ctx0" brushRef="#br0" timeOffset="97402.53">20873 17722 1332 0,'0'0'466'0,"0"0"-436"0,0 0 26 15,0 0 42-15,0 0 8 0,0 0-18 0,0 0-17 16,0 0-9-16,0 0-4 0,128-41-4 16,-104 36 3-16,3 0-10 0,-1 1 2 0,4 1-5 15,0 2-8-15,-1 1-4 0,0 0-11 16,-1 7 0-16,-1 0-14 0,2 4 2 0,-1 0-6 16,-3 2-3-16,-1 1-5 0,-3-2 3 0,-2 2-3 15,-3-1-6-15,-1-1 8 0,-6 1-13 16,-3-4-3-16,-4 0-5 0,-2-2 17 0,0-2-23 15,-6 2 12-15,-4 2 0 0,-3-3-15 0,-3 2 22 16,-3 1-4-16,-4 1 20 0,-2-2-18 0,0 0 18 16,0-1-3-16,0-1-3 0,2-2 3 0,1 0-2 15,4-2-6-15,1 0-8 0,5-2 26 16,2 0-30-16,3 0 5 0,6 0 1 0,1-2 0 16,4-2 7-16,8-1 21 0,1-1-8 0,6-1-23 15,2 0 26-15,12-2-24 0,8-3 22 0,7 2-1 16,3 0-17-16,-4 1 7 0,-4-1-15 15,-4 2 19-15,-2 0-1 0,2 0 9 0,-4 0-6 0,-1-1 5 16,-3-2-1-16,-5 1 2 0,-2 0 11 16,-2-3-12-16,-4 1 10 0,-3-1-7 0,-3-1-2 15,-5 0 0-15,-1 3 0 0,-5-1-2 0,-1 3 8 16,-4 0 7-16,-6 3-7 0,-2 1 9 16,-3 3-18-16,-4 1 1 0,-2 1-5 15,1 0 1-15,-3 4 11 0,0 2-7 0,1 3 11 16,1 3-5-16,3 1-11 0,2 3 3 0,-1 1 3 15,5 0-13-15,3-1 10 0,2 0-2 0,6-2-15 16,1 0 3-16,9 0-31 0,1-4-22 0,0-2-50 16,4-1-41-16,0-2-70 0,1 0-105 0,-2-3-150 15,-5 0-671-15</inkml:trace>
  <inkml:trace contextRef="#ctx0" brushRef="#br0" timeOffset="98284.81">22787 17725 2122 0,'0'0'108'0,"0"0"-13"16,0 0-22-16,0 0 1 0,0 0-39 16,0 0-17-16,0 0-15 0,0 0-5 0,-124-112-16 15,99 107-25-15,-3 1-7 0,-3 3-24 0,-1 1-4 16,0 0-4-16,-2 0 10 0,4 1-1 15,0 5 17-15,6 1 6 0,3 2-2 0,4-1 15 16,6 2 7-16,3 0 12 0,6-1 3 0,2 0 6 16,0 1 5-16,7 0 3 0,3 1 14 0,5-3 3 15,2-1 8-15,5-2 0 0,3-2 11 0,2 0-8 16,1-1 7-16,2-1-1 0,-1 0-6 16,2 0 12-16,-2 0 5 0,-2 1 12 0,-2 2-3 15,-2 0 6-15,-6 3-22 0,-3-1-8 0,-4 1-3 16,-5 0-1-16,1 2-7 0,-2 1-3 0,-2 2 6 15,-1 3-26-15,-1 3 14 0,0 1-19 16,-1 3 12-16,-5 0-13 0,0 1 12 0,-2 0 12 16,-1 1-27-16,-2-1 19 0,0 1-18 0,0-2 9 15,-3 1-14-15,0 0 24 0,-2-1-17 0,0 1 9 16,-3-1 23-16,1 0-19 0,-3-1 20 16,1 1-21-16,0-1 11 0,-2-2-20 0,3 0 10 15,0-2-5-15,-1-2-11 0,0-1 15 16,3-2-3-16,-2-2 0 0,3-3-14 0,0-3 35 15,2-2-45-15,0-2 46 0,4 0-1 0,3-4-25 16,0-3 23-16,4-3-41 0,3-3 30 0,0-2-29 16,8-1 27-16,4-3 2 0,4-4-31 0,3 1 22 15,4-4-7-15,3-1 4 0,6-1-2 0,1-1 13 16,2 2-30-16,4 0 30 0,-2 1 3 0,3 3-3 16,-2 1 11-16,1 1-35 0,1 3 25 15,-2 2-32-15,-1 1 23 0,-1-1-1 0,-4 3-10 16,2 0 3-16,-3-1-6 0,-2 0 6 0,-1 2-12 15,3-3 25-15,2-2-21 0,-3-1 15 0,-3-1 4 16,-7 4 2-16,-8 2 8 0,-3 2-5 16,-4 1 15-16,-3 1-5 0,-2 2 19 0,-2 4-3 15,-8 2-5-15,-2 1-9 0,-4 0-8 0,-3 0-1 16,-5 3-10-16,-1 2 11 0,1 2-9 0,-1 1 11 16,2 3 2-16,-1 3-3 0,3-2-7 15,4-1-4-15,1-1 2 0,4-2 14 0,0 2 2 16,2 0-7-16,0 2 15 0,2-2-31 15,4 2 11-15,0-2 5 0,4 1-9 0,0-3 8 16,7-1 6-16,3-2 9 0,4-1-22 0,1-2 20 16,4-1-22-16,-1-1-4 0,5 0 0 0,-2-5 5 15,1 0-5-15,3-1 2 0,-1-2 15 0,-2-2-15 16,2 0 18-16,-2 1-21 0,2-5 17 0,1 0-11 16,-5 0-4-16,-3 3 20 0,-8 4-20 15,-4 3 28-15,-4 1-5 0,-1 3-1 0,-1 0-1 16,-4 0-8-16,0 1-5 0,-3 5 2 0,0 0-1 15,-1 0-3-15,-1 4 2 0,0 0-17 0,-4 2 20 16,3 0-27-16,0 0-5 0,3-1 3 16,1 2-40-16,4-1-11 0,3-2-33 0,0-2-48 15,4 0-83-15,6-1-78 0,-1-2-169 0,-3-3-620 0</inkml:trace>
  <inkml:trace contextRef="#ctx0" brushRef="#br0" timeOffset="98482.31">23370 17460 1862 0,'0'0'150'0,"0"0"17"16,0 0 0-16,0 0-9 0,0 0-38 0,-118 1-28 16,103 5-26-16,5 1-31 0,5 0-20 0,5 2-30 15,0 2-4-15,10 1-27 0,3 2-25 16,5 0-42-16,4 1-55 0,6-1-68 0,3 3-107 15,0-1-118-15,-5-3-114 0,-9-5-210 0</inkml:trace>
  <inkml:trace contextRef="#ctx0" brushRef="#br0" timeOffset="99709.52">23316 18033 567 0,'0'0'373'0,"0"0"-209"16,0 0-3-16,0 0 1 0,0 0-35 0,0 0-22 16,0 0-42-16,0 0 2 0,0 0-33 0,0 0-6 15,0 0-1-15,116-52 6 0,-88 41 24 0,-1-1-10 16,3-2 20-16,1-1-9 0,-1-1-3 0,1 0-19 16,-1-2 17-16,0 1-22 0,-3 2 0 15,-2 2 19-15,-5 2-29 0,-1 3 24 0,-6 1-21 16,-2 4 4-16,-3 2-18 0,-3 1-9 0,-2 0 6 15,-3 6-11-15,0 1 11 0,-6 2 7 0,0 2-3 16,-2 1-26-16,-2 1 19 0,-1 1-29 0,-1 0 9 16,-2 0 6-16,2-2-9 0,1 1 10 15,-1-1-13-15,-2 0 34 0,4-2-24 0,0-1 23 16,-1 0-1-16,1-2-6 0,2 0 6 16,-1-2 0-16,1-1 13 0,0-2-21 0,2-2 20 15,1 0-26-15,-1 0-5 0,1 0 0 0,0-4-24 16,2 1 5-16,3-2-8 0,0 1 22 0,0-2-5 15,6 0 20-15,1 0-18 0,3 0 0 0,1 1-2 16,4-1 0-16,-1 0 19 0,3 2-26 16,2-1 22-16,2 2-23 0,0 0 8 0,-2 1 3 15,4 1-11-15,1 1 24 0,0 0 0 0,1 0 15 16,0 0 8-16,-1 0-4 0,3 0-13 0,-5 0 23 16,4 0 4-16,-2-1 3 0,-2-2 9 0,2 0-17 15,-3-2 1-15,0 1-2 0,-2-3 15 0,-3 0-15 16,0-1 9-16,-2-1-12 0,-5-2 7 15,1 0 5-15,-7 0-6 0,0 1 4 0,-2 0-29 16,-1-1 11-16,-3 1-25 0,-2 1 15 0,-5 0-6 16,-3 2 5-16,-2 0-5 0,0 2-5 0,-1 1 27 15,-2 1-40-15,1 2 37 16,1 1-31-16,0 0 7 0,2 4 13 0,3 1-8 0,1 4 10 16,1-1-22-16,4 3 17 0,-1 0-19 15,2 3 20-15,3 0-8 0,1 0 8 0,0 2-2 16,4-2 7-16,3 1-12 0,0-3-10 0,4 1 23 15,2-1-22-15,1-2 45 0,2-1-23 0,2-1 14 16,1-1-12-16,0-2-22 0,4-2 35 16,-2-2-22-16,3-1 31 0,-4 0-2 0,1 0 4 15,-1-4-12-15,-2-3 3 0,2-1-12 0,-1-2-11 16,-1-1 6-16,2-2-4 0,-1 1 17 0,1-1-28 16,-1 1 27-16,-5 0-29 0,4 1 2 0,-6 2 13 15,4 2-11-15,-5 3 6 0,-1 2-7 0,0 1 27 16,-3 1-29-16,-1 0 32 0,0 5-22 0,-3 1-12 15,-2 2 7-15,-1 2-26 0,0 0 42 16,0 0-25-16,0 2 13 0,-3-1 4 0,-3 0-14 16,1 1 19-16,-2 1-4 0,-3-3-13 0,1 1-5 15,0 0 13-15,-3-2-15 0,1-1 37 16,1-2-21-16,-2 0-4 0,-1-3 27 0,0 0-33 16,1-2 24-16,2 1-16 0,1-2 0 0,2 0 2 15,2 0 0-15,0 0-13 0,2-2 8 16,2 1-11-16,1-3 6 0,0 2 23 0,3-2-20 15,3 1 21-15,3-2-26 0,2 1 15 0,0-1-16 16,6-1 13-16,-3-1 16 0,6 1-23 0,-1-2 24 16,3 2-16-16,2-1 8 0,0 1-18 15,-2 0 16-15,-1 1-10 0,0 2-1 0,-1 0 11 16,0 0-11-16,0 1 8 0,-3 1-17 0,0 0 24 16,-1-1-20-16,-1 2 17 0,0 0-1 0,-2 0-10 15,2 0 7-15,-3 0-9 0,0 0 13 0,0 0-24 16,3 0 26-16,-4 0-26 0,2 0 13 0,-3 0 10 15,1 0-12-15,2 0 17 0,0 0-19 16,-2 0 14-16,2 0-16 0,-4 0 10 0,1 0 1 16,-1 0 0-16,-3 0-3 0,-1 0 11 0,-4 0 1 15,0 0-19-15,-1-1 23 0,0 0-30 0,-1 0 19 16,-7 0-1-16,1 1 1 0,-4-1 3 16,-2 1-15-16,1 0 22 0,-3 0-19 0,-1 0 14 15,-2 1-3-15,0 2 12 0,1 2-4 16,-2 0 18-16,-1 1 4 0,1 1-16 0,-1 2 21 15,1 0-19-15,2 1 12 0,2-1-27 0,0 2 19 16,5-1-26-16,4-1-6 0,0 2 25 0,4-2-28 16,2 1 20-16,5 0-24 0,3 1 13 0,3-1-17 15,4 0 18-15,3 2 5 0,3-2-6 16,3 2-6-16,5-2-15 0,1 0 3 0,1 1-42 16,3-1 18-16,1 1-39 0,-2-1-3 0,1-1-18 15,0 0-59-15,-2-1-80 0,-2 0-149 0,-9-2-190 16,-8-3-661-16</inkml:trace>
  <inkml:trace contextRef="#ctx0" brushRef="#br0" timeOffset="101443.3">13796 18447 14 0,'0'0'59'0,"0"0"8"0,0 0 22 16,0 0 59-16,0 0-4 0,0 0 7 16,0 0-7-16,0 0-14 0,0 0-15 0,0 0-2 15,0 0-3-15,0 0-17 0,19 2 3 0,-13-2-8 16,0 0-12-16,-2 0-28 0,9-5 19 16,-6 3-31-16,1-2 1 0,4 0 33 0,-8 1-24 15,2 0-5-15,-3 1 13 0,-2 0-18 0,2 0-4 16,-2 1-1-16,0 0-10 0,1 1 8 15,-2 0-12-15,0 0 12 0,0-1-10 0,0 1-32 16,0 0-7-16,0 0 10 0,0 0-1 0,0 0 3 16,0 0 7-16,0 0-9 0,0 0-10 0,0 0 19 15,0 0-2-15,0 0 14 0,0 0-4 0,0 0-3 16,0 0 13-16,0 0-16 0,0 0-2 0,0 0 16 16,0 0-22-16,0-1 8 0,0 1 15 15,0-1-35-15,0 0 38 0,0 0-29 0,0 1 2 16,0-2 14-16,0 2-14 0,-2 0 9 0,2 0-11 15,0 0 28-15,0-1-30 0,0 0 29 16,0 1-9-16,0 0-25 0,0-1 24 0,0 1-17 16,0 0 26-16,0 0-16 0,0 0 13 0,0 0-21 15,0 0-3-15,0 0 7 0,0 0-2 0,0 0 5 16,0 0-3-16,0 0 22 0,0 0-21 0,0 0 20 16,0 0-25-16,0 0 5 0,0 0-6 0,0 0 10 15,0 0 26-15,0-1-35 0,0 1 35 16,0-1-36-16,0-1 7 0,0 1 2 0,0 0-1 15,0 0-1-15,0-1-4 0,0-1 22 0,0 1-22 16,0-2 19-16,0 2-20 0,0-1 13 16,0-2-13-16,0 0 16 0,2 0 0 0,0-2-20 15,2-2 25-15,-2 0-19 0,1-3 20 0,2 0-15 16,-2 1 12-16,1-2-18 0,0 2 1 0,-2-1 19 16,6 2-15-16,-4-1 19 0,1 4-24 15,-1-1 14-15,0 1-18 0,1 1 14 0,0 1 0 16,1 2-11-16,-2 0 8 0,2 2-12 0,-1 0 12 15,0 1-20-15,-1 0 21 0,1 5-22 0,-2 2 10 16,3 1 8-16,-3 2-7 0,0 1 13 16,0 3-25-16,-1 0 23 0,-1 1-24 0,0 1 18 15,-1-1 2-15,0 0 2 0,0-1-6 0,0-4 5 16,0-4 6-16,0-3-13 0,0 3 25 0,0 0-31 16,0 0 22-16,0 1-22 0,0-7 15 15,0 0 0-15,2 6-10 0,4 1 36 0,0-2-23 16,4 1 9-16,-1-6-18 0,2-6 2 15,2-4-7-15,0-3 19 0,1-3 16 0,1 0-22 16,-1-2 21-16,2-2-18 0,-2 0 8 0,0 1-11 16,1-1 9-16,-2 1-15 0,0 3 4 0,-1 0 4 15,0 3-8-15,-2 1 7 0,-1 4-21 0,-3 3 23 16,2 1-26-16,-4 4 24 0,0 0-3 0,-2 2-11 16,1 5 25-16,-2 2-29 0,1 3 23 0,-1 0-26 15,0 2 8-15,0 0 0 0,0 2 1 16,-1-1 10-16,0 1-6 0,0-1 2 0,0-1-24 15,2-1 30-15,0-2-33 0,0 0 38 0,2-4-9 16,-1 0-7-16,2-1 8 0,0-2-18 16,1-1 19-16,1-2-3 0,1-1 6 0,1 0-5 15,-1-1 14-15,5-3-22 0,0-2 26 0,-1-4-11 16,3 2-6-16,0-4 21 0,1-2-22 0,-1 0 24 16,1 0-24-16,-1-3 19 0,-1 0 0 15,1-1-1-15,-2 2-2 0,0-1-23 0,-1 1 3 16,-2 1-9-16,-1 4 29 0,-2 0-20 0,1 4 18 15,-4 3-16-15,-1 3-4 0,-1 1 20 16,-2 0-15-16,0 4 19 0,0 4-15 0,0 4 21 16,-3 1-24-16,1 1 15 0,-2 3-15 0,0 1-7 15,-1 0 5-15,-1 0-11 0,2-1 32 0,-1-1-53 16,1-1 39-16,1-2-32 0,0-2-40 0,2-1-23 16,1-3-84-16,0-3-82 0,0-2-89 0,4-2-142 15,-2 0-420-15</inkml:trace>
  <inkml:trace contextRef="#ctx0" brushRef="#br0" timeOffset="101594.48">14758 17974 1388 0,'0'0'85'16,"0"0"12"-16,0 0 5 0,0 0 0 15,0 0-79-15,0 0-48 0,0 0-40 0,0 0-72 16,0 0-38-16,0 0-110 0,0 0-117 0,0 0-306 0</inkml:trace>
  <inkml:trace contextRef="#ctx0" brushRef="#br0" timeOffset="102677.51">14742 18341 933 0,'0'0'203'15,"0"0"3"-15,0 0-24 0,0 0-23 0,0 0-44 16,0 0 2-16,0 0 11 0,0 0-55 15,0 0 11-15,0 0-41 0,0 0-3 0,0 0 14 16,0 0 7-16,43-121-29 0,-30 109 10 0,-1 2-18 16,4 2-34-16,-3 3 26 0,2 3-28 15,-3 2 19-15,1 0-9 0,0 5 6 0,0 2-12 16,0 4-6-16,-1 3 8 0,-2 1-15 16,2 2 10-16,-2 3-13 0,-1-1 24 0,1 0-18 15,-3 1 20-15,0 1-9 0,-3-3-11 0,-1-5 5 16,1-5 0-16,-3-3 40 0,0 2-19 0,2 0 28 15,-3 0-29-15,2-1-15 0,-2-6 3 0,1 6 3 16,2 0 2-16,-2 0 7 0,2 1 27 16,-1-6-16-16,3-1 5 0,0 0-21 0,3-5-4 15,-3-4-18-15,1-4 29 0,1-2 17 0,2-2-27 16,-2 0 32-16,0-1-26 0,0-3-8 0,1 0 8 16,-2 0 3-16,-1 0-11 0,0 2 11 0,1 1 7 15,-3 2-11-15,4 4 12 0,-3 1-19 0,-2 5 6 16,2 1-23-16,-3 3 11 0,2 1-3 0,-3 1 4 15,0 0 18-15,1 4-9 0,0 2 0 16,1 2-16-16,0 0 18 0,1 1-31 0,-2 2 22 16,5-1 2-16,-1 1-7 0,1-3 22 0,0 2-12 15,2-2 6-15,2-1-20 16,0-2 20-16,2 1-12 0,-1-2 4 0,2-1 4 0,2 0-1 16,-3-2 3-16,3-1-18 0,-1 0 28 0,1 0-27 15,0 0 22-15,-1-5-2 0,0 0 1 16,-1 1 0-16,2-3 4 0,-3 0 8 0,2-2-29 15,-4-1 27-15,1-1-22 0,2 0 18 0,-2-1-4 16,-3-1 3-16,1-1-6 0,-1 2-8 0,-5-1 15 16,1 2-9-16,-2 0 8 0,-2 1-10 15,0 1 21-15,-4 2-24 0,-1 0 27 0,-4 3-10 16,0 3-30-16,-1 1 19 0,-1 0-20 0,-1 4 20 16,-1 4-13-16,0 2 11 0,0 1-16 0,2 5-5 15,0 0 13-15,1 1-13 0,1 2 15 0,-1 1-13 16,4 1 23-16,1 1-19 0,1-1 14 0,1-1-13 15,3-1-4-15,0-1-4 0,3-2-1 16,5-3 14-16,2-2-27 0,4-1 28 0,2-3-27 16,1-3 24-16,4 0 5 0,0-3 8 0,3-1 5 15,-1 0-19-15,2-5 29 0,0-2-25 0,0-1 19 16,3-2-7-16,-1-3 4 0,-1-1-9 16,3-1 13-16,-2-2 6 0,-1-2-29 0,-2 0 25 15,2-2-23-15,-1-1 17 0,-1-4-5 16,-3-1 12-16,2 0-11 0,-1-1 2 0,-3 1 16 15,-2-1-17-15,0 2 8 0,-4 2-15 0,-4 4 22 16,-1 4-11-16,-4 2 25 0,-4 3-6 0,0 5-22 16,-3 3 2-16,-6 2-17 0,-3 1 13 0,-3 3-23 15,-1 5 21-15,-3 3-18 0,-2 2 1 16,-3 4 9-16,1 1-12 0,-1 4 8 0,2 2-13 16,-2 2 25-16,2 0-20 0,3 2 22 0,0 1-16 15,3-1 0-15,0 0-4 0,6-2 4 0,0 1 17 16,6-3-33-16,2-1 27 0,2-4-40 0,5-1 17 15,0-5-13-15,1-5 9 0,3-1 16 0,1-3-24 16,8 3 39-16,11 1-30 16,1-3-7-16,8-2-11 0,0-2 6 0,2-1-4 0,-2-1 30 15,-2-5 27-15,-2-1-26 0,-5-1 33 0,-3-2-27 16,-5 0 12-16,-1-3-10 0,-1 0 19 16,-4 0-13-16,-2-3 4 0,-3-1 33 0,-4 0-26 15,1 0 29-15,-5 1-28 0,-2 1 21 16,0 1-12-16,0 4 21 0,-5 0-5 0,-1 6-24 15,-4 1 6-15,-1 3-27 0,0 3 17 0,-3 5-22 16,-2 2 5-16,1 3-13 0,-1 2 11 0,-2 2-3 16,3 1 14-16,-1-2-13 0,5 3-35 0,0 0 31 15,0-4-66-15,3-3 20 0,6-5-57 16,0-2-72-16,2 0-77 0,0 2-128 0,0-1-126 16,0 1-441-16</inkml:trace>
  <inkml:trace contextRef="#ctx0" brushRef="#br0" timeOffset="103310.4">16809 18201 1303 0,'0'0'94'0,"0"0"59"0,0 0 3 0,0 0 18 16,0 0-68-16,0 0-55 0,0 0-7 15,0 0-30-15,0 0-4 0,0 0-13 0,0 0 9 16,0 0-9-16,0 0 9 0,-131-26-18 0,114 34-1 16,-1 2-7-16,0 2 5 0,1 0 26 0,1 2-26 15,2 2 26-15,3-3-27 0,2 1 2 0,5-1-2 16,1-2-1-16,3-1-2 0,0-1 1 16,5-2 26-16,4-2-14 0,4-1 22 0,3-3-18 15,2-1 9-15,3 0-7 0,2-6 12 0,0-1 12 16,4-4-13-16,-3 0 21 0,2-3-8 0,-3-1 27 15,-2-2-12-15,-2-1 27 0,1-2-25 16,-4-3-2-16,-2-1 21 0,-2-3-25 0,-1 0 21 16,-1-3-38-16,-1 0 13 0,0 0-23 0,-5 1 22 15,2 1 13-15,-4 6-4 0,-1 1 13 0,0 5-4 16,-1 5 4-16,0 2-35 0,0 6 4 0,-2 3-48 16,-1 0 23-16,-3 6-3 0,0 5 5 15,-1 4 7-15,-2 3-41 0,-1 5 37 16,-1 0-35-16,1 4 31 0,1 2 1 0,0 1-7 15,4 0 3-15,-1-1-3 0,5-2 0 0,1 0-11 16,1-3 11-16,7-2-15 0,3-4 18 0,1-3-20 16,6-2 24-16,-2-3-1 0,4-3-17 0,1-2 26 15,-1-4-21-15,1-1 11 0,2 0 4 0,-1-1 21 16,-1-5-23-16,1-1 21 0,1-1-11 16,-1-2-18-16,-1 0 21 0,0-1-12 0,-4-2 24 15,0-1-15-15,-1 1 19 0,-3 0-22 0,-2 0 2 16,-1 3 13-16,-1-1-3 0,-6 4 12 0,2 0-10 15,-4 4 22-15,-1 0-31 0,0 3 11 16,-6 0-9-16,1 4-16 0,-5 3 5 0,-1 3-9 16,-4 2 20-16,2 3-23 0,-5 1 19 0,5 2-18 15,-4 1-6-15,5 0-16 0,1 1-11 0,1-1-38 16,3-1-55-16,6-2-31 0,1 0-106 16,6-3-59-16,6-3-102 0,-2-3-172 0,-2-2-112 15</inkml:trace>
  <inkml:trace contextRef="#ctx0" brushRef="#br0" timeOffset="104153.78">18303 18151 2194 0,'0'0'110'0,"0"0"2"15,0 0-3-15,0 0-32 0,0 0-33 0,0 0-37 16,0 0-1-16,0 0-8 0,0 0-2 0,-132-31 11 15,111 31-37-15,-3 1 21 0,-2 5-30 0,4 0 4 16,1 1 11-16,1 1 2 0,0 2 5 16,6-1 0-16,0 0 13 0,5 2-24 0,4-4 24 15,2 3-11-15,3-4 14 0,0 0-4 0,6-1 11 16,4-2-3-16,3-1-11 0,3-2 17 16,6 0-18-16,-1-2 16 0,5-2-14 0,-1-3 24 15,3 0-15-15,1 0 3 0,-3-1 12 0,3 1-15 16,-1 0 17-16,-5 2-16 0,-1 0 13 15,-4 1-21-15,0 3 15 0,-6 1 7 0,-1 0-17 16,-1 5 13-16,-3 2-13 0,-4 2-8 0,-1 2-5 16,1 3 17-16,-3 2-20 0,0 2 11 0,0 1-2 15,0 1 4-15,-3 1 0 0,1-1 0 0,1-4 18 16,0 2-37-16,0-7 40 0,1 1-13 0,0 0-11 16,0 1 4-16,0 1-17 0,0 1 3 0,0-1 3 15,0 1 19-15,0 0-17 0,0-1 2 16,0 1 5-16,0 1 19 0,0-1-6 0,-2-1 24 15,-2 0-9-15,2-1-40 0,-2 0 33 0,0-8-25 16,0 7 18-16,-2-7-3 0,3 1-19 16,-7 2 4-16,2-5-5 0,4-1 16 0,-3 0-3 15,2-2 4-15,-2 0-16 0,-2 0 22 0,3-1-13 16,2-6 17-16,3 1 7 0,-1-1-25 16,2-11 25-16,5 0-20 0,12-9 19 0,4-8-19 15,5 2 14-15,1 0-19 0,4-3 2 0,3 0 12 16,-2 3-7-16,0-2 10 0,-1 5-11 0,0 0 33 15,-1 3-23-15,-2 3 24 0,-4 3-23 16,2 5-3-16,-5 2-7 0,-5 5 0 0,0 2 20 16,-4 4-23-16,-2 2 22 0,-1 1-22 0,-5 0 7 15,1 7-16-15,-3 0 16 0,-2 4-18 0,0 2-1 16,0 2 32-16,-3-1-32 0,-1 2 28 0,1 1-25 16,1-2 6-16,2-1-9 0,0 0 10 0,0-2 7 15,0-2-10-15,4 0 15 0,4-4-13 16,1 0 11-16,1-1-30 0,2-3 28 0,0-1-29 15,5 0 27-15,-4-1 13 0,6 0-10 0,-3-3 10 16,-1-2-38-16,2-2 27 0,-4 1-28 0,2-2 31 16,-1-2 3-16,-3 1-3 0,-2-1 13 15,4-2-19-15,-3 1 10 0,-1 0-22 0,2 1 7 16,-3 1-2-16,-1 1 21 0,-2 2-16 0,1 1 29 16,-4 3-22-16,-1 2-23 0,0 0 45 15,-1 2-51-15,0 4 52 0,-2 3-11 0,-5 2-5 16,4 0 3-16,-3 3-3 0,2 0-5 0,-2 1-20 15,2-1 16-15,1 0-28 0,-3-2 38 16,6-2-25-16,0 1 9 0,0-2-11 0,0-2-80 16,6-1-28-16,0-3-106 0,4-2-118 0,5-1-118 15,-4 0-164-15,-2 0-400 0</inkml:trace>
  <inkml:trace contextRef="#ctx0" brushRef="#br0" timeOffset="104294.47">19243 18023 1286 0,'0'0'364'0,"0"0"-44"0,0 0-57 16,0 0-49-16,0 0-88 0,0 0-7 0,0 0-52 16,0 0-24-16,0 0-26 0,0 0-25 15,0 0-28-15,0 0-43 0,0 0-44 0,-108-29-99 16,116 33-84-16,2 2-162 0,0-3-159 0,-6 0-323 0</inkml:trace>
  <inkml:trace contextRef="#ctx0" brushRef="#br0" timeOffset="104975.51">19819 18343 1815 0,'0'0'74'0,"0"0"46"0,0 0 28 16,0 0-18-16,0 0 0 0,0 0-63 0,0 0 11 15,0 0-24-15,0 0-6 0,0 0-14 16,0 0-24-16,59-123 22 0,-52 105-28 0,1 0 17 16,0-1-13-16,0 0 12 0,1 1-12 0,-2 2 11 15,-2 1-7-15,2 2-16 0,-4 3 13 16,0 2-29-16,0 4 15 0,-3 3-26 0,0 1 16 16,0 4-13-16,0 5 2 0,-1 2 15 0,-4 4-19 15,3 2 16-15,-1 3-10 0,-2 1 21 16,4 0-11-16,1-1 22 0,0 0-16 0,0-1-5 15,6-2 4-15,-2-2-7 0,3-1 32 0,-2-1-22 16,3-4 18-16,-1-1-7 0,-3-2 8 0,3-2 3 16,-3-2 26-16,3-2-13 0,1 0-14 15,-3-3 31-15,4-4-47 0,0-1 38 0,1-1-20 16,0-2-5-16,1-1-2 0,1-2-4 0,2 1 10 16,0-1-18-16,-1 0 13 0,4 0-19 0,-3 1 16 15,3 2-17-15,-2 2 17 0,1 2-4 0,-5 3-15 16,2 2 8-16,-2 2-8 0,-3 1-6 0,1 6-9 15,-1 1 25-15,-5 3-25 0,3 1 27 16,-4 3 1-16,-1 0-15 0,-1 2 14 0,0-1-19 16,0 1 21-16,0 0-21 0,0-1 21 0,0-2-14 15,0-1-1-15,0-1 5 0,0-2 0 0,0-3 0 16,0-1-5-16,0-2 34 0,0-2-31 16,1-1 40-16,3-1-13 0,-3 0-2 15,1-1-3-15,0-4-11 0,3-1 16 0,0-1-31 16,1-1 31-16,-1-3-25 0,3-2 20 0,1 2 0 15,0-2 4-15,0 0-6 0,2-2-15 0,2-1 15 16,-1 2-21-16,5-2 19 0,-3 0-15 0,4 3 17 16,-1 1-17-16,-1 2 17 0,0 2-4 15,-2 2-15-15,-1 4 8 0,0 2-17 0,-4 0 15 16,-3 3-16-16,3 5 25 0,-5 2-20 0,0 0 4 16,-2 2 9-16,-1 2-21 0,-1 0 8 0,0 1-38 15,0 0-3-15,0 0-47 0,0 1-32 16,0-2-53-16,1 0-95 0,1-2-79 0,1 0-145 15,-2-4-316-15,0-3 536 0</inkml:trace>
  <inkml:trace contextRef="#ctx0" brushRef="#br0" timeOffset="105195.53">19999 17983 1815 0,'0'0'163'16,"0"0"19"-16,0 0-16 0,0 0-21 0,0 0-23 16,0 0-8-16,0 0-49 0,0 0-1 0,0 0-28 15,0 0-29-15,0 0 4 0,0 0-14 16,0 0 16-16,133-53-38 0,-111 47-4 0,0 0-62 16,2 0-81-16,-1 0-75 0,-1 4-132 0,-4-2-178 15,-6 2-826-15</inkml:trace>
  <inkml:trace contextRef="#ctx0" brushRef="#br0" timeOffset="105621.53">21055 18249 458 0,'0'0'183'0,"0"0"22"0,0 0 15 15,0 0 10-15,0 0-53 0,0 0-24 0,0 0-70 16,0 0-7-16,0 0-24 0,0 0-4 0,0 0-11 16,0 0 10-16,121-47-15 0,-111 44-19 0,0 1-3 15,-4-1-10-15,-1 2 22 0,-3 1-26 16,0 0 33-16,-2 0-21 0,0 2-2 0,0 5 14 16,-3 1-14-16,-2 4-5 0,0 1 1 0,-4 1 26 15,4 4-22-15,-2-2 26 0,1 2-32 16,2-3-9-16,1 0-3 0,-1 1-13 0,4-4-8 15,0-4-62-15,0 0-53 0,6-2-114 0,0-2-121 16,1 1-190-16,-1-3-67 0</inkml:trace>
  <inkml:trace contextRef="#ctx0" brushRef="#br0" timeOffset="105780.09">21330 17981 765 0,'0'0'348'0,"0"0"-38"15,0 0-40-15,0 0-58 0,0 0-81 0,0 0-52 16,0 0-48-16,0 0-24 0,0 0-33 0,0 0-5 16,0 0-51-16,0 0-57 0,0 0-108 0,-29 33-91 15,37-14-130-15,-1-3-147 0,-2-4 408 0</inkml:trace>
  <inkml:trace contextRef="#ctx0" brushRef="#br0" timeOffset="107051.42">21328 18331 299 0,'0'0'439'0,"0"0"-114"16,0 0-33-16,0 0-34 0,0 0-24 0,0 0-60 16,0 0-56-16,0 0-9 0,0 0-44 0,0 0 17 15,0 0-35-15,0 0 8 0,0 0-31 0,0 0-17 16,124-89-1-16,-111 82-10 0,1 1 1 0,-4 3-9 16,0 0 13-16,-2 3-15 0,-1 0 12 15,-2 0-6-15,-2 6-12 0,-1 0-17 0,0 2 10 16,-2 2 5-16,0 0-10 0,0 3 33 0,0 0-21 15,-2 1 5-15,0-2 2 0,0 1 2 16,-1-1-6-16,2-1 1 0,-1-2 19 0,2-2-7 16,0-2 25-16,0-2-12 0,0-1 35 0,0 0-5 15,0-2 28-15,5 0 0 0,-1 0-21 0,1-5-4 16,4-1-24-16,-1 0 20 0,3-2-19 16,1-1 17-16,0-2-30 0,-1-1 9 0,3 2-4 15,-1-3-4-15,1 2 11 0,0-2-29 0,0 1 27 16,1 1-26-16,0 2 18 0,0 0-12 15,-1 2-5-15,-2 2-4 0,0 2 4 0,-3 1 9 16,-3 2-21-16,1 0 22 0,-4 6-21 0,-1 1 16 16,-1 0-1-16,-1 3 12 0,0-1-9 15,0 2-10-15,0 1 14 0,-3-1-19 0,3 1 19 0,0-1-10 16,0-1 14-16,0-2-19 0,0 1 23 0,2-1-6 16,4-2-12-16,-2-3 13 0,1 0-19 15,0-1 30-15,1-2-22 0,0 0 27 0,0 0 5 16,3-3-17-16,-2 0 11 0,0-3-12 0,2-1-12 15,0-1 1-15,0 0 10 0,-1-2 0 0,2 1 16 16,-3-1-7-16,3-1 12 0,0-2-20 16,1 0 3-16,1 0 10 0,1-1-32 0,0 0 25 15,-2 2-30-15,3 1 17 0,-4 2-5 0,1 2 9 16,-4 2-11-16,-1 2-11 0,-2 3 21 16,0 0-24-16,-3 0 26 0,-1 3-17 0,0 3 17 15,0 1-18-15,0-1 15 0,0 3-1 0,-1 0-19 16,1 0 17-16,0-1-16 0,0 2 25 0,0-2-26 15,4-2 27-15,1 1-24 0,1 0-6 16,-1-1 26-16,2 0-24 0,1-2 17 0,2 0-9 16,0-1 18-16,1 0-10 0,1-2 20 0,1-1-10 15,0 0-8-15,-1 0 0 0,3 0-8 0,-2 0 25 16,-1-1-26-16,1-2 33 0,0 0-26 0,0-1-3 16,-1 0 6-16,0-1-2 0,1 0-2 15,-1 0-7-15,0-1 29 0,0-1-33 0,-2 0 33 16,1 2-16-16,-4-2-4 0,-2 0 3 0,-1 1 0 15,-3-1 17-15,-1 1-23 0,0 1 20 0,-7 1-25 16,-1 0 8-16,-4 1-13 0,1 1 13 0,-3 1-4 16,-1 0 3-16,0-1 24 0,-1 2-25 15,2 0 21-15,1 0-14 0,0 0 4 0,1 0-22 16,5-1 17-16,1 1-8 0,1 0-11 16,4 0 23-16,-1 0-42 0,1 0 22 0,1 0-10 15,0 0 17-15,0 0 0 0,3 0 5 0,-1 0 7 16,2 3-13-16,1-1 16 0,1 0-24 15,2 1 22-15,-2 1-28 0,3-1 32 0,-1 1-6 16,2 0-1-16,-2 0 7 0,1 0-28 0,-2 1 15 16,2 0-26-16,-2-2 33 0,0 2-16 0,-1 0 12 15,1-1-1-15,-1 1 0 0,1-1 7 0,-2 1-23 16,0-2 25-16,2 2-26 0,1-1 16 0,-1 0 26 16,2-1-20-16,2 1-9 0,0-1 20 0,4 0-45 15,-1 0 13-15,4-1 24 0,-1 1-32 16,1-1 36-16,2-1-17 0,1 0 17 0,1-1-9 15,-2 0-8-15,1 0 17 0,1-1-22 0,-1-3 13 16,2-1 14-16,-2-1 3 0,1-1-23 0,-2 0 28 16,3-2-24-16,-2 0-10 0,-2 0 20 15,-1-3-19-15,0 1 20 0,-2-2-14 0,0 0 27 16,-6 1-28-16,0-2 5 0,-3 1 11 0,-3 0-18 16,-3 2 28-16,-1 1-20 0,0-1 11 15,-5 3-20-15,-3 1 3 0,-2 3-5 0,-1-1-1 16,-2 4-9-16,0 1 9 0,1 0 6 0,1 0-17 15,1 4 31-15,-1 3-33 0,1 3-5 16,2 1 5-16,3 2 9 0,0 3-8 0,4 1 21 16,1 3 3-16,0 2-17 0,1 1 26 0,7-1-12 15,-3-3 5-15,1 1-19 0,-1-6 17 0,1 0-17 16,1 1-8-16,1 3 29 0,1-1-29 16,0 0 16-16,0 2-18 0,0 0 24 0,1 1-32 0,1 1 41 15,-1-2-3-15,-1 1-34 0,2 1 43 16,-3-3-41-16,1 1 37 0,-4-1-11 0,1-1 13 15,-4-2-9-15,1-1 12 0,-3-8 8 0,0 0-14 16,-5 0 10-16,-1 1-41 0,-7 0 23 0,-1 0-25 16,2-7 3-16,-2 0 10 0,-1 0-14 15,1-3-17-15,0-2-25 0,0 0-65 0,7 3-141 16,-6-6-80-16,7 3-187 0,-2 0-544 0</inkml:trace>
  <inkml:trace contextRef="#ctx0" brushRef="#br0" timeOffset="107237.53">23290 18337 1231 0,'0'0'513'0,"0"0"-225"0,0 0-24 0,0 0-69 16,0 0-60-16,0 0-82 0,0 0-1 15,0 0-39-15,0 0-36 0,0 0-34 0,0 0-48 16,0 0-82-16,0 0-96 0,0 0-95 0,-12-88-179 15,17 87-467-15</inkml:trace>
  <inkml:trace contextRef="#ctx0" brushRef="#br0" timeOffset="107889.18">23757 18267 582 0,'0'0'291'0,"0"0"-29"0,0 0 5 0,0 0-64 0,0 0-46 15,0 0-39-15,0 0-45 0,0 0-21 0,0 0-45 16,0 0 10-16,0 0-27 0,0 0 20 0,0 0-5 16,-117-90-8-16,103 90-1 0,-1 0-4 15,3 5 2-15,-1 1-16 0,3 0 15 0,1 2-14 16,0 2 12-16,5-1-13 0,0 0 16 0,4 2-16 16,0-3-2-16,0 2 32 0,6-1-20 0,0-2 31 15,4 1-6-15,-2-2 13 0,5-1-10 0,-1-1 11 16,2-3-1-16,4 1-11 0,-4-2 21 15,5 0-14-15,1-2 1 0,-2-2 1 0,0-3 15 16,-2-2-1-16,3-2 5 0,-4-2-16 0,3 0-3 16,-1-2-13-16,-1-2 3 0,0 0 23 0,1-1-30 15,-2-2 23-15,3-1-17 0,1 0 2 0,-3-1-2 16,0 0-8-16,-1 1 10 0,0 3-11 16,-4 1 20-16,-2 4 5 0,-2 3 16 15,-3 1-3-15,-4 6-13 0,0 2-34 0,-2 1-9 16,-7 1-4-16,-2 7 6 0,-3 1 18 0,-1 4-21 15,-1 1 17-15,-1 3-19 0,1 2 12 0,2 0-1 16,2 2-4-16,1-2 15 0,5 1-13 0,1-2 12 16,3 1-23-16,2-2 16 0,0-1-13 0,3-2 7 15,2 0 11-15,4-2-2 0,2-3 10 16,-1 1-10-16,3-3 13 0,3-1-10 0,1-2 21 16,0-2-20-16,6 0 11 0,2-1-11 0,1-1-1 15,1 0 25-15,4-3-33 0,2-1 22 16,1-1-22-16,-2-1 4 0,-1-1-3 0,0-1 4 15,1 0 0-15,-2-3-5 0,-1-1 21 0,0 1-18 16,-7-2 15-16,-1 1-17 0,-2 0 19 0,-8 2-20 16,-2-1 18-16,-8 3 10 0,-1 0-32 15,-1 3 23-15,-10 1-30 0,-4 3 8 0,-3 1-4 16,-4 0 5-16,-3 5-4 0,-1 1 6 0,0 5 8 16,-1 0-7-16,4 3 10 0,1 1-30 15,4 1 29-15,5 1-31 0,3 1 30 0,3-1-5 16,5 1-17-16,2 0 6 0,2-1-22 0,8-1 12 15,-1-3-43-15,-2-4 2 0,6 1-48 16,-4-3-55-16,9 5-32 0,-1-1-73 0,3-2-58 0,8 4-96 16,-11-6-120-16,-1 1 236 0</inkml:trace>
  <inkml:trace contextRef="#ctx0" brushRef="#br0" timeOffset="108651.23">15318 18649 612 0,'0'0'40'0,"0"0"42"0,0 0 32 15,0 0 19-15,0 0-21 0,0 0-19 0,0 0-41 16,0 0 25-16,0 0-14 0,0 0-1 0,0 0-12 16,0 0-1-16,39-40 2 0,-22 28-18 15,-9 7 17-15,-1-1-18 0,11-4 13 0,-11 5-22 16,1 0 14-16,8-4 1 0,-10 6 15 0,0-1 15 16,2 1-1-16,-2 1-15 0,1 1-31 15,0 0 18-15,-1 0-46 0,-6 1 28 0,0 1-17 16,1 6-18-16,-1-1 13 0,0 7-23 0,0-6 20 15,-2-2-27-15,-3 9 17 0,1-6-27 0,0-1-11 16,-3 9-40-16,4-8-45 0,1 0-73 0,-3 7-96 16,4-8-20-16,-2 0-129 0,2 0-3 0,1-7 457 15</inkml:trace>
  <inkml:trace contextRef="#ctx0" brushRef="#br0" timeOffset="108788.69">15701 18435 446 0,'0'0'257'16,"0"0"12"-16,0 0-13 0,0 0-52 0,0 0-61 16,0 0-89-16,0 0-56 0,0 0-18 0,0 0-35 15,0 0-64-15,0 0-61 0,0 0-111 16,0 0-182-16,0 0-16 0</inkml:trace>
  <inkml:trace contextRef="#ctx0" brushRef="#br0" timeOffset="109671.01">15535 18790 530 0,'0'0'269'0,"0"0"-103"0,0 0-33 16,0 0-6-16,0 0-19 0,0 0-47 0,0 0 11 15,0 0-30-15,0 0 2 0,0 0-3 0,0 0-62 16,0 0-5-16,0 0-17 0,0 0 26 0,25-74 22 15,-13 63 27-15,6-2-11 0,-3 1-3 16,3-1-5-16,1 2 1 0,1 2-5 0,1-1-21 16,-2 3 12-16,1 0-27 0,-4 3 36 0,4 1-17 15,-5 2 27-15,0 1-11 0,-9 0-19 16,8 2 27-16,-8 3-38 0,-1-1 22 0,2 9-29 16,-4-5 18-16,0 0-16 0,-2 7 25 0,-1-7-4 15,0-1-17-15,0 8 18 0,0-9-17 16,0 1 42-16,-1 0-13 0,1-7 35 0,0 6 6 15,0 0 1-15,0 0 1 0,0 0-9 0,0-6-21 16,2 0-13-16,5-4 40 0,-1 1-40 0,8-7 41 16,-5 5-26-16,5-5-16 0,-2 0 7 0,2 2-13 15,-2-1 22-15,2 1-23 0,0-2 23 0,-1 2-24 16,0 0 0-16,-2 2-4 0,3-1-4 0,-8 3-2 16,6-1-4-16,-3 2 12 0,-1 1-15 15,-1 0 3-15,-2 2-14 0,3 1 21 0,-4 1-31 16,4 7 37-16,-6-2-9 0,0 4-27 0,0 2 30 15,-2 0-35-15,2 0 23 0,-2 1-19 16,0-1 27-16,1 1-17 0,-1 1 8 0,0-8 91 16,3 6-3-16,1-4 40 0,-1-1-14 0,-2 0-25 15,6-5-25-15,1 1 20 0,6-3 1 16,-2 0-14-16,-1-2 13 0,1-5-18 0,1-4 12 16,2 0-22-16,-3-3 28 0,3-1-84 0,-2-3 26 15,1-1-8-15,1-2-14 0,3-7 63 0,-2 0-32 16,7-14-3-16,-3 3-17 0,1-3 5 15,-4 3-5-15,-1 5 29 0,-4 5-21 0,-5 7 24 16,-3 8-27-16,0 7-22 0,-4 3 9 0,0 3-25 16,0 3 53-16,-3 2-23 0,2 0 32 0,-4 4-20 15,1-2-22-15,-3 7 30 0,2 1-42 0,-3 0 8 16,3 1-14-16,-2 2 3 0,-3 8-3 0,4-10 13 16,-3 11-12-16,4-3 1 0,-2-2-6 15,0 7-3-15,5-5 29 0,-1-6-47 0,3 3 59 16,0-5-41-16,4 2 21 0,1 0 25 0,5-5 43 15,0 1 28-15,2-7-14 0,3 1 34 0,1-5-80 16,2 0 29-16,2-3-27 0,-1 0 10 16,1-5-13-16,-2-1 5 0,2-3 28 0,1 1-27 15,-5-3-30-15,3-1-21 0,-4 0 4 0,0 0-21 16,-3 0 67-16,2 1-23 0,-9 5-6 16,6-7 22-16,-2 6-25 0,-4 0 29 0,1 2-23 15,-6 5 21-15,7-4-16 0,-1 1 7 16,1 0-1-16,0 0-21 0,-5 4 9 0,0 5-14 0,1 0 13 15,2 9-35-15,-4-6 33 0,3 6-33 16,1 0 18-16,-2-1 21 0,3-2-20 0,-3 2 24 16,4 0 19-16,0 0 30 0,0-2-38 0,3 0 7 15,0-2-93-15,4 0-61 0,-1-2-73 0,1-3-108 16,2 1-122-16,-9-4-340 0,1 1 725 0</inkml:trace>
  <inkml:trace contextRef="#ctx0" brushRef="#br0" timeOffset="109895.2">16169 18460 1694 0,'0'0'28'0,"0"0"43"16,0 0 11-16,0 0 4 0,0 0-33 15,0 0-35-15,0 0 8 0,147 5-36 0,-112-4-6 16,2 2-50-16,5-1-72 0,2 1-78 0,5 1-55 16,-1 0-34-16,2 1-60 0,2 0-29 0,-15 0 117 15,-10-1 277-15</inkml:trace>
  <inkml:trace contextRef="#ctx0" brushRef="#br0" timeOffset="110724.07">17317 18623 0 0,'0'0'333'0,"0"0"8"15,0 0-46-15,0 0-15 0,0 0-31 0,0 0-41 16,0 0-50-16,0 0-79 0,0 0-10 0,0 0-51 16,0 0-1-16,0 0-19 0,0 0 2 15,0 0-13-15,-89-29-1 0,75 29 23 0,-2 0-41 16,1 0 32-16,-2 3-23 0,1 4 6 0,0-1 0 16,-2 3 2-16,4-1-4 0,-3 3-16 15,5 0 23-15,-1 0-24 0,-1 1 14 0,3 0-20 16,3-1 17-16,4-5-19 0,-4 8 29 0,6-6 3 15,1-1-14-15,-1 1 30 0,2-2-12 0,1-1 38 16,1 1 21-16,7 0 21 0,-4-5-24 16,1-1-7-16,7 0-21 0,-5 0-3 0,0 0-34 15,8-6-6-15,-9 3 15 0,8-5-26 0,-1 1 65 16,-7 3-18-16,6-4 1 0,-5 2-9 0,-1 1-1 16,8-4 3-16,-11 4-35 0,3 1 27 0,-2 0-29 15,-5 4 23-15,5-5-4 0,3 2 2 0,-4-1-1 16,4 1-16-16,-8 3 29 0,0 0-28 15,0 0 15-15,1 1-10 0,3 6 8 0,-1-1-8 16,0 1 16-16,-3 0-1 0,2-1-21 0,-2 1 26 16,6 6-17-16,-4-7 24 0,-1 0-25 15,1-1 36-15,4 1 22 0,-3 0-5 0,3-1 46 16,-3 1-17-16,5-5-10 0,-2 2 5 0,0-1 4 16,5-2-24-16,-2 0 19 0,-1 0-16 15,5-4 7-15,-3 1 0 0,2-4 5 16,4 1-40-16,-5-3-32 0,1 1 35 0,2-1-52 0,-1 0 59 15,0-3-2-15,0 2-2 0,4-1-2 0,-4-1-9 16,4 0 18-16,-4 1-35 0,2 1 28 16,-1 0-12-16,1 1-4 0,0 0-16 0,-4 2 9 15,3 0-1-15,-8 3-7 0,6 0 17 0,-3 3-11 16,0-1-14-16,-1 1-11 0,-4 1 28 0,4 1-43 16,-3 3 20-16,1 6 19 0,-5-4-20 0,0 0 28 15,3 9-6-15,-4-7-11 0,0 0-29 16,0 7 27-16,0-7-9 0,0 0 3 0,0 7 7 15,0-8-7-15,0 0 11 0,1 1-18 0,2-1 35 16,1 0-31-16,0 0 18 0,0 0 14 0,4-6 4 16,0 1-5-16,1 1 25 0,5-3-3 0,-5 0-37 15,5 0 49-15,2-4-33 0,-5-1 17 16,4 0-1-16,0-2 3 0,-2 0-11 16,3-3-6-16,-3 2 18 0,1-3-20 0,2 1 12 15,-5-2-3-15,3 0 30 0,-8 7-18 0,6-8 26 16,-5 6-14-16,2-1-26 0,1-6 11 15,-8 9-17-15,2-2 17 0,0 1-36 0,-4 6 28 0,0 0-48 16,0 0 4-16,-4-1 27 0,-2 1-26 0,-2 0 27 16,-6 1-14-16,6 6 10 0,-6 6-16 15,-1-1 12-15,5 0-25 0,-1 0 12 0,2 2-18 16,-1 0 8-16,2-1 25 0,3 1-48 0,-2-3 40 16,5 2-67-16,1-8-22 0,1 9-24 15,0-7-15-15,0 0-43 0,8 3-69 0,-4-5-55 16,4-2-223-16,-3 2 50 0</inkml:trace>
  <inkml:trace contextRef="#ctx0" brushRef="#br0" timeOffset="111344.32">16267 18419 13 0,'0'0'182'0,"0"0"-10"0,0 0-20 0,0 0-24 15,0 0-61-15,0 0-9 0,0 0-40 16,0 0 18-16,0 0-17 0,0 0-18 0,0 0 14 16,0 0 12-16,0 0 22 0,0 0 9 0,-54 29 29 15,54-28-19-15,0-1 40 0,0 0-9 0,0 0 17 16,0 0-8-16,0 0-21 0,0 0 15 15,2 2-27-15,4 1 10 0,1-1-26 0,-1 1 7 16,1-3-20-16,-1 1 23 0,0-1 1 0,11 2-31 16,-10-1 22-16,7-1-45 0,1 1 16 15,-1-1-20-15,-1 1-1 0,4-1-9 0,-3 1-5 16,4 0 8-16,1 1-10 0,-1-1-5 0,4 1-22 16,-1-1 4-16,1 0-60 0,-2 2-15 0,2-2-82 15,0 1-79-15,-2-1-65 0,-9 0-134 16,1 0-445-16</inkml:trace>
  <inkml:trace contextRef="#ctx0" brushRef="#br0" timeOffset="112177.99">15556 18359 201 0,'0'0'212'0,"0"0"10"0,0 0 11 15,0 0-29-15,0 0-19 0,0 0-87 0,0 0-28 16,0 0-13-16,0 0 6 0,0 0-15 15,0 0 0-15,0 0-13 0,0 0-13 0,0 0 3 16,8 0 10-16,-8 0 20 0,1 0-37 0,-1 3 24 16,1-2-27-16,-1 2-18 0,0 0-2 0,1 0-10 15,-1 0-24-15,0 1 2 0,0-2 10 0,0 1-61 16,0 1-36-16,-2-2-138 0,-2 0-173 0,3 1-418 16</inkml:trace>
  <inkml:trace contextRef="#ctx0" brushRef="#br0" timeOffset="113096.96">16888 18780 0 0,'0'0'0'0,"0"0"0"16,0 0 70-16,0 0 93 0,0 0-5 15,0 0-34-15,0 0-37 0,0 0-22 0,0 0-19 16,0 0 40-16,0 0-39 0,0 0 33 0,0 0-19 16,0 0-3-16,0-13-14 0,0 8-69 0,0 5-10 15,1-3-35-15,5-1 7 0,0 1 7 16,5-2-18-16,-3 4-82 0,-4-1-52 0,3 0-138 15,-7 2 290-15</inkml:trace>
  <inkml:trace contextRef="#ctx0" brushRef="#br0" timeOffset="122606.71">14655 8261 1256 0,'0'0'-64'0,"0"0"24"0,0 0-1 0,0 0 19 15,0 0 34-15,0 0 6 0,0 0-2 0,0 0-5 16,0 0 0-16,0 0 3 0,0 0 4 0,0 0 7 16,32-39 7-16,-31 39 11 0,1 1 6 15,-1 2 7-15,3 2-1 0,-2 1-1 0,2 2 6 16,-2 0-4-16,1 3-2 0,0 1-3 0,1 3-10 15,-1 3-4-15,-1 2-2 0,2 5-4 0,1 3 0 16,0 3-5-16,0 3-3 0,-1 1-4 16,2 1-7-16,-1 0-3 0,2 1-7 0,-1 1 1 15,1 1-4-15,-1 1 2 0,1 1-2 0,-2 0-1 16,1 2 4-16,0-1-3 0,0 0 4 0,0-1-2 16,-2 0 1-16,4-1 0 0,-3 2 5 15,2-2 1-15,-3 0 1 0,-1-1 4 0,3-1-4 16,-2 0 9-16,0-1-2 0,-2-1 1 0,3-2 1 15,-1 0-7-15,1-1 0 0,-2-2-1 0,3-2-5 16,-1 0-1-16,-3-3 2 0,2-1-10 0,-2 0 8 16,0 0 0-16,-2 0-1 0,0 0 4 0,0 0-6 15,0-3 6-15,-3 2-5 16,-1-2 0-16,1 1 0 0,-1-1-2 0,-2-1-2 16,2 1 4-16,-1 0-5 0,1-1-7 0,1-3-4 15,-1 0-15-15,4-3-20 0,-2-1-34 0,2-2-36 16,0-2-48-16,2-1-44 0,2-3-55 0,2-1-56 15,-1-2 8-15,-1-1-288 0</inkml:trace>
  <inkml:trace contextRef="#ctx0" brushRef="#br0" timeOffset="123619.46">14314 9864 1044 0,'0'0'242'0,"0"0"-216"16,0 0 23-16,0 0 41 0,0 0 21 0,0 0 1 16,0 0-36-16,0 0-39 0,0 0-22 15,0 0 6-15,0 0 21 0,0 0 9 0,0 0 10 16,0 0-5-16,47-21-8 0,-21 21 1 0,5 0-6 16,4 0-8-16,3 0-5 0,2 0-9 15,1 0-5-15,3-1-2 0,0 1-6 0,2-1 0 0,2-1-3 16,3 1 0-16,3-1 2 0,-1 1-3 15,2-1 6-15,3 2-2 0,0-1 0 0,3 0 2 16,0 1 1-16,0-1 1 0,-1 0 0 0,-2 0-1 16,-2-2-2-16,-2 2-2 0,1 0-3 15,-4 0 1-15,1 1-4 0,-2-1 2 0,-3 1 2 16,-1 0-3-16,0 0 2 0,-2 0-5 0,1 0 3 16,-3 2-3-16,-1 0 3 0,0 1 0 0,-1-1-4 15,-3 0 3-15,1 1-1 0,0-2 1 16,0 1 3-16,-2 0-4 0,1-1 0 0,-3 1 2 15,1-1 1-15,0-1 0 0,-3 2 0 0,1-2-1 16,1 0-1-16,0 0 2 0,-3 0 3 16,2 0-1-16,1 0 3 0,0-2-3 0,1 1 1 0,1 0 1 15,0 0-6-15,0 0 5 0,-1 0-2 16,1 0 0-16,2-1 5 0,1 1-5 0,1-2 0 16,0 1-1-16,2 0-5 0,1-1 4 0,-2 1 0 15,1 1-1-15,-1-2 4 0,-1 2-5 16,0 0 3-16,-1 0-2 0,-3 0-2 0,1 1 3 15,-4-1-3-15,2 1 3 0,-7 0 1 0,3 0-1 16,-3 0-3-16,1 0 1 0,1 0-1 16,0 0 1-16,-1 0-1 0,1 0 2 0,-1 0-1 0,-2-2 1 15,1 2 3-15,2 0-5 0,-2-1 2 16,0 1-6-16,-2-1-6 0,4 0-7 0,-4-1-18 16,-3 1-16-16,-1-1-30 0,-3 0-20 0,-1 0-19 15,-5-2-20-15,-1 1-6 0,-3-2 1 16,-2 2 13-16,-4-3 30 0,-3 2 26 0,0-2 13 15,-4-1 9-15,-6 0-2 0,-5 1 10 16,1-1 11-16,-6 0 22 0,0 0 19 0,-6 0 15 16,2 0 15-16,-4 0 2 0,3-1 3 0,-2-1-1 0,3 1 7 15,-1 1 16-15,3 1 8 0,2 1 10 16,4 2-3-16,1-1-4 0,5 2-3 16,1 0 0-16,6-1-7 0,2 2-17 0,1 0-22 0,0 1-17 15,3 0-2-15,7 0 4 0,0 0 16 0,8 0 0 16,1 2 4-16,2 1-3 0,3-1-5 15,3 1-1-15,1 2-7 0,2 0 4 0,-1 2-1 16,0 0 5-16,1 1-1 0,-2 2-1 0,-1-1-3 16,-2 1-2-16,0 0-1 0,-2 1-3 0,-2-1-2 15,-7 1-4-15,-4 0 5 0,0-1 3 16,-8 2 15-16,-2 0 9 0,-1 1 6 0,-10 1 2 16,-1 0-11-16,-8 1-4 0,-2 0-11 0,-5 0-3 15,1 1-5-15,-3-1-2 0,0 0-3 16,0 0-3-16,-1-1-4 0,5-2-9 0,-2 0-13 15,6 0-32-15,0-4-47 0,2 2-76 0,6-1-97 16,4-3-175-16,1-3-931 0</inkml:trace>
  <inkml:trace contextRef="#ctx0" brushRef="#br0" timeOffset="124461.37">14576 8242 944 0,'0'0'70'16,"0"0"15"-16,0 0 28 0,0 0 20 0,0 0 8 16,0 0-22-16,0 0-17 0,0 0-10 15,0 0-5-15,0 0-13 0,0 0-15 16,0 0-26-16,0 0-21 0,0 0-11 0,25-79-7 0,-31 99 9 15,0 4 0-15,1 1 0 0,-3 1 2 0,0 0 1 16,4-1 2-16,-2-1 1 0,0 0 0 16,0-2-1-16,0 0 2 0,1-3-4 0,1-2 1 15,1-2-3-15,0-2-2 0,3-4 1 0,0-2-3 16,0-3 3-16,4-1 0 0,0-3 8 16,0 0 5-16,3 0 9 0,-2-6 5 0,1-4-2 15,3-2-5-15,-2-4-7 0,2-3-4 0,0-1-6 16,0-1 6-16,0-1-7 0,0 0 0 15,0 0 1-15,-1 0-4 0,2 4 4 0,-2 2 4 16,-2 2 4-16,3 5 4 0,-3 2 4 0,0 4-2 16,2 3-2-16,1 0-6 0,3 2 2 0,2 6 0 15,2 2-5-15,1 2 6 0,2 3-9 0,1 1-4 16,1 1 0-16,1 2-6 0,-1 2 0 0,0-1-7 16,-2 3-15-16,-1 0-24 0,-1 1-45 0,1 0-55 15,-1-2-50-15,1 0-87 0,-6-5-117 16,-2-8-840-16</inkml:trace>
  <inkml:trace contextRef="#ctx0" brushRef="#br0" timeOffset="127721.3">9452 5269 209 0,'0'0'29'0,"0"0"-29"0,0 0 8 16,0 0 21-16,0 0 29 0,0 0 17 0,0 0 10 15,0 0 3-15,0 0 3 0,0 0 14 0,0 0 10 16,0 0 2-16,7 0-13 0,-7 0-13 0,0 0-13 16,0 0-12-16,0 0-9 0,0 0-15 15,0 0-12-15,0 0-11 0,0 1-13 0,0-1-9 16,0 3-10-16,-2-1-7 0,-1 1 0 0,0 3 3 15,-1 2 5-15,-1 0 7 0,2 2-1 0,-4 0 5 16,3 1-3-16,-2 1 0 0,2 1 2 16,-2 1 0-16,1-1 0 0,-1 2 1 0,-2 1 2 15,4 1-3-15,-2 0 3 0,2 1-2 0,-2 3 2 16,4-2 1-16,-4 1-2 0,2 0 2 16,2-1-3-16,-1 2 1 0,0-1-1 0,2 1 0 15,0 1 0-15,0 0 1 0,1 1-1 0,0 0 2 16,0 0 0-16,-1 1-1 0,0 1 2 15,1 0-2-15,-2 0 3 0,2 0-1 0,0 1-1 16,0 0 2-16,0 1-1 0,0 1 3 0,0 0 0 16,0-2 2-16,0 2-1 0,0 0 1 0,0 1 3 15,0-1-1-15,2 1 1 0,-2 2 0 0,1-1-1 16,-1 1-1-16,0-1 0 0,1-1-3 0,-1 0 1 16,0 1-3-16,0 0-1 0,0 1 0 0,0-2-1 15,0 3 1-15,1-2-3 0,-1 3 3 16,1-1-3-16,-1 1 0 0,1-1 1 15,2 0 0-15,0 0-1 0,-2 0 0 0,2 1 2 0,4-3-2 16,-4 3 2-16,4 0-1 0,-1 2-3 16,0-2 3-16,3 1 0 0,-1 0 0 0,-1-1 0 15,0 2 2-15,2-2 0 0,1 3 1 0,-1 0 0 16,1 0 0-16,0 2-1 0,1-1-1 0,0 1 2 16,1-1-5-16,0 2 4 0,4-2-3 15,-2 0-1-15,3 0 2 0,-2-3-2 0,1 2 3 16,2 0-2-16,-1-2 2 0,0 2-1 0,1-2 1 15,2 0 0-15,-3-2 0 0,0 0-2 16,2 1 2-16,-1-1 1 0,1-1 1 0,-3 1 3 16,1-1-3-16,2-1 1 0,0 1 1 0,-1-1-1 15,-1-1 2-15,3 1-1 0,-1-1-3 0,2-1-2 16,0 1 1-16,-1-1 0 0,3 0 1 0,1-1-1 16,-1 2 1-16,-1-2 0 0,4 1 0 0,-2 1 0 15,3-1 0-15,-4-2-2 0,4 0-1 16,-5-1 3-16,1 0-2 0,2-1 2 0,-2 0-2 15,-1-1 2-15,4 0 1 0,-2 0-2 0,1-1 3 16,1 0-4-16,0-1 3 0,-1-2 3 0,3 0-2 16,-3-1 3-16,3-2-3 0,0 1 1 15,1-2 2-15,-3 1-2 0,1-3 2 0,1 1-1 16,-3 0-6-16,4-1 5 0,-2-2-2 0,-1 0 0 16,3 0 5-16,0-1-6 0,0 0 1 15,-4-1-2-15,3 0-2 0,0-1 1 0,-4-1-2 16,3 0 3-16,-3 0 1 0,-4-2 0 0,6 1-2 15,-2-1 2-15,-2 1-5 0,0-2 4 0,1 0-1 16,-1 2 1-16,-1-1 2 0,-2 0-1 16,1-2 3-16,-2 2-3 0,1-1 2 0,2 0-4 15,-1 1-2-15,5-2 1 0,-2 1 4 0,-1-1-4 16,4-1 1-16,-1 1 2 0,2-2-5 0,-2 1 7 16,3-1-2-16,0 0-1 0,-3-1 2 0,4 1-1 15,-4-1 2-15,0 1 0 0,-3 0 1 16,3 1 0-16,-5-1-1 0,1 0-1 0,0 1 1 15,-2-1 0-15,1 1 1 0,0-1 4 0,-3-1-6 16,3 0 4-16,-1 0-3 0,2 0 2 0,-1 0-1 16,0 0 0-16,0 0 0 0,0-1-2 0,1-2 2 15,-1 1-2-15,2-2 4 0,3 2-2 16,-4-1 3-16,2-2-5 0,3 2 0 0,-2-2-1 16,-2 1-1-16,4-1 5 0,-2 0-1 15,-1 2 1-15,5-1-3 0,-6 0 3 0,5 0 0 16,-4 0-3-16,2 0 2 0,-1 1 0 0,-3-2-2 15,3 2 2-15,0 0 1 0,0-1-5 0,-3 1 1 16,4-1-1-16,-1 1-1 0,-1-2 2 16,2 0-2-16,-1 2 0 0,3-2-2 0,-2 1 4 15,3-1 0-15,0 0 2 0,0 1-3 0,-1 0 1 16,2-1-2-16,0 0-2 0,-3 2 6 0,1 0-4 16,1 1 2-16,-2-1 2 0,2 0 0 0,2 0 1 15,0 0 2-15,2 0 0 0,3 1 0 16,-3-2 0-16,0 1 0 0,0-2-1 0,-1 2-1 15,4-1-1-15,-3 1-1 0,0 1 1 0,0-2 0 16,-1 1 3-16,-1 1 1 0,-1-2 0 0,0 2 4 16,0-2-3-16,-1 1-1 0,0 0-2 0,2 0 1 15,-3-1-2-15,-2 1 0 16,2-1 0-16,-5 1-3 0,5-1 2 0,-2 1 1 16,-1-1 1-16,0 2-3 0,1 0 1 0,-1 0-1 15,-1 1 0-15,-3 0 2 0,5 0-1 0,-2-1-1 16,1 0 0-16,-2 1 0 0,0 1-1 0,1-1 3 15,-2 0-2-15,-3-1-3 0,1 1 3 16,-2 0-3-16,0 0 2 0,-4-1-2 0,-1 0-1 16,-2 0-3-16,-2 1 3 0,-3 0 0 0,1 0 4 15,-3-2 3-15,-2 2 2 0,-1 1 7 0,1-1-1 16,-1 0-1-16,0 0-15 0,0 0-22 0,0-2-25 16,-2 0-24-16,0-2-18 0,-1 2-32 0,-1-3-31 15,0 2-38-15,1-1-40 0,-3 0-27 0,4 0-13 16,-4-2 48-16,3 2-187 0,1 0 340 0</inkml:trace>
  <inkml:trace contextRef="#ctx0" brushRef="#br0" timeOffset="127984.14">13970 8672 338 0,'0'0'173'0,"0"0"14"0,0 0 20 0,0 0-18 16,0 0-30-16,0 0-41 0,0 0-42 0,0 0-42 15,0 0-26-15,0 0-1 0,0 0 13 16,0 0 22-16,0 0 13 0,0 0-1 0,2 31-11 15,19-22-9-15,1 0-9 0,0 1-10 0,3-1-3 16,0 0-2-16,-4 1 1 0,0 2 0 0,-1-1 3 16,-3 0-1-16,-3 0-3 0,-5 2 7 0,-2-3 11 15,-3 1 14-15,-4-1 16 0,0 0 13 16,-2 0-3-16,-7 1 0 0,-3 0-11 0,-2 1-15 16,-4 0-14-16,-3 0-12 0,0-2-5 0,0 2-4 15,0-2-3-15,1 1-6 0,2-1-9 16,-1-1-18-16,6 0-24 0,-1 1-38 0,1-1-65 15,1-1-70-15,2 1-118 0,1-2-96 0,6-3-590 0</inkml:trace>
  <inkml:trace contextRef="#ctx0" brushRef="#br0" timeOffset="129736.34">7950 9365 1101 0,'0'0'-6'0,"0"0"18"0,0 0 20 0,0 0 26 15,0 0 10-15,0 0-16 0,0 0-13 0,0 0-1 16,0 0 27-16,0 0 29 0,0 0 18 0,0 0 1 16,0 0-24-16,0 0-26 0,29-55-16 15,-14 28-11-15,-1-2-7 0,3-2-7 0,-3-1-4 16,3-3 1-16,-4 2 0 0,0-1 2 0,0-2-4 15,-4 0 0-15,0 0-3 0,-1-3-6 16,-4 1 0-16,1 1-3 0,-5-1-4 0,0 2-2 16,0 2 3-16,-1 3-5 0,-5 4 1 0,0 6 4 15,0 4 0-15,-1 5 9 0,2 6 2 0,-1 4 1 16,3 2-13-16,-2 1-12 0,1 7-7 16,2 7 0-16,-2 5 3 0,-2 5 10 0,3 6 3 15,1 4-2-15,0 5 9 0,2 2-5 0,0 1 3 16,3 2-1-16,3 0-2 0,3-2 0 15,1-3-1-15,0-2 0 0,2-2 0 0,-1-5 1 16,3-5 0-16,0-3-1 0,-3-4-1 0,4-4 4 16,-1-4-1-16,-3-3 3 0,-1 0 0 0,0-5-3 15,-3 0 2-15,-1-2-1 0,0-1 6 0,-2 0 6 16,2-4 6-16,-3-5 3 0,5-1-5 0,-2-4-5 16,0-1-6-16,2-3-4 0,-2-2-2 0,2 0 3 15,0-1-4-15,-2 0 3 0,0 3-2 16,2 3-2-16,-3 2 0 0,0 4-5 0,-2 3 5 15,1 2-7-15,-1 2-3 0,-2 2-3 0,0 0 0 16,2 4 2-16,-2 5 8 0,3 5 5 16,-3 3 1-16,0 4 4 0,2 2-4 0,-2 1 2 15,2-1-3-15,-2 0 1 0,2-1-2 0,3-3-4 16,-3 1 4-16,5-4-2 0,-2-2 2 16,0-3 0-16,3-3 2 0,1-1-2 0,-3-2 2 15,2-3 2-15,1-2 0 0,0 0 10 0,-2-3-1 16,3-6 3-16,0-2 1 0,0-2-5 15,-2-1-4-15,3-3-3 0,-2-1-5 0,0 1 2 16,-1-2 1-16,-2 0-1 0,1-2 4 0,-1-1-4 16,-1-2-1-16,2 1-2 0,-3 1-5 0,0 3 5 15,0 4-3-15,1 2 4 0,-4 4 0 0,1 3-2 16,-2 3-6-16,1 3-8 0,-2 0-7 0,0 2 1 16,0 6 5-16,0 3 12 0,0 6 9 0,-2 1-3 15,1 3 1-15,0 2-2 0,-1 0-1 16,2 0 1-16,0-3 0 0,0 1 0 0,4-2-1 15,1-2 1-15,3-2-3 0,1-1 2 0,1-3 0 16,-2-3 1-16,0-2-2 0,1-2 2 16,0-1 3-16,-1-3-2 0,2 0 7 0,0-2 0 15,-3-3 0-15,2-3 5 0,1-2-2 0,-2-4 0 16,1 0-3-16,0-1-3 0,1-1-5 0,-1 0 2 16,-2-2-2-16,3 0 3 0,-3 0-6 15,1 1 3-15,1 3 0 0,2 1-3 0,-2 2 0 16,1 3-4-16,-2 3-5 0,1 1 0 0,0 2 2 15,-2 2-2-15,2 0 4 0,0 3-3 16,-2 5 3-16,2 3 1 0,-3 2 0 0,2 2 3 16,-2 0 1-16,0 3 6 0,3-1 2 0,-4 0-6 15,1 1 1-15,0-1-4 0,-3-1 0 0,3 0 6 16,-3 0 5-16,-3-1 6 0,0 0 8 0,0-2 1 16,-7 0 6-16,2-2 0 0,-1 0-4 15,0-4-2-15,0-1-10 0,-2-1-7 0,2-3-14 16,1-1-35-16,-2-1-64 0,2 0-87 0,-3-5-129 15,4 1-166-15,2-1-753 0</inkml:trace>
  <inkml:trace contextRef="#ctx0" brushRef="#br0" timeOffset="129866.5">8635 8792 1778 0,'0'0'30'0,"0"0"-4"0,0 0-4 0,0 0-13 0,0 0-19 15,0 0-17-15,0 0-24 0,0 0-65 0,0 0-103 16,0 0-128-16,0 0-663 0</inkml:trace>
  <inkml:trace contextRef="#ctx0" brushRef="#br0" timeOffset="130262.93">9026 9291 1923 0,'0'0'86'16,"0"0"8"-16,0 0 23 0,0 0 19 0,0 0-38 16,0 0-37-16,49-133-16 0,-36 101-8 15,5-1-11-15,-2-2-6 0,-1 0-1 0,3-3-5 16,-4 0-2-16,3-2-6 0,-4-2-5 0,1-1-2 16,-1 1-11-16,-5 2 1 0,-2 1-5 15,-2 5 1-15,-1 6 5 0,-3 8 5 0,0 6 6 16,-7 6 2-16,3 6-7 0,-3 2-8 0,1 4-5 15,-4 9-4-15,2 8 6 0,-4 7 7 0,-1 6 7 16,3 6 4-16,2 3 1 0,2 1 4 0,1 1-3 16,3-1 3-16,2 0-5 0,0-3 2 15,2 0-2-15,4-4-3 0,3-2 1 0,0-4-2 16,3-3-2-16,-1-4-4 0,4-3-1 0,0-5-7 16,-3-3-1-16,6-2-7 0,-6-3-6 15,2-2-10-15,-3-2-13 0,-2-1-5 0,-1-3-16 16,-1 0-2-16,-5 0-1 0,-1-3 1 0,-1-3-14 15,0-2-24-15,0-2-31 0,-4-1-25 0,-4-1-10 16,-4-2-13-16,-2-2-7 0,-2-1-25 16,-3-3 21-16,4 5-20 0,5 3-84 0</inkml:trace>
  <inkml:trace contextRef="#ctx0" brushRef="#br0" timeOffset="130395.39">9034 8964 612 0,'0'0'241'0,"0"0"-8"0,0 0-44 0,0 0-27 0,0 0-56 15,0 0-49-15,0 0-35 0,0 0-15 0,0 0 15 16,0 0 20-16,0 0 10 0,0 0-10 15,0 0-12-15,0 0-13 0,65-1-6 0,-38 1-12 16,0 0-13-16,0 0-29 0,2 0-47 0,0 0-54 16,1 0-54-16,-3-1-49 0,2 0-22 15,-7 1 27-15,-8 0-355 0</inkml:trace>
  <inkml:trace contextRef="#ctx0" brushRef="#br0" timeOffset="132654.18">9559 8967 1253 0,'0'0'144'0,"0"0"-16"0,0 0 14 16,0 0-6-16,0 0-42 0,0 0-25 0,0 0-10 15,0 0-11-15,0 0-10 0,0 0-2 16,0 0 2-16,0 0-6 0,0 0 3 0,0 0-9 16,-86 102-3-16,85-88-3 0,1 0-6 15,0 2-1-15,0-3-5 0,3 1 1 0,4 0-4 16,-1-3-1-16,0 0 0 0,2-3 0 0,0-2-3 15,-1-3 4-15,2 0 0 0,0-3-2 0,1 0 5 16,3-2 1-16,-2-3 2 0,4-5-2 0,-4-1 1 16,2-2-5-16,-1 0-2 0,0-1 5 0,-2-1-2 15,0-1 3-15,-5 1 4 0,3 0 0 16,-4-2 2-16,-2 2 1 0,-2-1 0 0,0-1 4 16,0 0-3-16,-6 0 1 0,-2-1-2 0,-2 1-7 15,-2 0 2-15,0 3-2 0,-3 1-3 16,1 3 3-16,-2 3 1 0,2 3 0 0,2 3 3 15,1 1-1-15,1 0-7 0,0 6 1 0,2 2-4 16,3 3-3-16,1 1-1 0,2 2-1 0,2 1 0 16,0 1-3-16,0 0-4 0,5 0-8 0,3-1-9 15,7-1-15-15,-2-1-14 0,6-3-23 0,0-1-33 16,2-1-35-16,2-2-45 0,-1-1-20 16,2-3-9-16,0-1 35 0,2-1 48 15,0 0 1-15,2-2-3 0,-3-3 0 0,0-1 9 16,0 1 48-16,1-3 51 0,-4 1 20 0,-3-2 13 15,-2 0 14-15,-1-3 22 0,-5 0 32 0,-2 1 39 16,-4-2 41-16,-1-1 29 0,-4 2 15 0,0-2-3 16,0 2-6-16,-2-1-10 0,-5 2-20 0,0 2-20 15,-1 1-28-15,-3 3-30 0,-1 2-23 0,0 2-20 16,0 1-16-16,0 0-5 0,-4 5-7 16,4 3-1-16,-1 3 0 0,1 1-4 0,2 0 1 15,2 3-4-15,1 0 1 0,5 2-2 0,0 3 2 16,2-1 1-16,0 3 2 0,0 1-1 15,3 3-2-15,4 2 4 0,2 1-2 0,1 2 6 16,3 3 5-16,1 0-3 0,4 0-1 0,3 1 0 16,0 0-3-16,0-2 5 0,2 0 4 0,0 1-1 15,-1-1 6-15,-2 0 1 0,1-2 4 16,-2-2 1-16,-4-1-5 0,2-1 4 0,-6-3-4 16,-3-1 1-16,-5-1 1 0,-3-3-3 0,0-1-3 15,-1-4 0-15,-9 0-2 0,-6-1 1 16,-3-1-3-16,-6-4-3 0,1-3-1 0,-4-3-9 15,-3-2 3-15,4 0-7 0,2-1-3 0,-2-7-2 16,4-3-3-16,-1-3 1 0,6-2-7 16,0-3-4-16,4-5-11 0,2-2-1 0,5-3-1 0,2-3 2 15,5-3 1-15,0 1 5 0,8-3 4 0,5 1 0 16,4 0 8-16,2 1-1 0,1 1 3 16,3 0 4-16,4 1 4 0,1 1 4 0,1 1 1 15,3 2 4-15,2-1-2 0,-1 2 2 0,3 0 0 16,-2 2 2-16,1 3 1 0,-1 2-1 0,-4 3 8 15,-5 4-2-15,1 2 5 0,-5 5 3 16,-7 5-4-16,2 2 4 0,-6 0 1 0,-5 4-3 16,3 4 5-16,-3 1-4 0,0 3 1 0,-4 3 1 15,1 0-5-15,1 6 3 0,-3 1-6 16,0 2-1-16,0 1-1 0,0 0-4 0,1-3-1 16,2-2-5-16,-1-1-3 0,6-3 1 0,-1-1-4 15,1-4-2-15,3 0-5 0,2-4-8 16,0-2-5-16,5-2-12 0,-2-3-15 0,3 0-22 15,3-4-22-15,-2-4-6 0,3-1 9 0,-2-2 26 16,0-2 17-16,-1-1 9 0,-3-1 9 0,-2-1 3 16,-3-1 16-16,-2-2 13 0,-1 0 3 0,0-1 2 15,-3-2 3-15,-1 2 0 0,-3 0 5 0,1 0 4 16,-3 3 9-16,0 2 11 0,0 3 12 16,-3 1 14-16,0 3 5 0,-4 3 5 0,1 2-4 15,-3 2-15-15,-1 1-13 0,-2 1-16 0,-2 6-8 16,1 3-3-16,0 4 4 0,-2 4 0 0,2 0 3 15,-3 4 1-15,3 2-1 0,3 1 1 16,0 1 0-16,1-2-4 0,6-3-6 0,1-3-5 16,2-3-7-16,0-3 0 0,4-1-4 0,3-2 1 15,-1-2 1-15,1-2-2 0,3-3 2 0,-1-2 0 16,2 0 3-16,0-2 0 0,1-5 3 16,2-1-2-16,-2-2-4 0,1 0 1 15,-2-2-3-15,1 1 1 0,-2 0-1 0,0-1 0 0,0-1-8 16,-1 3-7-16,0 0-5 0,-3 2-7 15,1 2-3-15,0 1-6 0,-4 3-3 0,3 1-7 16,-3 1 2-16,2 0 7 0,-2 3 8 0,4 3 15 16,-4 2 8-16,0 2 7 0,2 1 2 0,-2 0 4 15,-1 1-3-15,3-1 4 0,-3-1-3 0,5 0 3 16,-3-1-2-16,-1-1 1 0,3-2 2 0,-2 0-3 16,3-4 8-16,1 0 1 0,-3-2 10 15,3 0 10-15,1 0 7 0,-1-3 7 0,-2-3-8 16,3-2-4-16,-1 0-8 0,2-3-3 0,-3 0 0 15,-1-2 3-15,0 0 1 0,4-3 0 0,-5 1-1 16,3-2-7-16,0-1-5 0,4 0-7 16,-2 2-2-16,1-1-4 0,0 3 0 0,2 4 0 15,-6 2-5-15,3 5-2 0,-1 2-5 0,0 1 2 16,-1 0-3-16,-3 4 7 0,3 4-1 16,-2 2 4-16,-2 2 3 0,3 3 1 0,-3 0 1 15,2 1-1-15,-3 1 3 0,0 1-3 0,2-1 5 16,-3-2 0-16,1-1 3 0,2-4-1 0,-3-1 3 15,-1-2 6-15,-1-3 0 0,0 0 5 16,0-3 5-16,0-1 10 0,1 0 13 0,-1 0 15 16,0 0-3-16,1-1-13 0,-1-4-16 0,1 0-20 15,3-3-5-15,-2-1-5 0,0-2 1 0,3-2-5 16,-1 1 3-16,4-2-1 0,-3-1-3 0,3 0 4 16,2-1-6-16,2-1 2 0,3 1-8 15,-1-1 0-15,1 4-3 0,-1 1-3 0,-2 4 4 16,-1 2 1-16,3 3 1 0,-3 2 2 0,-2 1 1 15,-2 0-2-15,1 6 4 0,-2 0-1 0,-2 4 4 16,1 1 2-16,-1 2 1 0,-1 2 4 16,3 0-3-16,-4-1 2 0,4 0-3 0,-3 0-1 15,-2 0 2-15,1-2 4 0,-1-1 1 0,2-2 1 16,-3-2 5-16,1-1-5 0,-1-2 8 16,2-2-1-16,-1-2 1 0,-1 0 7 0,1 0 3 15,-1 0 5-15,0 0 0 0,1-1 0 0,1-3-9 16,3-3-3-16,-2-1-9 0,4-2-1 0,0 0-5 15,-1-3 0-15,2 1 3 0,1 0-8 16,0-4 3-16,1 2-2 0,1-2-4 0,1-1-2 16,-1 2-2-16,1-1-4 0,0 4-3 0,1 0-3 15,-3 3 0-15,0 2-2 0,-3 3-4 0,2 1 7 16,0 3-3-16,1 0 6 0,0 2 4 0,1 2-1 16,-2 1 4-16,2 4-1 0,0-1 3 0,-2 1-2 15,1 1 3-15,-1 1-1 0,0 0 2 0,-4 2 1 16,2 0 2-16,-1-1 0 0,0 2-1 15,1 0 5-15,-4 0-4 0,4-2 2 0,-4 0-1 16,4 0 2-16,-3-1-2 0,3-1 3 0,-4-2-1 16,4-1-2-16,-4-1 3 0,2-1 0 15,0-2 2-15,0 0-1 0,-2-3 2 0,-1 0 0 16,3 0 1-16,-1 0 6 0,1 0 2 0,0 0 2 16,2-4 2-16,-2-2-3 0,3-1-6 15,1-1-1-15,1-2-5 0,-1-1 1 0,0-1-1 16,2-2 0-16,-2 0 3 0,1 0-5 0,1-2 3 15,-1 1-6-15,-1-1 2 0,-1 1 2 0,0 0-2 16,-1 3 4-16,-4 1 1 0,-1 2 3 16,-2 1 1-16,0 2 8 0,0 2-1 0,-3 3 1 15,-5 0-5-15,-1 1-7 0,-2 1-2 0,0 5-2 16,-1 2 1-16,0 2-1 0,1-1-1 0,-4 2-2 16,3 1 4-16,1 0-2 0,0 0 6 15,1 1 3-15,0-2-5 0,2 0 1 0,5-1-5 16,1-1-3-16,1-2-1 0,1 0 0 0,0-2-1 15,0-1 1-15,1 1-1 0,2-3-1 0,-1 1 0 16,5-2-1-16,-2-1 5 0,2 0-3 0,2 0 4 16,1-4 2-16,0 0-4 0,1-1 3 0,0-1-5 15,0 1 1-15,0 1 0 16,3 0 4-16,-4 2 2 0,0 0-2 0,-2-1 0 16,1 3 2-16,0 0-4 0,0 0 0 0,0 0 4 15,0 0-5-15,0 3 7 0,1 0-2 0,-4 2-2 16,3-1 1-16,-1 2-5 0,2 0 2 0,-1 0-1 15,1 1 4-15,1-1 1 0,0 1-2 0,1 0 0 16,0-1 0-16,3 1-4 0,-2-1-13 0,3 0-34 16,-1-1-61-16,0 2-114 0,0-1-160 15,-5-2-547-15,-1 0-189 0</inkml:trace>
  <inkml:trace contextRef="#ctx0" brushRef="#br0" timeOffset="133926.79">9515 10256 1094 0,'0'0'320'0,"0"0"-297"0,0 0 14 0,0 0 33 16,0 0 20-16,0 0 18 0,0 0-9 15,0 0-8-15,0 0-6 0,0 0-12 0,0 0-13 0,0 0-11 16,0 0-3-16,0 0-5 0,79-125-2 16,-60 99-9-16,1-2-7 0,-1 1-10 15,-5-1-4-15,4-1 0 0,-6 0-5 0,0 0 5 16,-2-2-5-16,-2 1 2 0,0-2-3 0,-7 1-1 15,-1 3-4-15,0 1-3 0,-5 3 0 16,-4 2-5-16,-1 5 5 0,-3 3-3 0,2 3 1 0,-1 6-6 16,0 3-2-16,-1 2-4 0,-1 1-5 0,3 6 2 15,-3 7-1-15,0 4 8 0,2 3 1 16,1 3 5-16,2 5 1 0,3 0 2 0,1 4 6 16,2 0 0-16,0 0 2 0,3 1 0 0,0-3 0 15,6-1-4-15,2-4 2 0,2 0-1 0,2-2-2 16,1-2 3-16,3-4-3 0,1-1 3 15,0-3 0-15,2-3 4 0,2-5-3 0,1-1 1 16,-1-4-1-16,3-1 6 0,-3 0 3 0,0-6-1 16,0 0 5-16,0-3-10 0,-3-2 2 15,3 0 1-15,-4-2-3 0,-2-1 3 0,0 0 2 16,-2-1 0-16,-2-1 1 0,-1 1 2 0,-3-1-4 16,0 0 2-16,0 2-5 0,-4 0 2 15,3 3-3-15,-4 1-4 0,-1 4 4 0,1 1-4 16,0 3 2-16,-2 1-6 0,2 1-5 0,-2 0-4 15,0 2 3-15,1 5 6 0,0 2 4 16,0 2 4-16,0 3-2 0,3 3 1 0,0-1-3 0,-1 3 5 16,4 0-3-16,-2-2 2 0,2 0-1 0,4 0-2 15,-1-3 1-15,2-1-4 0,5-2 5 0,-2-3-5 16,2-1 4-16,1-3 2 0,-2-2-1 16,-1-2 3-16,-2 0 4 0,0 0 4 0,0-6 1 15,-3 1 7-15,0-4-4 0,0 0 3 0,-2 0-3 16,-1-2-1-16,1-1 2 0,0-2-6 15,-4 0 2-15,3 1-5 0,-3-3-2 0,3-1 2 16,-4 0-4-16,4-1-5 0,-3 2 2 0,1 0-2 16,-2 4-3-16,1 2 5 0,-1 3-5 0,-1 2 1 15,-2 3-2-15,0 2-2 0,0 0-8 16,0 0 1-16,0 2 0 0,0 5 4 0,0 2 7 16,0 4-1-16,0 2 6 0,0 1-6 0,0 1 3 15,0 0 0-15,0 1-3 0,0-2 4 16,0-1-2-16,3 0 3 0,5-3-4 0,-2-1 1 15,0-2-3-15,2-1 0 0,2-1-1 0,0-3 3 16,1 0 1-16,0-3 0 0,0-1 2 0,2 0-2 16,-1-3 3-16,-1-2-2 0,1-3 2 15,-1-1-1-15,0-1 1 0,1-2 2 0,1-1-5 0,-3-1 5 16,-1 2-2-16,-2-2-2 0,1 0 5 16,-1-1-1-16,-3 0-2 0,2 0 3 0,-3 0-1 15,-2 1-1-15,1 2 0 0,-1 0 0 0,-1 3-1 16,3 2-1-16,-3 2 4 0,1 2 0 0,-1 2 0 15,0 1 0-15,0 0-6 0,0 2-2 16,0 4 1-16,0 2 5 0,-1 3 1 0,-2 0 3 16,1 4 1-16,1 0 0 0,1 1 0 15,0-1 1-15,0 1 3 0,1-1 0 0,5-1 3 16,-2-1-2-16,4-2-5 0,2-1-1 0,1 1-4 16,-1-4-3-16,3 0-1 0,1-3 5 0,0-1-3 15,-2-2 3-15,3-1 5 0,-2 0-4 0,-2-1 1 16,1-4 2-16,-1-1-3 0,-1-1-3 15,0-1 3-15,-2-1-2 0,2 0 1 0,-1-1 3 0,-1-1-3 16,-3 0-1-16,3-1-5 0,-4 0-2 16,2 1 1-16,-5 1-3 0,1 0-1 0,-2 2-1 15,0 3-16-15,0 1-14 0,0 2-31 0,0 1-64 16,0 1-90-16,-1 0-151 0,0 0-200 0,0 0-821 16</inkml:trace>
  <inkml:trace contextRef="#ctx0" brushRef="#br0" timeOffset="134130.14">10567 9722 2263 0,'0'0'30'0,"0"0"-85"0,0 0 2 0,0 0 40 16,0 0-41-16,0 0-90 0,0 0-106 0,0 0-123 16,0 0-57-16,0 0-491 0</inkml:trace>
  <inkml:trace contextRef="#ctx0" brushRef="#br0" timeOffset="134735.64">11026 9650 2307 0,'0'0'2'0,"0"0"50"0,0 0 32 0,0 0 18 15,0 0-17-15,0 0-44 0,0 0-23 16,0 0-2-16,0 0 3 0,0 0 4 0,0 0-4 16,0 0-1-16,0 0-5 0,39 135-3 0,-25-117-1 15,6 1-5-15,1-2 0 0,3-2-4 16,0-1 1-16,-1-1-6 0,1-3-3 0,-1-2-11 0,-3-3-17 16,1 0-25-16,-2-4-36 0,1-1-46 0,-1 0-65 15,1-2-34-15,-3-5-18 0,1-2 17 16,-4-2 42-16,1-2 32 0,-2-1 36 0,-5-2 30 15,-4 0 38-15,2-3 34 0,-5 1 29 0,-1-4 18 16,0 1 11-16,0 0 15 0,-2-1 24 16,-4 1 33-16,4 3 36 0,-5 1 32 0,3 5 18 15,-4 3 14-15,4 2-5 0,-3 5-7 0,4 2-26 16,-3 0-36-16,3 4-31 0,-5 6-32 16,5 5-9-16,-3 5-4 0,2 3 7 0,-1 3 1 15,2 3 1-15,-1 5 2 0,-1-1-5 16,3 2-3-16,-1 2-9 0,-2 0-8 0,3 0-12 0,-1 0-2 15,-2-3-12-15,3 2 0 0,-5-2-4 16,4 1 0-16,1 0 3 0,0-1-1 0,-3 0 4 16,4-1-5-16,-2-2 7 0,-3-1-2 0,0-1 1 15,-1 1-2-15,-2-3 0 0,0-2 1 0,-2-1-5 16,0-3 7-16,0-1-10 0,-1-3 1 0,-3-2-1 16,2-2-1-16,0-3-2 0,-3 0-1 0,5-5-1 15,-1 0-4-15,1-3-9 0,1-2-19 16,1 0-20-16,-1 0-34 0,1-1-37 0,0-3-82 15,-2-1-133-15,3 0-258 0,5 3-911 0</inkml:trace>
  <inkml:trace contextRef="#ctx0" brushRef="#br0" timeOffset="135897.57">8699 8803 906 0,'0'0'118'0,"0"0"-75"0,0 0 31 0,0 0 38 16,0 0 20-16,0 0-15 0,0 0-28 0,0 0-23 16,0 0-12-16,0 0 2 0,0 0-5 15,0 0-2-15,0 0-7 0,0 0-7 0,24-69-8 16,-22 69-2-16,-2 0-4 0,0 0-1 0,0 0 3 16,0 1 4-16,0 2 5 0,0-1-1 15,0 0 3-15,0 2 1 0,0-3 5 0,-2 1 1 16,1 0 2-16,1 0-5 0,-2-2-7 0,2 0-3 15,0 1-11-15,0-1-3 0,0 0-9 0,0 0-2 16,0 0-4-16,0 0-6 0,0 0-13 0,0 0-27 16,0 0-46-16,0 0-65 0,0 0-65 0,0 3-81 15,3-1-105-15,0 0-808 0</inkml:trace>
  <inkml:trace contextRef="#ctx0" brushRef="#br0" timeOffset="138020.44">18615 9750 342 0,'0'0'97'16,"0"0"24"-16,0 0 25 0,0 0 29 0,0 0 14 15,0 0-16-15,0 0-1 0,0 0 2 16,0 0-4-16,0 0 1 0,0 0-9 0,0 0-10 16,-28-43-19-16,28 43-29 0,0 0-33 0,0 0-30 15,0 3-21-15,0 5-3 0,0 5 1 0,0 4 10 16,2 5 6-16,5 3-4 0,-3 2-4 0,5 1-7 16,0 1-9-16,1 0-6 0,1-1 1 0,0-1-3 15,5-1 1-15,-1-3-3 0,2 0-2 16,2-4-6-16,0-1-9 0,-3 0-6 0,4-3-18 15,-2-2-13-15,3-3-24 0,-3-2-31 0,-3-4-35 16,3 0-38-16,-3-3-33 0,-2-1-41 16,-1 0-40-16,-2-2-50 0,0-4 12 0,-3 1-356 15,-4 2 676-15</inkml:trace>
  <inkml:trace contextRef="#ctx0" brushRef="#br0" timeOffset="138335.31">18941 9808 363 0,'0'0'209'0,"0"0"9"15,0 0 0-15,0 0-16 0,0 0-17 0,0 0-17 16,0 0-5-16,0 0-7 0,0 0-6 16,0 0-14-16,0 0-26 0,0 0-29 0,0 0-18 15,0 0 1-15,9-54 1 0,-9 70 3 0,-5 2-12 16,1 4-12-16,-3 4-8 0,-2 0-1 0,-2 4 2 16,0 1-2-16,-2 0-3 0,-3 1-5 0,3 0-6 15,-4 1-3-15,4 0 2 0,-2 2-4 16,-1-1 1-16,-1 2 0 0,3-1-6 0,-4 0 0 15,5-2-4-15,-3-1 1 0,4-2-1 0,-2-2 1 16,3 0 1-16,-2-3-4 0,2-2-2 0,1-2-1 16,4-3-1-16,-4-1 0 0,2-3 7 0,-1 0-8 15,0-2 2-15,-2-1-1 0,0-1-5 16,-2-3 3-16,-1-1-11 0,2-1-3 0,-1-1-17 16,0-1-18-16,-3-1-30 0,4-1-43 15,-5-1-88-15,5 0-103 0,1 0-176 0,2 0-962 16</inkml:trace>
  <inkml:trace contextRef="#ctx0" brushRef="#br0" timeOffset="139369.41">14584 10129 651 0,'0'0'139'0,"0"0"-15"0,0 0 22 16,0 0 9-16,0 0-4 0,0 0-14 15,0 0-8-15,0 0-8 0,0 0 2 0,0 0 4 16,0 0-5-16,0 0-12 0,0 0-21 0,0 0-20 15,0-30-20-15,0 27-11 0,-3-1-6 0,-1 2-5 16,-1-1-4-16,1 1-4 0,-3 1-7 0,0 1-4 16,-3 0-5-16,-1 0-7 0,-2 6 0 0,-3 2-3 15,1 2 1-15,-2 2 2 0,2 1 4 16,-2 3 1-16,3 1-1 0,-2 0 1 0,6 1-1 16,2 2-1-16,-1-1 1 0,5 1 0 0,3-1-5 15,1-1 3-15,1-2-4 0,5 0 3 0,3 1 1 16,3-4-6-16,2 0 6 0,2-3-3 15,2 0 4-15,2-5 1 0,4-1-1 0,0-2 3 16,0-2-1-16,0 0 2 0,0-6 0 0,-3-2 3 16,-3 0 0-16,1-2 5 0,-4-2 0 0,-1 2 3 15,-4-3 3-15,0 1 3 0,-3-2 5 16,1 0 1-16,-4-2 2 0,0-2-2 0,-1 1-3 16,-3-3-7-16,0 0-3 0,-5 0-5 0,0 1-6 15,0-1 1-15,-1 0-5 0,-3 1-3 16,0 3-5-16,1 2-12 0,-1 3-19 0,-2 4-32 15,2 2-53-15,-2 5-90 0,-2 0-118 0,3 5-152 16,5 0-900-16</inkml:trace>
  <inkml:trace contextRef="#ctx0" brushRef="#br0" timeOffset="140003.31">17377 9651 1534 0,'0'0'181'16,"0"0"-73"-16,0 0 25 0,0 0 30 16,0 0-2-16,0 0-42 0,0 0-27 0,0 0-24 15,0 0-21-15,0 0-19 0,0 0-12 0,0 0-5 16,0 0 3-16,0 0 12 0,-7 4 0 0,13 14 6 16,-3 3-1-16,1 1-4 0,1 1-4 15,-2 1-8-15,2-1 1 0,-2 0-11 16,-1 0 2-16,2-1-3 0,-4 0-4 0,0-1-5 0,0 1-14 15,-5-1-24-15,1-1-37 0,-4-1-46 0,-1 1-88 16,-3-2-103-16,3-4-173 0,2-3-933 0</inkml:trace>
  <inkml:trace contextRef="#ctx0" brushRef="#br0" timeOffset="140521.97">16900 10446 1888 0,'0'0'40'0,"0"0"15"0,0 0 22 16,0 0 5-16,0 0-4 0,0 0-17 15,0 0-7-15,0 0 1 0,0 0-4 0,0 0-1 16,0 0-5-16,133-74-2 0,-106 73-6 0,-3-1-10 15,3 2-3-15,-3 0-10 0,2 4-3 16,-3 2-7-16,-1 1-1 0,-2 1-1 0,-5 0-2 16,-1 1 1-16,-5 0-3 0,-5 0 3 0,-1 2 2 15,-3-1 4-15,-2 3 6 0,-5-1 1 0,-8 3 1 16,3 2 0-16,-7 0 0 0,1-1 2 16,0 1 3-16,3 0-5 0,0-2 4 0,2 3-6 15,0-2-3-15,5 0 0 0,3-1-9 0,-1 0 3 16,4-2-4-16,1-2 0 0,1-1 0 0,0 1-3 15,1-1-7-15,5-2-7 0,1-1-20 0,3 0-21 16,6-1-26-16,-3-3-45 0,6 0-49 0,1-1-73 16,1-2-109-16,-2 0-165 0,-7 0-715 0</inkml:trace>
  <inkml:trace contextRef="#ctx0" brushRef="#br0" timeOffset="140840.46">17578 10478 1609 0,'0'0'487'0,"0"0"-421"15,0 0-12-15,0 0 13 0,0 0-4 0,0 0-14 16,0 0-11-16,0 0-4 0,0 0-2 0,0 0 0 16,0 0-4-16,0 0-3 0,0 0 1 0,32 27-6 15,-19-22-3-15,-2 0-2 0,4-1-3 0,-1 2-4 16,0 1-2-16,2 0-2 0,-4 0-3 15,4 1 0-15,-3 0-1 0,-1 1 1 0,-1 0-2 16,3 1 3-16,-2 2-1 0,-1 0-1 0,0 2 0 16,-1-2 0-16,-3 1 2 0,-3-2-2 0,-3-1 2 15,-1-1 1-15,-1-1 0 0,-8 0 4 16,-3 0-6-16,-4-1-2 0,-4 1-8 0,-2 0-6 16,-2-1-7-16,-4-1-7 0,3 1-10 15,-2-3-14-15,3-1-24 0,2-2-50 0,3-1-78 16,0 0-113-16,4-1-194 0,9-1-796 0</inkml:trace>
  <inkml:trace contextRef="#ctx0" brushRef="#br0" timeOffset="141008.01">17492 10446 1583 0,'0'0'121'0,"0"0"-10"0,0 0 15 0,0 0 3 0,0 0-26 16,0 0-37-16,0 0-22 0,120-59-13 15,-93 52-16-15,-2 0-11 0,5 1-9 0,-2 1-36 16,1 2-73-16,0-1-110 0,1 3-164 0,-8 0-140 16,-8 1-505-16</inkml:trace>
  <inkml:trace contextRef="#ctx0" brushRef="#br0" timeOffset="141337.01">17969 10415 1659 0,'0'0'82'0,"0"0"-49"16,0 0 3-16,0 0 21 0,0 0 8 0,0 0 1 16,0 0 5-16,0 0-5 0,0 0-14 15,0 0-3-15,0 0-1 0,0 0 1 0,0 0-2 16,0 0-6-16,36 50 0 0,-27-44-3 0,-2 1-2 16,5 0-7-16,0 0-4 0,-1 0-9 0,0 1-1 15,0-1-3-15,0 2-3 0,0 0 2 16,0 1-6-16,1 2 5 0,2 1-2 0,-1 2-1 15,-2-1-1-15,1 1-4 0,2 2 0 0,-3-2 0 16,1 0 2-16,-2 2-2 0,0-3 4 0,-1-1-7 16,-4 0 5-16,2 0-1 0,-6-2-2 0,-1-1 1 15,0-2-2-15,-2-1-2 0,-7 1-12 0,-4-2-16 16,-4 1-25-16,-4-1-28 16,-1-1-28-16,1-2-23 0,-4-2-20 0,3-1-31 15,-1 0-39-15,-3-1-59 0,4-5-90 0,3 0-67 16,8 3-188-16</inkml:trace>
  <inkml:trace contextRef="#ctx0" brushRef="#br0" timeOffset="141499.56">17919 10415 1649 0,'0'0'150'0,"0"0"-34"15,0 0 24-15,0 0 14 0,0 0-35 16,0 0-34-16,141-29-24 0,-111 23-14 0,2 1-21 15,5-1-13-15,-3 1-9 0,4-1-9 0,0 2-29 16,-4-1-74-16,-2 2-136 0,-7-1-275 0,-10 3-919 16</inkml:trace>
  <inkml:trace contextRef="#ctx0" brushRef="#br0" timeOffset="143710.16">15201 7852 1386 0,'0'0'132'0,"0"0"40"15,0 0 34-15,0 0 4 0,0 0-40 16,0 0-61-16,0 0-45 0,0 0-29 0,0 0-23 15,0 0-13-15,0 0 3 0,0 0 10 0,3 22 11 16,1-3 8-16,1 3-6 0,-2 4-5 0,2 1-6 16,-2 2-2-16,-3 1-3 0,0 1-1 15,0 1-6-15,-4 1-3 0,-3-2-1 0,-1 1-14 16,0-2-3-16,1-1-10 0,0-3-9 0,0-2-11 16,5-2-25-16,-1-3-41 0,3-1-76 0,0-4-73 15,2-1-70-15,4-4-43 0,-2-3 16 0,2-3-422 16</inkml:trace>
  <inkml:trace contextRef="#ctx0" brushRef="#br0" timeOffset="143981.1">15447 7790 1690 0,'0'0'77'0,"0"0"28"0,0 0 41 0,0 0 30 16,0 0-3-16,0 0-62 0,0 0-61 0,0 0-21 16,0 0-8-16,0 0 11 0,0 0 5 0,0 0-2 15,0 0-5-15,-9 132-11 0,9-102-1 16,0 1-5-16,0 0 1 0,0 0-6 0,0-2 0 16,0 0-6-16,0-3-4 0,0 0-5 0,0-3-14 15,0-1-15-15,2-4-23 0,1 1-25 16,-1-5-40-16,1 0-46 0,-2-1-72 0,2-2-49 15,-1-4-40-15,1 0-16 0,-2-3 25 0,-1-1-436 0</inkml:trace>
  <inkml:trace contextRef="#ctx0" brushRef="#br0" timeOffset="144196.57">15089 8218 2076 0,'0'0'-16'0,"0"0"12"0,0 0 24 16,0 0 88-16,0 0 12 0,0 0-11 0,0 0-22 15,0 0-16-15,141 3-10 0,-110-3-21 16,1-1-11-16,1-3-12 0,0 2-10 0,0-2-9 16,-2 0-18-16,-2 0-41 0,-3-1-81 0,0 3-147 15,-10 0-158-15,-2 1-885 0</inkml:trace>
  <inkml:trace contextRef="#ctx0" brushRef="#br0" timeOffset="147178.37">15653 8299 0 0,'0'0'333'0,"0"0"-228"0,0 0 16 16,0 0 23-16,0 0 2 0,0 0-4 0,0 0 1 0,0 0 2 15,0 0 4-15,0 0-2 0,0 0-3 16,0 0-15-16,-2-36-13 0,2 36-24 16,0 0-23-16,0 0-16 0,0 0-11 0,1 2-1 15,1 3 3-15,2 2 1 0,0 0-2 0,2 1-1 16,-2 1-4-16,4 1-5 0,0 2-3 0,0 0-6 15,2 0-4-15,1-1-3 0,0 1-4 0,-1-1-5 16,5-2-1-16,-3 0-4 0,2 0 0 16,0-1-4-16,-1-1-2 0,0 0-5 0,0-2-14 15,-1-2-12-15,-2-1-25 0,0 1-42 0,-2-2-73 16,-1-1-90-16,-1 0-91 0,-2 0-81 0,-1 0-5 16,0 0-292-16</inkml:trace>
  <inkml:trace contextRef="#ctx0" brushRef="#br0" timeOffset="147535.81">15937 8201 1034 0,'0'0'224'16,"0"0"-39"-16,0 0 11 0,0 0 14 16,0 0-43-16,0 0-64 0,0 0-37 0,0 0-9 15,0 0 0-15,0 0 0 0,0 0 1 0,0 0-3 16,0 0-6-16,-30 120-9 0,28-98-8 0,2-2-11 15,-3 2-7-15,1 0-5 0,0-1-4 0,-1 0-2 16,0-2-2-16,-2 1 3 0,2-3-4 0,-2 0 4 16,0-1-1-16,-4 0-1 0,3 1 2 15,0-4 0-15,-3 1 3 0,-1-1-1 0,1 0 1 16,0-2 3-16,-1-1 1 0,-1-1 2 0,0 0 2 16,0-2-5-16,1-1 0 0,0 0-3 0,-2-1-3 15,2 0 7-15,0-3-3 0,0 1 0 16,0-2 1-16,1 1 0 0,-1-1-3 0,1 1-1 15,-1-2-3-15,1 1-4 0,1-1 2 0,-1 0-4 16,2 0 2-16,-1 0-9 0,1 0-10 0,2 0-13 16,1 1-22-16,-1 0-25 0,3 0-42 15,-2 2-65-15,1-1-102 0,2 1-88 0,0 0-96 16,1-1-684-16</inkml:trace>
  <inkml:trace contextRef="#ctx0" brushRef="#br0" timeOffset="152140.94">14878 9822 0 0,'0'0'167'0,"0"0"-122"0,0 0-22 0,0 0 7 15,0 0 16-15,0 0 19 0,0 0 16 16,0 0 4-16,0 0-2 0,0 0-6 0,0 0-6 15,0 0 4-15,0 0-3 0,0 0 6 0,-13-4 4 16,13 4 1-16,-1 0 6 0,1-1 1 16,-1 1-1-16,-1 0-6 0,2-1-7 0,-1 1-8 15,0 0-4-15,1 0-8 0,-3 0-4 0,2 0-7 16,1 0-6-16,-1 0 0 0,0 0 0 0,1 0 0 16,-2 0-1-16,2 0 0 0,-2 0-6 15,2 0 0-15,-1 0-1 0,1 0-2 0,0 0-3 16,0 0-4-16,0 0-3 0,0 0 2 0,0 0 8 15,0 0 1-15,0 0 5 0,0 0 0 16,0 0 1-16,1 0 2 0,1 0-6 0,0 0 3 16,-2 0-8-16,1 0-4 0,0 0 1 0,0 0-2 15,0 0 0-15,1 0-2 0,0 0-3 0,1 0-3 16,-1 0 1-16,1 0-3 0,-2 0 0 0,3 0-4 16,0 0-2-16,2 0-3 0,-1 0 2 15,1 0 0-15,0 1-2 0,2-1 4 0,1 0-4 16,-1 0 5-16,0 0-2 0,-1 0 2 0,2 0 2 15,1 0-3-15,-3-1 0 0,2 0-1 0,-3-2-1 16,2 2-3-16,-2 0 4 0,-1 1-1 16,1 0-3-16,-2 0 4 0,-1 0-3 0,0-1 0 15,1 1 2-15,-3 0-3 0,2 0-3 0,0 0 2 16,-1 0-3-16,0 0 4 0,3 0-2 0,-3 0 1 16,1 0 2-16,1 0-3 0,-1 0 2 15,1 0-2-15,1 0 0 0,-1 0 1 0,3 0 1 16,-2 0 0-16,3 0 0 0,-2 0-3 0,0 0-1 15,3-1 2-15,-2 1-2 0,0-1 7 0,0 1-6 16,2-1 3-16,-3-1 2 0,2 1-5 16,-2 0 4-16,2-1-1 0,-1 1 0 0,-1-2 1 15,1 1 3-15,-2-2-4 0,3 2 3 0,-2-1 1 16,-1 0-2-16,0 2 1 0,-1-2-3 0,2 1 3 16,-2 0-2-16,-2-1 5 0,1 1-1 15,0-3 0-15,1 2-1 0,0-1-1 0,0 1 2 16,-1-2-5-16,1 0 4 0,0 1-2 0,-2-2 1 15,1-1 5-15,1 2-6 0,-1-2 1 0,2 0-5 16,-1 0-4-16,2-1 4 0,-2 1 2 0,1-1-1 16,0 1 4-16,-1-1-4 0,1 1 1 0,-3 0-2 15,4 0-5-15,-2 0 6 0,1-1-3 16,-1 1 6-16,0 0 3 0,-1 2-4 0,0-1-3 16,1 0-2-16,-1 2 0 0,0-2 2 15,-1 0 2-15,1 0 0 0,-2 0-1 0,1 2-1 16,0-2 4-16,0 1-2 0,1 0 0 0,-2-1 0 15,1 0-2-15,1 1 2 0,0-1-1 0,-1-1 0 16,3 1-2-16,-4 0 0 0,2 0 1 16,0 1 1-16,0-1-1 0,-1 0 0 0,2-1 3 15,0 2-4-15,-2-2 5 0,2 1-7 0,1-1-1 16,-3 0 4-16,2 1 0 0,-1-1 5 0,-1 0 0 16,2 0-2-16,-1-2-2 0,-2 2 0 0,1 0 1 15,1-1-1-15,-1 2-1 0,2-2 0 0,-2 0 2 16,2-2-2-16,-1 2 2 0,-1 0-4 15,1 0-4-15,-1 0 6 0,2 0 1 0,-3 0 2 16,1 0 2-16,1-2-4 0,-2 0 0 0,3 2-1 16,-3-1-3-16,0 0 5 0,2 1-4 0,-2-1 4 15,0-1 5-15,1 1-7 0,-2 0 2 16,0 0-4-16,0 0-4 0,0-1 5 0,0 2 1 16,0-1 3-16,1 1 0 0,-1 1 0 15,0 0-1-15,0 0-3 0,0 0 0 0,0 2 1 16,0-2 0-16,0 1 3 0,-1-1 0 0,1 2-2 15,-2-2-2-15,1 0 0 0,0-1 1 16,0 1-1-16,-1 0 3 0,2-2-1 0,-1 2-1 0,1 0 0 16,0-1 0-16,0 0 0 0,0 0-3 15,0-1 4-15,0 1-3 0,0 0 3 0,0 1 4 16,0-3-2-16,0 2-2 0,0-1-2 0,0 1-2 16,0 0 1-16,0-1 2 0,0 3-1 0,0-2 3 15,1 1-4-15,-1 0 3 0,2-1 1 16,-1 1-4-16,-1 0 2 0,1 1 0 0,0 0 0 15,1 0 3-15,-2 0 0 0,0 0-3 0,0-1 2 16,1 1-6-16,-1-1 2 0,1 2 2 0,-1 0-2 16,0 0 6-16,1-1-5 0,-1 1 2 15,0 1-2-15,0-2-2 0,2 1 3 0,-2-1 0 16,0-1 3-16,0 2 0 0,1-2-1 0,-1 0-2 16,1 0 0-16,1 0-2 0,-2 0 2 15,0 0-1-15,1 0 2 0,-1 0 0 0,0 0-3 16,1 1 3-16,0 1-3 0,0-1 2 0,-1 1 0 15,1 0 1-15,1 0 0 0,-2 1 0 0,0-1 1 16,1 0-2-16,-1 1 1 0,0 0-1 0,0 1 0 16,0-1-2-16,0 2 2 0,0 0 2 0,0-1-1 15,0 2 0-15,0-1-1 0,0 0-4 16,0 1 2-16,0 1 1 0,0 0-1 0,0 0 1 16,0 0 0-16,0 0-1 0,0 0 0 0,0 0-2 15,0 0 0-15,0 0-3 0,0 0 3 16,0 0 0-16,0 0 1 0,0 0-1 0,0 0 2 15,3 0-2-15,-2 1 2 0,0 0 1 0,2 2-1 16,-1-3 2-16,1 2-2 0,-2 2 2 0,1-2-1 16,1 2-1-16,1 0 2 0,-3 1-3 0,1 1 5 15,1 0-2-15,-2 1 1 0,3 0-2 0,-3 1-1 16,-1-1 2-16,1 4 0 0,0-2 2 16,1 2 0-16,-1-1-1 0,0 2-1 15,2-1 3-15,-3 0-4 0,1 1 2 0,1 0 1 16,1 0-2-16,0-1 3 0,-2 1-3 0,2-2 4 15,1 1-4-15,1-1 1 0,-1 0 2 0,0 1-3 16,-2-1 2-16,2 1-4 0,0-2 2 0,-3 0-1 16,1-1 4-16,0 0-1 0,1 1 0 0,0-1-2 15,-2 1 3-15,-1-1-1 0,1-2 0 16,0 1 2-16,1 0-4 0,-1 0 3 0,-1 0-4 16,0-1 5-16,1 1-3 0,-1 0-4 0,2-1 4 15,-1 0-1-15,0 1 2 0,0 1 1 0,2 0 1 16,-1 0-6-16,1 2 3 0,-2-2 0 15,1 1-1-15,0 0 3 0,2-1-2 0,-1 0 3 16,-2 1-4-16,2 0 5 0,-1 0-5 0,1 0 2 16,-2 0-2-16,2 0-1 0,-1-1 1 0,-1 0-2 15,2-1 7-15,-3 2-5 0,1-3 3 16,0 0-2-16,1 1-1 0,-1-1-2 0,1-1 2 16,2 1 3-16,-3 0-2 0,0-1 5 15,2 1-8-15,0-1 2 0,-2 2-2 0,0-1 2 16,1-1-1-16,2 2 2 0,-2-1 3 0,-1 0-4 15,0 0 5-15,1 0-8 0,2-1 4 0,-2 1-4 16,0-1 5-16,-1 1 5 0,2 0-3 0,-2-1 3 16,1 1-5-16,0-1-2 0,-1 1 0 0,1 0 4 15,0 0-4-15,0-1 5 0,-1 0-3 0,2 0-1 16,-3 0 1-16,2 0-3 0,0-1 4 16,-1 1-6-16,1-1 6 0,-1-1 0 0,0 1-2 15,1 0 0-15,-1 0-2 0,2-1 0 0,-2 1 0 16,2 1 6-16,-2 0-6 0,-1-1 4 15,2 1-2-15,-1 0-1 0,1-1-1 0,-1 2-1 16,2-1 3-16,-2 0-1 0,-1 0 5 0,1 0-1 16,0-1 0-16,0 0-7 0,1 1 4 0,-2 1-1 15,1-1-4-15,-1-1 10 0,3 1-6 16,-3 0 0-16,1-2 3 0,-1 2-2 0,2-2 0 16,-1 1-1-16,1-1-3 0,-1 1 0 0,1 0 2 15,0-1 2-15,-1 2 5 0,0-2-6 16,0 2 4-16,1-2-5 0,-1 1-2 0,0-1 2 15,0 0 1-15,1 0 0 0,-1 0 1 0,-1-1 4 16,1 1-8-16,0 1 6 0,-1-2-3 0,2 2-3 16,-2-2 4-16,1 0-3 0,-1-1 5 0,0 0-2 15,1 1 2-15,-1 1-1 0,0-1 0 0,2 0-4 16,-2 1 2-16,1-2 0 0,0 1-1 16,-1 1 6-16,0-1-7 0,2 1 0 0,-1 1 0 15,1-1-1-15,-1 1 2 0,0-1 4 0,1 1 0 16,-1-1-1-16,-1 1-1 0,1-2-1 0,1 2 0 15,0-2-3-15,0 2 4 0,0-1-2 16,-1 1 1-16,1-2 3 0,-1 2-5 16,2-1 3-16,0 0-4 0,-2-1 2 0,1 1 1 0,1 0 2 15,-1 0 0-15,1 0-3 0,-2 0 1 0,0-1 0 16,2 1 0-16,-1 0 0 0,1-1 1 16,-2 1-2-16,1 0 3 0,1-1 0 0,0 0-2 15,-2 1 0-15,0-2-4 0,2 1 4 0,0 0-2 16,0 1 4-16,-2 0-1 0,2 0-2 15,0-1 2-15,1 0-1 0,-3 2 1 0,3-2-3 16,-2 0 4-16,1 1-4 0,2-2 5 0,-2 1 2 16,0 2-3-16,1-3-2 0,0 0-1 0,-2 0-2 15,2 2 2-15,-1-2 4 0,0 0-3 16,2 0 4-16,-1 0-3 0,-1 0 2 0,1 1 0 0,0-1-3 16,1-1 3-16,-2 0-2 0,1 0 2 15,3 0 5-15,-3 0-4 0,3 0-3 0,-2 0-1 16,1 0-1-16,1 1 1 0,-1-1 3 0,1 2-1 15,-1-2 3-15,0 1-6 0,3-1 1 0,-3 1-1 16,0 0-4-16,2-1 7 0,2 1-2 16,-3 0 4-16,1-1 0 0,-1 2-2 0,2-2-3 15,-1 1 1-15,-2-1 0 0,1 0 0 0,2 1 0 16,-3-1 1-16,2 0 0 0,-2 0-1 0,3 0 2 16,-3 0-3-16,0 0 4 0,0 0-3 15,-1 0 4-15,1 0-1 0,-1 0-3 0,1 0 2 16,-4 0-1-16,3 0 1 0,0 0-3 15,-3 0 4-15,5 0-5 0,-4 0 2 0,2 0 3 16,-1 0-4-16,1 0 3 0,-1 0-4 0,1 0 0 16,1 1 1-16,0-1 2 0,0 1-1 0,1-1 3 15,-1 1-1-15,1 1-2 0,0-2 2 0,-1 1-4 16,0-1 4-16,3 1-3 0,-3-1 2 0,0 0 1 16,3 1-2-16,-2-1 1 0,1 0-3 15,-2 0 3-15,0 0-3 0,-1 0 3 0,2 0 0 16,-4 0 0-16,4 0-1 0,-4 1 3 0,2-1-4 15,-1 0 1-15,1 0 3 0,1 0-4 16,-2 0 4-16,1 0-4 0,-2 0 5 0,4 0-6 16,-4 0 2-16,5 0 1 0,-3 1-4 0,0-1 3 15,0 0-1-15,0 0 0 0,1 0-1 0,1 0 4 16,1 0-2-16,-1 0 2 0,0 0 1 16,2 2-3-16,0-2 2 0,0 0-3 0,1 0 3 15,0 0-4-15,-1 0 3 0,2 0-1 16,-3 0 0-16,-1 0 0 0,0 0-2 0,2 0 4 0,0 0-4 15,0 0 4-15,-2 0-1 0,1 0-2 16,0 0 0-16,0 0 1 0,-1 0 0 0,2 0 0 16,-2 0 4-16,2 0-5 0,1 0 2 0,0 0-2 15,0 0 1-15,1 0-1 0,-1 0-1 0,0 0 3 16,2 1-4-16,-2-1 6 0,2 1-3 0,0-1 2 16,0 1-2-16,-1-1 0 0,1 1 2 15,-1-1-4-15,1 0 4 0,-2 0-3 0,-1 0 3 16,-1 0-1-16,1 0 3 0,-6 0-5 0,3 0-2 15,-4 0 3-15,-1 0-2 0,1 0 4 0,0 0 0 16,-2 0 3-16,1 0-5 0,1 0 4 0,-2 0-3 16,2 0-2-16,-1 0-1 0,1 0 0 15,-1 0 4-15,2 0 0 0,0 0 4 0,-1 0-7 16,-1 0 1-16,3 0-3 0,0 0 3 16,-1 0-1-16,3 0 0 0,-2 0 5 0,1 0-6 15,-2 0 4-15,1 0-4 0,1-1 4 0,-3 1-3 16,4 0 2-16,-3 0 3 0,2 0-4 0,1-1 3 15,-2 1-4-15,1 0 0 0,0-1 2 0,0 0 2 16,1 1 1-16,-1 0-1 0,-1 0-3 16,1 0 0-16,0-2-2 0,1 2-1 0,2 0 5 15,-3 0-7-15,3 0 7 0,0 0 1 0,5 0-1 16,0 0 0-16,4 0-4 0,1 0 3 0,3 0-2 16,0 0 6-16,-1 0-8 0,1 0 1 0,-1 2-2 15,-1-2 0-15,1 1 4 0,-1-1-1 16,-4 0 0-16,2 1-2 0,-5-1 5 0,-1 0-3 15,0 0 5-15,-3 0-1 0,-1 0-2 0,-4 0 2 16,-1 0-7-16,1 0 5 0,1 0-2 0,-3 0 4 16,0 0-1-16,-1 0 3 0,0 0-5 15,0 0-1-15,1 0 2 0,-1 0-5 0,1 0 6 16,1 0-2-16,-1 0 4 0,2 0-6 16,-1 0 4-16,0 0-1 0,1 0-4 0,0 0 7 15,-1 0-6-15,-2 0 4 0,3 0-2 0,1 0 2 16,-2 0-1-16,1 0-5 0,3 0 4 0,-1 0-3 15,3 0 0-15,2-2-3 0,0 0-6 0,-1 0-11 16,2 1-13-16,-2-1-19 0,-1 0-35 16,-4 1-71-16,2 0-173 0,-3 1-265 0,-2 0-974 0</inkml:trace>
  <inkml:trace contextRef="#ctx0" brushRef="#br0" timeOffset="153671.07">15192 9821 111 0,'0'0'104'0,"0"0"-53"16,0 0-5-16,0 0 10 0,0 0 7 15,0 0-5-15,0 0-1 0,0 0-6 0,0 0 0 16,0 0 9-16,0 0 12 0,0 0 9 0,-12-21 13 15,12 17 4-15,0 2-1 0,0 0-4 0,0-2-11 16,0 1-5-16,0 0-7 0,1-1 2 0,1 0 8 16,1 0 0-16,1-2 5 0,0 2 2 15,-3-1-4-15,1 0 1 0,0 2-6 0,-1-2-5 16,-1 0-2-16,0 2-10 0,0-2 0 0,0 1-6 16,0 0-4-16,0-1-3 0,0 1-8 15,0 0-1-15,0 0-5 0,-1 1-1 0,1-1-2 16,0 2-3-16,0 0 0 0,0-1-6 0,0 1 2 15,0 1-5-15,0 1-1 0,0 0-1 0,0 0-2 16,0 0-2-16,0 0-5 0,0 0 0 0,0 0-6 16,0 0 4-16,0 2 1 0,0 3 1 15,0 0 1-15,0 3-1 0,0 1 0 0,0 2 0 16,0 1-1-16,0 2-1 0,0 1 2 16,0 0-4-16,0 2 3 0,0-1-2 0,0 3-2 15,0 0-1-15,1 2 1 0,0 1-1 0,2-1 0 16,-2 3 0-16,3-4-3 0,0 1 3 0,-1-3-5 15,3 0 2-15,-2 0-4 0,1-3-3 0,0 0 0 16,0-1-8-16,-1-3-6 0,3 0-14 0,-4-3-15 16,0-1-25-16,1 0-27 0,-1-2-43 0,-2 2-75 15,0-1-102-15,-1 0-111 0,0-3-74 16,0 1-557-16</inkml:trace>
  <inkml:trace contextRef="#ctx0" brushRef="#br0" timeOffset="154422.6">15892 9679 72 0,'0'0'187'0,"0"0"-117"0,0 0 34 15,0 0 41-15,0 0 6 0,0 0-14 0,0 0-18 16,0 0-17-16,0 0-3 0,0 0 8 15,0 0 11-15,0 0 4 0,0 0 1 0,0 0-14 16,3-44-14-16,-2 41-14 0,3 0-6 0,-2 0-8 16,1-1-2-16,-1 1-6 0,1 1-1 0,-1-1-3 15,1 2-6-15,-3 1-2 0,0 0-11 16,1 0 1-16,-1 0-9 0,0 0-7 0,0 2-7 16,0 4 3-16,0 4 1 0,0 0 1 0,1 5 5 15,-1 2-9-15,1 2 0 0,1 1-4 16,-2 2 0-16,0 0 2 0,1 3-5 0,-1-2-1 15,1 2-1-15,2 0-4 0,-2-1-2 0,3 1 4 16,-2-2-6-16,2 1 2 0,1-4 0 0,0 1-3 16,0-2 2-16,0-3-3 0,1 0-2 0,-1-1-12 15,0-2-15-15,-1 0-29 0,-2 0-38 0,2-2-52 16,0 1-82-16,-4-2-97 0,0-2-125 0,0-3-864 16</inkml:trace>
  <inkml:trace contextRef="#ctx0" brushRef="#br0" timeOffset="156512.07">15194 9674 0 0,'0'0'0'0,"0"0"134"16,0 0-65-16,0 0-19 0,0 0 12 15,0 0 17-15,0 0 17 0,0 0 5 0,0 0-1 16,0 0-1-16,0 0-2 0,0 0-4 0,0 0 0 15,0 0-1-15,7-33 1 0,-7 32 2 0,0 1-3 16,0 0 0-16,0 0-1 0,0 0-2 0,0 0-2 16,0 0-5-16,0 0-9 0,0 0-10 0,0 0-7 15,0 0-6-15,0 0-5 0,0 0-7 16,0 0-5-16,0 0-6 0,0 0-12 0,0 0-7 16,0 1-15-16,0 2-7 0,0 1 3 0,0 2 3 15,0 2 8-15,0 1 5 0,0 1-4 0,0 3-4 16,2 0-1-16,-1 1-10 0,-1-1-9 15,0 2-25-15,1 0-48 0,-1 3-73 0,0-3-78 16,0 3-91-16,-1-5-70 0,0-4-502 0</inkml:trace>
  <inkml:trace contextRef="#ctx0" brushRef="#br0" timeOffset="160707.34">15229 10582 183 0,'0'0'45'0,"0"0"-27"0,0 0-6 16,0 0 2-16,0 0 3 0,0 0 9 0,0 0 3 15,0 0 7-15,0 0 9 0,0 0 5 16,0 0 5-16,0 0-3 0,0 0-7 0,-5 0 1 15,3 0 12-15,1-2 14 0,0 2 12 0,1 0 5 16,0 0 11-16,0 0-3 0,-2-1-1 0,2 1 3 16,-2 0-5-16,2-1 1 0,0 1-8 15,0-1-7-15,-2 1-16 0,2-1-12 16,0 0 1-16,0 0-5 0,0-1-1 0,0 1-1 0,0 0-3 16,0 1-8-16,0-1-1 0,0 0-7 15,0 0-3-15,0-2-1 0,0 2-6 0,0-1-2 16,0 1-7-16,0 1 0 0,0-2-2 0,2 1-2 15,0 0-1-15,0 0 3 0,-1 0-5 16,2 0-1-16,-2-1 2 0,1 1-3 0,2 0 2 16,0 1-2-16,0-1-1 0,1 0-2 0,-2 1 3 15,3-1 0-15,-2 1-1 0,3 0-1 0,-2 0-1 16,1 0 2-16,-2 0-7 0,2 0 0 0,-3 0-6 16,1 1-4-16,0 1 4 0,-3 2-1 0,2-1 1 15,-1 2 0-15,-1 1 3 0,1-1 2 0,-2 1 6 16,0 1 7-16,0 1 3 0,0 0 2 15,0 1 1-15,-2 0 0 0,-1 2-3 16,-1-1 2-16,-1-1-3 0,0 2 2 0,1-3-1 0,-3 0 1 16,2 0 0-16,-1 0-1 15,-2 0 2-15,-1 0-5 0,2 0 3 0,-1 0-1 16,0 0-1-16,-2-1 0 0,2 0 0 0,-1 1 0 0,2-1-1 16,0 0 1-16,-1-1-4 0,3 0 2 15,-1 1-3-15,2-1 0 0,-1 0-1 0,3 0 0 16,1-1 2-16,-1-1-2 0,2-1 2 0,0-1-5 15,0 2 4-15,0 1-2 0,0-2 1 0,3 2 4 16,1-2-3-16,2 3 4 0,-1-1-1 16,2 0 2-16,2 0-1 0,1 0 2 0,1 0-2 15,2 0 0-15,1-2-5 0,-1 2-6 0,3-1-15 16,-2 0-26-16,3-1-23 0,-4 2-40 0,1-1-34 16,-1-1-29-16,-1 1-31 0,0-2-35 0,-2 0-56 15,-2-1-14-15,-4-1-317 0</inkml:trace>
  <inkml:trace contextRef="#ctx0" brushRef="#br0" timeOffset="161243.49">15640 10614 713 0,'0'0'150'0,"0"0"-89"16,0 0 46-16,0 0 29 0,0 0-6 0,0 0-18 15,0 0-49-15,0 0-13 0,0 0-8 0,0 0 4 16,0 0-10-16,0 0-1 0,0 0-10 15,0 0-24-15,-40-37-4 0,36 40-5 0,-2 3 1 16,-3 1 1-16,2 1 3 0,-2 3 0 0,-1 1 3 16,1 3 1-16,1 0 1 0,-1 1 1 0,-1-1-4 15,4 1 1-15,1-1-1 0,0 1-2 16,1-2 1-16,4-2-2 0,0 1-2 16,0-1 1-16,5-1-2 0,0 0 1 0,4-4 2 15,-1 2-1-15,4-2 3 0,-2-2-1 0,2 0 4 16,-1 0 9-16,2-2 2 0,-1-2 5 0,1-1 1 15,-1 0-2-15,-2-1 1 0,1-3 6 0,-1 0 0 16,-1-2 3-16,1 2 4 0,-3-2 3 0,2-1 3 16,-3 0 7-16,2 0 4 0,-3-2 2 15,2 0-3-15,-5-2-4 0,4 0-4 0,-4 0-8 16,2-2-1-16,-2-1-6 0,0 0-5 0,-2-1-1 16,0 1-4-16,0 1 0 0,-6-1 0 0,3 2-4 15,-4 2-2-15,1 2-7 0,-4 1-3 0,2 3-12 16,-3 2-11-16,1 2-12 0,-3 0-17 15,1 0-27-15,-1 5-44 0,0 1-78 0,0 2-111 16,3-2-110-16,5-2-619 0</inkml:trace>
  <inkml:trace contextRef="#ctx0" brushRef="#br0" timeOffset="164770.23">16146 10621 0 0,'0'0'129'0,"0"0"-85"16,0 0-28-16,0 0-4 0,0 0 1 15,0 0 2-15,0 0 7 0,0 0 10 0,0 0 11 16,0 0 12-16,0 0 5 0,0 0 6 0,-11 5 6 15,11-3 7-15,0-2 7 0,0 0 5 16,0 1 7-16,0-1 6 0,0 0 11 0,0 0 4 16,0 0 4-16,0 0-1 0,0 0-9 0,0 0-9 15,0-1-21-15,0-2-13 0,0 1-15 16,0-2-8-16,0 0-5 0,0-1-3 0,0-1-7 16,0 1-4-16,0-1 0 0,0-1-10 0,0 0 1 15,0-1-6-15,0 0-3 0,0 0-2 0,0-1-2 16,3-1 1-16,-1 1-4 0,-2 0 0 15,1-1-3-15,3-1 0 0,-3 2-4 0,1 2 3 16,-2 1-1-16,1 2 2 0,-1 2 4 0,0 2-3 16,0-1 1-16,0 1-7 0,0 0-4 0,0 0-7 15,0 1 4-15,-3 5 6 0,-2 2 5 0,2 3 8 16,-2 3 0-16,1 1 1 0,-1 1-2 0,0 2 4 16,1 1-4-16,-3 1 1 0,5 2-1 15,-2-1-5-15,0 0 1 0,3-2-2 0,-2-1 0 16,0-1-2-16,2-1 2 0,0-2-3 15,1-2-5-15,0-1-9 0,0-1-16 0,-1-2-33 0,1 0-48 16,0-2-61-16,0 0-55 0,0-1-49 16,0-1-30-16,0-1-1 0,0-1 50 0,0 0-189 15</inkml:trace>
  <inkml:trace contextRef="#ctx0" brushRef="#br0" timeOffset="165294.34">16405 10574 798 0,'0'0'61'0,"0"0"22"0,0 0 23 0,0 0 8 15,0 0-25-15,0 0-52 0,0 0-24 0,0 0-18 16,0 0 2-16,0 0 11 0,0 0 7 16,0 0 12-16,0 0 8 0,-63 34-3 0,53-24 7 15,0 3 0-15,1 0 3 0,2 1 0 0,-3 0-2 16,3 0-4-16,-1 0-1 0,3-2-5 0,0 4-4 15,1-5-4-15,0 1-10 0,2-1-1 16,1-1-6-16,1 0-3 0,0-1 2 0,0-1-3 16,3 0 1-16,3-3-1 0,-3 1 2 0,2-1-1 15,0-2 7-15,2-1 7 0,-1-1 6 0,1-1 5 16,1 0 5-16,-1 0 3 0,-1 0 0 0,3-4 6 16,-1 1 2-16,-2-3 9 0,0 1 4 0,-2-2 4 15,3-1-5-15,-3-1-8 0,1 0-7 16,-3 0-10-16,4-3 0 0,-4 1-8 0,0 0-5 15,1-3-6-15,1-2-3 0,-2 2-6 0,-2-1-3 16,1 0-5-16,0 0-4 0,-1 2-3 0,0 3-7 16,0 2-11-16,0 3-28 0,0 2-36 15,-2 0-72-15,-3 3-108 0,-1 0-104 16,1 0-78-16,1 0-524 0</inkml:trace>
  <inkml:trace contextRef="#ctx0" brushRef="#br0" timeOffset="165820.84">16622 10726 554 0,'0'0'102'0,"0"0"22"16,0 0 39-16,0 0 17 0,0 0-30 0,0 0-46 15,0 0-10-15,0 0-5 16,0 0-1-16,0 0-4 0,0 0-12 0,0 0-14 16,0 0-16-16,0 0-27 0,-8-27-13 0,2 27-10 15,0 1-6-15,-1 1 5 0,-2 3 0 0,0-1 6 16,-2 3-1-16,1 1 1 0,0 1 0 0,-1 0-1 15,1 0-2-15,0 1 0 0,-1 1-4 0,2-1-1 16,3-1-2-16,2 2-3 0,-2-3 1 16,3 1-1-16,2 0 1 0,1-1 0 0,0 0 2 15,0 0 4-15,1 0 1 0,3-1 4 0,1 0-2 16,0 0-2-16,0-3-2 0,2 1 1 0,-3-1 3 16,5-1 8-16,-4-1 6 0,0 0 5 15,1-2 9-15,0 0 4 0,2 0 7 0,-2 0 6 16,0-2-1-16,2-1 9 0,0-3 5 0,0 0 6 15,-1-2 7-15,1 0-1 0,2-1-5 0,-4 0-3 16,0-1-5-16,1-2-6 0,-3 1-6 0,4 0-10 16,-6-1-5-16,2 0-6 0,-1 0-5 15,-3 1-6-15,0 1-5 0,0-1-11 0,-3 2-19 16,-3 1-33-16,-3 0-45 0,2 1-55 16,-3 2-68-16,-3 2-61 0,1 0-68 0,2 3-43 15,5 0-434-15</inkml:trace>
  <inkml:trace contextRef="#ctx0" brushRef="#br0" timeOffset="168128.37">15275 9604 0 0,'0'0'140'0,"0"0"-110"16,0 0-6-16,0 0-4 0,0 0 8 0,0 0 8 15,0 0 21-15,0 0 10 0,0 0 11 0,0 0 12 16,0 0 3-16,0 0 6 0,0 0-4 16,0 0-6-16,-13-28-6 0,13 26-2 0,0 0-1 15,0 1 1-15,0-2-5 0,0 1-5 0,0 1-4 16,0-3-3-16,0 2-6 0,0 0-2 0,0-1-3 16,0 2-6-16,0-1 2 0,0 0-4 0,0 0-2 15,0-1 3-15,0 1 2 0,0 1 2 16,0 0 1-16,-1 1-6 0,1-1-8 0,0 1-5 15,0 0-10-15,0 0-2 0,0 0-5 0,-1 0-3 16,1 0-2-16,0 0-9 0,-2 0-5 0,1 2-3 16,0 0-1-16,0 3 3 0,-1 0 5 15,0 3 3-15,-2 3 1 0,4 2 1 0,-2 1 3 16,1 1 3-16,1 4 1 0,0-1 4 16,0 3-7-16,0 0 2 0,3 1-5 0,2-1-4 15,-2 1 1-15,0 1-5 0,1-4 3 0,-1 0-7 16,-2 0 2-16,3-2-7 0,-3-1-9 15,2 0-18-15,-2-1-29 0,-1-1-44 0,1-1-56 0,3-3-48 16,-1 1-65-16,0-3-79 0,-2-2-82 16,2-2-194-16</inkml:trace>
  <inkml:trace contextRef="#ctx0" brushRef="#br0" timeOffset="168887.4">15927 9553 199 0,'0'0'45'0,"0"0"27"16,0 0 27-16,0 0 20 0,0 0 5 15,0 0-11-15,0 0-12 0,0 0-16 0,0 0-12 16,0 0-20-16,0 0 2 0,0 0 0 0,0 0 0 16,0 0 9-16,10-87 4 0,-7 81 5 0,-2 2-4 15,2 0 0-15,-2 2-5 0,-1-1-3 0,1 2 0 16,-1 0-8-16,0 1-11 0,0 0-10 15,0 0-10-15,0 0-6 0,0 0 0 0,0 0-1 16,0 0-1-16,0 0-10 0,0 0 1 0,0 5 0 16,0 1 2-16,0 2 11 0,0 2 2 15,0 3 4-15,1 3 2 0,2 1 0 0,-2 3-6 16,0 0-5-16,-1 2-7 0,2 2-3 0,-2 1 0 16,0 0-3-16,0 2 3 0,0 1-6 15,0 0 2-15,0 1-3 0,0-3-3 0,0-1 0 16,0-2-1-16,2 0-3 0,3-2-8 0,0 0-9 15,-3-3-18-15,5 0-23 0,-4-4-35 0,5 0-42 16,-3-1-52-16,1-3-59 0,-1 1-63 0,0-5-13 16,-4-1-324-16</inkml:trace>
  <inkml:trace contextRef="#ctx0" brushRef="#br0" timeOffset="169549.44">15216 9579 263 0,'0'0'61'16,"0"0"39"-16,0 0 20 0,0 0 8 0,0 0-1 16,0 0-19-16,0 0-9 0,0 0-8 0,0 0-5 15,0 0-4-15,0 0-6 0,0 0 0 0,0 0-3 16,0 0-10-16,-19-57-2 0,19 55-5 16,-1 0-7-16,1-1-5 0,0 1 0 0,-1 1-3 15,1 0 3-15,-1 0 0 0,1 1-1 0,0 0-8 16,0 0-15-16,0 0-10 0,0 0-14 0,0 3 0 15,0 3 4-15,-2 2 4 0,2 4 3 16,-1 0 1-16,0 4-2 0,-3 2-2 0,2 3-3 16,2 0-1-16,-1 3-4 0,1 1-8 0,0 3-16 15,-2 1-43-15,2 1-59 0,-1 1-56 16,1 0-68-16,-1 1-57 0,1-7-15 0,0-10-418 16</inkml:trace>
  <inkml:trace contextRef="#ctx0" brushRef="#br0" timeOffset="170030.2">15524 9867 597 0,'0'0'83'0,"0"0"23"0,0 0 28 0,0 0-1 16,0 0-16-16,0 0-46 0,0 0-35 0,0 0-25 16,0 0-24-16,0 0-2 0,0 0-1 0,0 0 12 15,0 0 6-15,-36 17 5 0,27-5 0 16,-1 1-5-16,-2 0-2 0,-2 1-2 0,-1 1 0 15,2-2-3-15,-3 2 2 0,3-1-5 0,-3 1 1 16,2-1 0-16,-1 0-5 0,2-3-13 16,4 1-20-16,1-3-33 0,3 0-38 0,2-2-29 15,3 0-32-15,0-1 12 0,0-3 24 16,2 1-179-16</inkml:trace>
  <inkml:trace contextRef="#ctx0" brushRef="#br0" timeOffset="170284.11">15692 9939 721 0,'0'0'60'0,"0"0"21"16,0 0 59-16,0 0 22 0,0 0-21 0,0 0-75 15,0 0-44-15,0 0-16 0,0 0 8 16,0 0 8-16,0 0 7 0,0 0-2 0,0 0-7 15,0 0-6-15,-89 86-14 0,73-73-3 0,0-1-7 16,1 0-6-16,0 0-4 0,4-2-7 0,0 2-10 16,1-2-18-16,4-1-24 0,2 0-38 15,0-3-41-15,4 0-46 0,0-2-18 16,3-1-2-16,-2-2-129 0</inkml:trace>
  <inkml:trace contextRef="#ctx0" brushRef="#br0" timeOffset="170461.21">15828 10025 937 0,'0'0'45'15,"0"0"-13"-15,0 0 9 0,0 0-3 0,0 0-20 16,0 0-20-16,0 0-13 0,0 0-7 0,0 0-12 16,0 0-10-16,0 0-14 0,0 0-16 0,0 0-16 15,0 0-24-15,-115 106-27 0,106-97 7 0,7-3-16 16,-1-1-83-16</inkml:trace>
  <inkml:trace contextRef="#ctx0" brushRef="#br0" timeOffset="170637.7">15910 10125 970 0,'0'0'118'0,"0"0"11"0,0 0 15 16,0 0-2-16,0 0-27 0,0 0-50 0,0 0-31 15,0 0-21-15,0 0-11 0,0 0 0 0,0 0-8 16,0 0-12-16,0 0-35 0,-19 31-64 16,8-21-96-16,3-2-146 0,0-2-609 0</inkml:trace>
  <inkml:trace contextRef="#ctx0" brushRef="#br0" timeOffset="173099.18">15192 10214 214 0,'0'0'94'15,"0"0"52"-15,0 0 51 0,0 0 16 0,0 0-34 16,0 0-46-16,0 0-38 0,0 0-23 0,0 0-11 16,0 0-18-16,0 0-8 0,0 0-10 15,0 0 1-15,0 0 3 0,-21 35 5 0,14-24 0 16,0 2-3-16,2 0-2 0,-2 0-10 16,2 0 4-16,-1 1-13 0,3-1-3 0,0 1-4 15,0-2-9-15,3-1-5 0,0 1-15 0,0-1-18 16,4-2-25-16,0 1-47 0,2-2-56 0,0 1-69 15,1-3-72-15,-4-1-441 0</inkml:trace>
  <inkml:trace contextRef="#ctx0" brushRef="#br0" timeOffset="173702.89">16207 10181 379 0,'0'0'106'0,"0"0"16"16,0 0 37-16,0 0 13 0,0 0-14 15,0 0-48-15,0 0-51 0,0 0-21 16,0 0-4-16,0 0 10 0,0 0 11 0,0 0-1 16,0 0-9-16,0 0-2 0,63 11-10 0,-51-2-2 15,2 2-7-15,1-1-9 0,-4 2-3 0,4 1-9 16,-1 0-2-16,-2 0-4 0,-1 0-8 0,0-1-17 16,-1 1-31-16,-2 1-54 0,-4 0-62 0,-2 1-63 15,0 0-74-15,-2-2-70 0,0-5 6 0</inkml:trace>
  <inkml:trace contextRef="#ctx0" brushRef="#br0" timeOffset="174673.48">15600 11149 558 0,'0'0'158'15,"0"0"-23"-15,0 0 3 0,0 0 10 0,0 0-23 16,0 0-55-16,0 0-35 0,0 0 2 16,0 0 22-16,0 0 30 0,0 0 13 0,0 0-8 15,0 0-14-15,23 113-14 0,-16-87-11 0,-1 2-13 16,0 0-14-16,3 4-8 0,-3-3-11 0,-1 2-2 15,3-4-3-15,-4 0-3 0,4-2-4 0,-3-2-5 16,0-1-10-16,1 0-22 0,-1-3-31 16,2-1-46-16,-2 0-54 0,1-2-55 0,-3-1-54 15,2-4-50-15,-2-4-466 0</inkml:trace>
  <inkml:trace contextRef="#ctx0" brushRef="#br0" timeOffset="174972.21">15785 11097 1295 0,'0'0'73'0,"0"0"32"0,0 0 37 16,0 0 32-16,0 0-9 0,0 0-42 0,0 0-61 15,0 0-31-15,0 0-11 0,0 0 15 0,0 0 13 16,0 0 7-16,0 0-1 0,0 0-6 16,-3 140-8-16,3-113-8 0,1 2-6 0,4 0-10 15,0 2-4-15,2 0-6 0,2-1-1 0,-2-2-1 16,1 0-2-16,2-1 0 0,-1-2-6 0,-1 0 0 16,0-2-10-16,0 1-14 0,0-2-22 15,-3 1-34-15,0-2-52 0,-3 2-66 0,1-2-61 16,-2-2-81-16,-1-3-88 0,1-7-582 0</inkml:trace>
  <inkml:trace contextRef="#ctx0" brushRef="#br0" timeOffset="176920.55">15917 12179 387 0,'0'0'45'0,"0"0"14"15,0 0 47-15,0 0 57 0,0 0 32 0,0 0-13 16,0 0-18-16,0 0-16 0,0 0-7 16,0 0 1-16,0 0-7 0,0 0-17 0,-2 9-24 15,2-9-18-15,1 0-15 0,1-1-7 0,1-2-2 16,1-2-11-16,1-1-4 0,0 1-9 0,0-3 0 16,0 1 1-16,-2-3-2 0,3 2 0 15,-4 1-4-15,-1-2-6 0,1 2-3 0,0 0-2 16,-2 0-1-16,0 2-2 0,-2-1-2 0,-3 1-2 15,-1 1-5-15,-1 0-5 0,-3 2-4 16,-4 1-6-16,2 1 0 0,-4 0 0 0,-1 0 3 0,-1 5-1 16,-2 1 1-16,0 3 1 0,-1 1 0 15,1 3 4-15,1-1 0 0,0 2 2 0,5 2-1 16,-3-1 3-16,5 0-2 0,2 0 0 0,0-1 2 16,2 1-1-16,5-2 3 0,2-1-2 0,1-1 0 15,0-1-2-15,2-2 2 0,6-1 1 16,0-2 2-16,2-2 3 0,1-1 0 0,3-1 3 15,2-1-1-15,0 0 0 0,2-5 0 0,1-2 0 16,-3-1 1-16,1-2 0 0,0 1-1 0,-2-1 1 16,-1-1-1-16,0 0 0 0,-3 1-1 15,-1-3 1-15,1 0 1 0,-2 1 0 0,0-2 0 16,2-1-1-16,-3-2-1 0,-1 3 0 0,-1 1-4 16,2 4 2-16,-6 2 2 0,0 3 0 15,1 3 2-15,-3 1 1 0,1 0-1 0,-1 2 6 16,0 5-1-16,0 3 2 0,0 3 1 0,0 0-4 15,0 4-1-15,0 1-1 0,0-1-1 16,0-1 2-16,2 1-4 0,-1 0 1 0,0-3-4 16,3 1-2-16,1-1-3 0,4-1-9 0,-1-3-15 0,4 0-16 15,1-1-30-15,2 0-61 0,0-2-92 0,1 0-127 16,-2-4-152-16,-7 1-816 0</inkml:trace>
  <inkml:trace contextRef="#ctx0" brushRef="#br0" timeOffset="177465.84">16578 11271 753 0,'0'0'225'15,"0"0"-92"-15,0 0 35 0,0 0 28 0,0 0-22 16,0 0-51-16,0 0-44 0,0 0-13 0,0 0 9 16,0 0 5-16,0 0 2 0,0 0-9 0,0 0-13 15,0 0-15-15,-2 133-16 0,2-112-15 0,2-2-9 16,2 0-6-16,-1-2-8 0,-1 1-4 16,1-4-18-16,1 2-34 0,-2-4-55 0,-1 0-93 15,2-2-99-15,1-1-89 0,-1-3-7 16,-2-3-399-16</inkml:trace>
  <inkml:trace contextRef="#ctx0" brushRef="#br0" timeOffset="177678.95">16718 11194 1345 0,'0'0'184'0,"0"0"-19"0,0 0 7 0,0 0 4 15,0 0-41-15,0 0-38 0,0 0-23 0,0 0-6 16,0 0-8-16,0 0-11 0,0 0-10 0,-11 141-8 16,14-114-6-16,3 0-9 0,-3 0-3 15,3-2-13-15,-4 1-16 0,1-2-16 0,-2-1-23 16,2 0-33-16,0-3-45 0,-2 1-92 0,0-2-130 16,1-4-118-16,0-6-772 0</inkml:trace>
  <inkml:trace contextRef="#ctx0" brushRef="#br0" timeOffset="178394.03">16568 11810 1018 0,'0'0'16'0,"0"0"11"0,0 0 51 16,0 0 71-16,0 0 6 0,0 0-37 16,0 0-35-16,0 0-14 0,0 0-15 0,18 120-4 15,-16-101 2-15,1-2 3 0,1 0-1 0,-3 0-9 16,3-2-11-16,0-1-3 0,-1 0 0 0,1-2 3 15,-1-2 4-15,0-2 2 0,-1-2-4 16,4-2-4-16,-3 0-3 0,3-3 0 0,-1-1-1 16,2 0 3-16,0-1-4 0,2-4-6 0,4-2-6 15,-2 1-7-15,2-2-4 0,2 1-3 0,0-1-2 16,0 2 1-16,-1 0-1 0,2 2 1 16,-3 3-1-16,0 1-2 0,-4 0 1 0,1 0-1 15,1 4 0-15,-2 2 0 0,-1 1-1 0,1 1 2 16,-2 0-2-16,0 1 0 0,2 1 0 0,-5 0 0 15,3 2 2-15,-4 0 2 0,3-1 1 16,-4 0 3-16,0 1-4 0,0 0 3 0,-2-3 1 16,0 0 2-16,0-1 4 0,0 0 4 15,-3-2 4-15,0 1 3 0,-4-3 1 0,1 2 4 16,-1-2-2-16,-2 0 3 0,0 0 0 0,0-2-1 16,-1 1 2-16,2-2-1 0,-1 0 0 0,-1 0-2 15,3-1-1-15,-2 0-4 0,-1 0-3 16,1-1-5-16,0-1-3 0,2-2-4 0,-1 1-4 15,0-2-4-15,1 0-10 0,3 1-17 0,-4-3-29 16,2 1-32-16,1-2-54 0,-1 1-73 0,0 0-100 16,0 1-132-16,3 3-550 0</inkml:trace>
  <inkml:trace contextRef="#ctx0" brushRef="#br0" timeOffset="-57388.67">6851 10242 0 0,'0'0'0'0,"0"0"65"0,0 0 10 15,0 0-4-15,0 0-3 0,0 0 14 0,0 0 10 16,0 0 10-16,0 0 20 0,0 0 7 0,0 0 0 16,0 0-6-16,0 0-13 0,51-48-11 0,-51 45-12 15,0-2-8-15,0 1-11 0,-1 0-12 0,-1-1-9 16,-1-1-10-16,-1 1-7 0,0 0-4 15,-1-1-5-15,1 0-1 0,-1 0-3 0,-1-1-1 16,1 1 2-16,0 1-6 0,-1-1 7 16,1-1-5-16,-2 2 1 0,-1-1 1 0,1 0-5 15,-1 0 0-15,-2 0-5 0,-1 1 1 0,0-1-4 16,-2 0 4-16,-1 1 0 0,1-1-2 0,-1 0 2 16,-1 0-1-16,0 0 1 0,-2 2-2 0,1-2 1 15,-3 0-5-15,0 0-1 0,-3 1 2 0,-1-1-3 16,1 0 2-16,-1 1-2 0,-3-1 2 15,-2-1-2-15,1 1 3 0,-3-2 1 0,-1 1-5 16,0 1 4-16,-2-3-4 0,3 1 2 0,-1-1 0 16,1 1 3-16,-1-1-2 0,0 0 3 15,1-1 1-15,2 2-3 0,-1-1 4 0,0 1-1 16,0-1 8-16,2 0 3 0,0 1-2 0,-1-2 0 16,-1 2-8-16,1-1 1 0,-1 1-3 0,2 1 3 15,-2 0-2-15,-1 2 4 0,1 0 0 0,0 0 2 16,-3 1 4-16,1-1-3 0,1 3 6 15,-1-1-3-15,1 2-1 0,-1 1 3 0,0 0-3 16,-1 0 3-16,0 3 0 0,0 1-1 16,-3 3-4-16,4 1-1 0,-2 1-4 0,0 0 1 15,-2 3-3-15,4 0-2 0,-2 0 1 0,2 2-6 16,0 0 4-16,1 0-1 0,2 0-5 0,-1-1-1 16,4 1-6-16,-2-1-4 0,6-3-7 0,1 1-10 15,2-3-17-15,6-1-16 0,2 0-25 0,0-2-40 16,6 0-56-16,1-3-89 0,1 0-88 0,2-2-7 15,0 1-318-15</inkml:trace>
  <inkml:trace contextRef="#ctx0" brushRef="#br0" timeOffset="-57038.62">5124 9547 1550 0,'0'0'-13'0,"0"0"27"16,0 0 1-16,0 0 19 0,0 0 14 0,0 0 4 15,0 0-13-15,0 0-17 0,0 0-12 0,0 0-3 16,0 0 1-16,0 0 4 0,0 0 5 16,-84 70-2-16,65-50-2 0,6 3 0 0,-6 0-2 15,0 2 0-15,-2 0 4 0,0 2 0 0,0 0 5 16,-1 2 1-16,1-1 1 0,-1 3 1 0,1-3-6 15,2 1 1-15,2-3-3 0,-1-1-1 16,7-2 1-16,1-4-1 0,2-1 1 0,5-3-7 16,1-2 0-16,2-1-4 0,0-2-4 0,2 0-1 15,5-2-2-15,4-1-2 0,1-3 1 0,1 0-3 16,6-1-2-16,2-2-3 0,3-1-8 16,1 0-9-16,4 0-27 0,1-2-48 0,2-1-69 15,-1 0-130-15,-6 1-118 0,-8 1-554 0</inkml:trace>
  <inkml:trace contextRef="#ctx0" brushRef="#br0" timeOffset="-55786.19">4767 10086 142 0,'0'0'99'0,"0"0"-31"16,0 0 12-16,0 0 26 0,0 0 7 0,0 0 2 15,0 0-10-15,0 0-23 0,0 0-27 0,0 0-24 16,0 0-17-16,0 0-6 0,3-9 5 0,1 10 9 15,-2 0 11-15,6 3 5 0,-3-1 2 0,4 1 4 16,0-1 1-16,3 1 5 0,2-2-4 16,0 0-4-16,3 1-6 0,-1-2-5 0,3-1 2 15,3 0-5-15,2 0-1 0,-2 0-9 0,0-2-6 16,-1-2-5-16,1-1-1 0,-1 2-5 16,-2-1-3-16,1 0-3 0,-1 0-12 0,-1 1-18 15,-4-2-46-15,3 1-67 0,-4 1-115 0,-3-1-215 16,-2 2-83-16</inkml:trace>
  <inkml:trace contextRef="#ctx0" brushRef="#br0" timeOffset="-54560.13">1413 10426 1531 0,'0'0'28'0,"0"0"33"15,0 0 27-15,0 0 22 0,-29 123 10 16,26-85-21-16,-3 5-13 0,3 4-15 0,-2 4-15 15,1-2-12-15,-3 2-13 0,3-1-6 0,0 1-8 16,-1 0-5-16,3-2-4 0,-2 1-4 0,0-2 0 16,2-3-6-16,-2-2-3 0,1-4-7 15,2-5-12-15,0-3-22 0,1-2-22 0,0-4-30 16,0-3-31-16,0-3-24 0,0-4-35 0,0-6-42 16,0-4-73-16,1-1-40 0,-1-3-451 15</inkml:trace>
  <inkml:trace contextRef="#ctx0" brushRef="#br0" timeOffset="-54255.62">1267 10768 705 0,'0'0'200'0,"0"0"-14"0,0 0 1 16,0 0 10-16,0 0-18 0,29-137-23 0,-18 117-15 16,2 3-19-16,-1 1-14 0,1 1-17 0,4 1-13 15,-4 2-11-15,5 2-13 0,0 2-13 16,0 3-12-16,1 1-7 0,0 3-8 0,1 1-3 15,-1 0 2-15,1 6-1 0,0 3-2 0,-3 2 1 16,-3 3-2-16,0 1-7 0,-3 1 6 0,-1 1 2 16,-4 1 3-16,0-1 7 0,-4 1-3 15,-2 0 4-15,0-2-1 0,-4 0 2 0,-3-2-1 16,-3 1-2-16,-3-2-2 0,-1-3 0 0,0 0-5 16,-3-1-6-16,1-2 3 0,-1-1-13 0,3-3 5 15,0-1-9-15,2-2-16 0,2 0-17 0,1-4-40 16,2-3-37-16,2-3-49 0,1-3-55 15,1-3-66-15,3-5-117 0,0 5-139 16,0 4-432-16</inkml:trace>
  <inkml:trace contextRef="#ctx0" brushRef="#br0" timeOffset="-53221.52">1708 10697 1961 0,'0'0'3'0,"0"0"21"0,0 0 22 16,0 0 25-16,0 0-12 0,0 0-25 0,45-127-5 15,-30 104-8-15,-2 0-3 0,3 1-5 16,-4 2 2-16,2 3 4 0,1 1-3 0,-3 2-4 16,0 4-7-16,1 2-4 0,-1 3-5 0,-1 3 2 15,-4 2-5-15,0 0-1 0,2 2-2 16,-6 6-2-16,3 2 3 0,-4 4-3 0,0 4 1 15,0 0-2-15,-2 3-2 0,0 2 1 0,0 1-1 16,-2 2 3-16,-1 1 1 0,1 1 6 16,-3 0-3-16,2-1 4 0,2-3 2 0,1-1-4 15,0-4 4-15,0-4-5 0,3-1 0 0,5-3-2 16,0-4-2-16,3-1-3 0,0-3 0 16,0-2 5-16,1-1 3 0,1 0 8 0,0-3 4 0,-2-4 3 15,-1 0 1-15,2-4 1 0,-2 1 0 0,1-3-4 16,1 1 4-16,1-2-5 0,0-2 0 0,-1 1 0 15,0-2-3-15,2 0 0 0,-2 0-5 16,0 0 4-16,-1 2-3 0,-2 2 3 0,1 0 3 16,-3 2-2-16,-2 2 3 0,2 1-2 0,-4 1-2 15,-1 3 0-15,1 1 0 0,0 2-1 16,-2 1 4-16,-1 0-1 0,0 0 6 0,0 0-1 16,0 0-1-16,0 0-1 0,-1 1-8 0,-5 1 1 15,4 1-3-15,0-2 0 0,-1 1-1 0,0-1-9 16,2 0-6-16,0 1-11 0,1-1-5 15,0 0-4-15,0-1-4 0,0 0-4 0,0 1-8 16,0-1-2-16,0 0-1 0,0 0 9 0,0 0 12 16,0 0 10-16,2 0 12 0,0 0 11 15,1-2 9-15,-1 1 6 0,-1-2 7 0,0 1 2 16,2 0 4-16,-2-2 3 0,2 2-2 0,-2-1 5 16,0 1 0-16,-1 0 2 0,1-2 0 0,0 2-5 15,-1 0-9-15,1-1-5 0,3 1-5 0,-3 0-5 16,0 0 3-16,0 0-4 0,0 0 0 0,0 2-2 15,0-1-5-15,1 0 2 0,0 0 1 16,0 0 1-16,-1 0 2 0,1-1-2 0,-1 1-3 16,3 1 1-16,-2-1-3 0,-1 1 6 0,-1-1 0 15,0 1 0-15,0 0 7 0,0 0-3 0,0 0 3 16,0 0 0-16,0 0-5 0,0 0 5 16,0 0-1-16,-3 0 2 0,-1 0 3 0,1 0-5 15,-2 2 0-15,-1 2 0 0,-2 2-1 16,-1-1 7-16,1 3 4 0,1 1 4 0,-3 1 7 15,0 1-3-15,0 2 1 0,1 0-4 0,-2 4-5 16,2 0-1-16,0 2-4 0,-1 2-1 0,1 0-3 16,2-1-1-16,1 3-3 0,-3-2-1 15,6-3 0-15,-2-1-3 0,4-1-1 0,1-2-3 16,0-2-3-16,7-1-1 0,-1-3-3 0,3 0-1 16,0-2-1-16,1-3 1 0,2-1 2 0,0-2 3 15,1-2 3-15,-1-3 5 0,-2-3 2 0,1-2 5 16,-1-1-1-16,0-3 1 0,0 0 1 0,-3-2-2 15,-2-1 4-15,2-1-1 0,-3-2 6 0,3-1 0 16,-5 0-3-16,0 1 2 0,2-1-1 16,-3 0-1-16,-1 3-1 0,0 0 2 0,1 4-5 15,-1 1 3-15,1 2-1 0,-1 4 0 0,0 3 3 16,0 1-5-16,0 3 1 0,0 0-5 16,0 0 3-16,1 6 6 0,-1 4 5 0,1 1 7 15,1 4 0-15,-1 2 0 0,1 2-3 16,-1 1-1-16,1 0-5 0,-1 0-1 0,1-3-2 15,4-1-7-15,-3 0-1 0,3-2-8 0,-3-2-5 16,5-2-5-16,-2 0-17 0,1-2-35 0,2-2-49 16,-1 0-65-16,1-2-87 0,-4-1-128 15,1-2-584-15</inkml:trace>
  <inkml:trace contextRef="#ctx0" brushRef="#br0" timeOffset="-52488.97">2675 10451 1767 0,'0'0'24'16,"0"0"28"-16,0 0 29 0,0 0 20 0,0 0-12 15,0 0-38-15,0 0-17 0,0 0-11 16,0 0-18-16,0 0-1 0,0 0-4 0,0 0 2 16,0 0 4-16,-91 29-5 0,80-10 5 0,-1 0-4 15,2 3 2-15,-1 1-3 0,-1 1-1 0,2 0 2 16,1 2-3-16,1-1 2 0,0-1-1 16,5-1 0-16,1-1-5 0,1-2 2 0,1-3-4 15,1-2-4-15,3-2-2 0,5-3-7 0,1-4 0 16,4 0-3-16,1-5 1 0,1-1 3 0,4-2 3 15,1-7 4-15,3-5 4 0,0-2 4 0,4-4 0 16,-1-1 2-16,-1-6 0 0,1-1 6 16,-4-4 2-16,3 0 1 0,-3-3 4 0,-1-1-2 15,-1-2 2-15,2-3 2 0,-1-2-1 0,0-4-1 16,-1-2-2-16,1-1-4 0,-1 0-2 0,-3 3 2 16,0 5-2-16,-5 7 4 0,-2 6 3 15,-3 6 6-15,-5 6 5 0,2 5 2 0,-4 6 6 16,-1 5 2-16,0 1-8 0,0 4-9 0,-6 7-10 15,2 7-9-15,-4 6 3 0,-3 5 6 16,1 3 2-16,-1 2 3 0,-1 3 3 0,-1 1 2 16,2-1-1-16,1 0 4 0,5-2 0 0,-2-3-5 15,4-4 3-15,3-1-15 0,0-3-3 0,0-3-5 16,4-4-12-16,4-2-1 0,0-4-7 16,-1-2-1-16,2-2-8 0,0-2 1 0,-1-1-1 15,3-3 4-15,-3-1 11 0,1 0 8 0,-2 0 9 16,2-6 1-16,0-1 9 0,0-1-6 0,2-2-2 15,-1-2 4-15,2 0-8 0,1-1 6 0,-2-2 0 16,0 1 2-16,-2 0-1 0,-3 1 4 16,2 2 0-16,-2 1-2 0,-2 3 5 0,-1 1-2 15,1 4 6-15,-4 1 2 0,0 1-1 0,0 0-6 16,0 0-5-16,0 4 1 0,0 2 4 0,0 3 6 16,0 3 1-16,0 1 3 0,0 1-4 15,0 2 5-15,0-2 2 0,0 1-7 0,0-2 4 16,0 0-7-16,1-2-5 0,2-1 0 0,3 0-7 15,-2-2-7-15,5-2-11 0,-2-2-23 16,-1 0-32-16,2-4-49 0,2 0-72 0,1-3-101 16,-2-1-154-16,-2 0-689 0</inkml:trace>
  <inkml:trace contextRef="#ctx0" brushRef="#br0" timeOffset="-52325.38">3345 10103 2114 0,'0'0'194'0,"0"0"-5"0,0 0-22 16,0 0-44-16,0 0-43 0,0 0-22 16,0 0-18-16,0 0-22 0,0 0-24 0,0 0-6 15,0 0-12-15,0 0-19 0,0 0-23 0,0 0-70 16,-12 3-89-16,23-2-126 0,-2 0-216 0,-2-1-866 16</inkml:trace>
  <inkml:trace contextRef="#ctx0" brushRef="#br0" timeOffset="-52129.65">2774 10283 2447 0,'0'0'-25'0,"0"0"7"0,0 0 23 15,0 0 36-15,0 0 19 0,0 0-5 16,0 0-21-16,0 0-13 0,130-33-22 0,-92 23-17 15,4 3-38-15,1 1-69 0,0 0-112 0,4 3-161 16,-14 2-407-16,-12-1-175 0</inkml:trace>
  <inkml:trace contextRef="#ctx0" brushRef="#br0" timeOffset="-51792.88">3575 10364 1475 0,'0'0'153'0,"0"0"17"0,0 0 14 15,0 0-25-15,0 0-50 0,0 0-35 16,0 0-15-16,0 0-18 0,0 0-5 0,0 0 0 16,0 0-4-16,0 0-1 0,0 0-3 0,0 0 3 15,-68-4 6-15,60 12 3 0,1 2 3 16,-4 0-1-16,1 2-5 0,-3 1-2 0,1 1-4 15,1 1-4-15,1 1 2 0,-1 1-1 0,1 2-1 16,-2-1 2-16,2 2-2 0,1 1 3 0,0-2 1 16,-1 2-3-16,7-3-7 0,0 0-6 0,3-4-8 15,0-1-4-15,5-2-1 0,5-2-8 16,0-2-4-16,2-1-2 0,6-4-6 0,2-1-8 16,3-1-17-16,4-6-32 0,2-4-56 0,-2-5-95 15,3-3-145-15,-8 4-285 0,-6 3-828 16</inkml:trace>
  <inkml:trace contextRef="#ctx0" brushRef="#br0" timeOffset="-51609.51">3971 10305 2696 0,'0'0'96'0,"0"0"6"16,0 0 13-16,0 0 4 0,0 0-39 15,0 0-34-15,0 0-19 0,0 0-24 0,0 0-11 16,0 0-19-16,0 0-23 0,0 0-30 0,0 0-70 16,0 0-125-16,20 13-182 0,-16-11-814 0</inkml:trace>
  <inkml:trace contextRef="#ctx0" brushRef="#br0" timeOffset="-51442.93">3932 10643 2513 0,'0'0'129'16,"0"0"-16"-16,0 0 3 0,0 0-18 0,0 0-35 15,0 0-37-15,0 0-16 0,0 0-11 0,0 0-18 16,0 0-25-16,0 0-53 0,0 0-96 0,0 0-142 16,62-36-277-16,-55 33-898 0</inkml:trace>
  <inkml:trace contextRef="#ctx0" brushRef="#br0" timeOffset="-50947.98">3273 10120 1562 0,'0'0'75'16,"0"0"7"-16,0 0 31 0,0 0 8 0,0 0-20 16,0 0-51-16,0 0-32 0,0 0-5 0,0 0-2 15,0 0 1-15,0 0 1 0,0 0-1 16,0 0-3-16,0 0 0 0,30 16 0 16,-30-14 5-16,1 2 6 0,0-2 3 0,-1 0 7 0,0 2 0 15,0-3 12-15,0 1 5 0,0-1 3 0,0 1 8 16,0-1-4-16,0 0 6 0,-1-1-3 15,0 0-3-15,1 1-10 0,-1-1-11 0,-2 0-5 16,2 0-11-16,1 0-5 0,0 0-5 0,0 0-5 16,0 0-9-16,0 0-3 0,0 0-12 15,0-1-12-15,0-1-8 0,2 0-19 0,1-1-28 16,4 1-64-16,-2-1-110 0,2 1-220 0,-5 1-962 0</inkml:trace>
  <inkml:trace contextRef="#ctx0" brushRef="#br0" timeOffset="-49598.17">1423 11915 1793 0,'0'0'182'0,"0"0"-95"15,0 0 17-15,0 0 24 0,0 0-5 0,0 0-45 16,0 0-39-16,0 0-28 0,0 0-21 0,0 0 0 15,0 0 4-15,0 0 6 0,-40 107 7 0,29-72-5 16,-5 1 0-16,3 0 0 0,-1 0 2 0,-3-4-1 16,-1 0-1-16,0-3 1 0,-5-1-2 15,1-2 3-15,1 0-1 0,-3-3 3 0,0-2-2 16,2-3 1-16,2-3 0 0,-2-1-2 0,1-3 1 16,2-1-1-16,-2-3 3 0,1-3 2 0,5-1 6 15,-1-3-5-15,1 0-3 0,1-6-2 16,4-4-13-16,0 0 6 0,1-3-7 0,2-1-1 15,1-5 2-15,2-1-3 0,0-1 3 16,3-4 1-16,0 2 2 0,1-1 1 0,0 3 2 16,3 3 0-16,4 3 5 0,-1 4 0 0,1 2 2 15,2 4 5-15,1 2-1 0,0 3 6 0,4 0 5 16,0 4 3-16,3 5 4 0,2 3 4 0,3 3 3 16,2 1 1-16,0 0 3 0,3 1-3 15,-2-1-1-15,2 1-5 0,1 0-2 0,-3-1-3 16,2-3-4-16,-4 2-2 0,-3-2-7 0,-1 1 1 15,0-2-5-15,-5 1-1 0,1 0-4 0,-2-3-2 16,2 2-3-16,-2-3-20 0,-2 0-23 16,1-1-47-16,-1 0-62 0,2-1-84 0,-1 0-131 15,-3-1-227-15,-4-2-826 0</inkml:trace>
  <inkml:trace contextRef="#ctx0" brushRef="#br0" timeOffset="-48946.84">1831 12026 2372 0,'0'0'-5'0,"0"0"-1"0,0 0 14 0,0 0 44 0,0 0 20 15,0 0-9-15,0 0-22 16,0 0-18-16,0 0-3 0,0 0-12 0,0 0-3 16,123-7-3-16,-99 7-6 0,-1 0-1 0,-1 0-9 15,0 0-21-15,-1 3-35 0,1 0-61 0,-3 0-71 16,0 2-79-16,0-2-131 0,-8 1-459 0,-2-1 241 0</inkml:trace>
  <inkml:trace contextRef="#ctx0" brushRef="#br0" timeOffset="-48707.18">1881 12302 2697 0,'0'0'-21'0,"0"0"24"0,0 0 17 16,0 0 36-16,0 0 10 0,0 0-13 15,0 0-5-15,0 0-8 0,0 0-8 0,0 0-4 16,0 0-4-16,0 0-4 0,0 0-6 16,133 31-7-16,-108-31-5 0,-1 0-8 0,2 0-16 0,1 0-28 15,2 0-41-15,1 0-72 0,-2 0-103 16,0-1-150-16,-8 1-248 0,-4 0-747 0</inkml:trace>
  <inkml:trace contextRef="#ctx0" brushRef="#br0" timeOffset="-45686.82">2795 11717 714 0,'0'0'122'16,"0"0"21"-16,0 0 11 0,0 0 9 0,0 0-12 16,0 0-32-16,0 0-20 0,0 0-12 0,0 0-13 15,0 0-3-15,0 0-12 0,0 0-4 0,-21-37-10 16,21 37-11-16,0 0-12 0,2 0-9 0,4 0-2 15,-2 2-2-15,4 2 8 0,0 4 4 16,3 4 3-16,1 3 2 0,0 3 0 16,5 3-6-16,-3 2-3 0,4 4-5 0,1 0-4 15,-4 4-2-15,3 0-2 0,0 2 0 0,0-1-4 16,-4 0-2-16,4-1 1 0,-5 2-5 0,3-3 3 16,-4 1 0-16,0-2 0 0,-4-1 2 0,-3-4-1 15,1-1 1-15,-4-4-1 0,0 0 1 0,-2-3 1 16,0-1 3-16,0-1 4 0,-4-3 2 0,-3 0 4 15,2-2 1-15,-3-1 2 0,-2-1 1 16,0-1-2-16,-1-1-3 0,-5-1-2 0,4-1-1 16,-2-2 0-16,-1-1 2 0,1 0 0 0,0-1 0 15,0-5-4-15,1 0-4 0,1-3-1 16,-3-3-5-16,4 1 3 0,-1-2 1 0,3 1 1 16,1 0 1-16,3-1 1 0,-4 0-2 0,7-1 0 15,-3 1 2-15,4-1 1 0,1-1 0 16,0 0-1-16,0-3-2 0,7-2 2 0,1-3-2 15,3-1 2-15,1-3 1 0,3 0 1 0,2-3 1 16,5 0 1-16,4-3-3 0,0 0 1 0,3-2-3 16,1-1-2-16,1-2 0 0,1 1-1 15,-2 1 1-15,-1 1-3 0,-1 1-4 0,-5 1-16 16,-1 4-27-16,-2 4-40 0,-2 2-68 0,-1 3-93 16,-7 8-184-16,-6 4-948 0</inkml:trace>
  <inkml:trace contextRef="#ctx0" brushRef="#br0" timeOffset="-45207.03">3635 11922 1572 0,'0'0'239'0,"0"0"-204"0,0 0 8 0,0 0 37 15,0 0 24-15,0 0 3 0,0 0-13 16,0 0-26-16,0 0-13 0,0 0-14 0,0 0-12 16,0 0-9-16,0 0-11 0,0 0-5 0,134-3-15 15,-114 0-32-15,3 1-53 0,-2 1-92 16,-1 1-129-16,-3 0-207 0,-7 0-797 0</inkml:trace>
  <inkml:trace contextRef="#ctx0" brushRef="#br0" timeOffset="-44961.82">3676 12184 2504 0,'0'0'-72'0,"0"0"40"16,0 0 40-16,0 0 71 0,0 0-2 0,0 0-30 15,0 0-12-15,0 0-4 0,0 0-7 16,121-14-7-16,-104 13-2 0,2 0-10 0,0-2 3 16,1 2-4-16,1-1-10 0,-2 1-16 0,5-2-38 15,1 2-62-15,-2-1-98 0,-1 1-112 0,-4 0-224 16,-8 1-845-16</inkml:trace>
  <inkml:trace contextRef="#ctx0" brushRef="#br0" timeOffset="-44226.07">4636 11738 964 0,'0'0'179'0,"0"0"1"0,0 0 28 15,0 0 4-15,0 0-41 0,0 0-45 0,0 0-29 16,0 0-10-16,0 0-17 0,0 0-10 0,0 0-12 16,0 0-11-16,0 0-5 0,0 0-9 0,-81-52-4 15,73 52-8-15,-2 0-2 0,-3 3-4 16,1 1-4-16,-1 4 0 0,-2 3 0 0,3 0 2 15,-2 2-1-15,-1 3 1 0,2 1-7 16,1 3 0-16,-3 2 0 0,5 1-2 0,3 2 4 16,-2-1-1-16,3 0 0 0,4-1 1 0,2 0 0 15,0-1-1-15,0-1 0 0,5-2 0 0,3 1-3 16,1-1 1-16,2-2-3 0,5-1-1 0,-3-2-2 16,4-1-3-16,-2-2 4 0,4-2-3 15,2-2 5-15,-2-2 1 0,2-2 3 0,0-2 0 16,-2-1 2-16,2 0 1 0,-2-6 1 0,0 1 4 15,1-4 1-15,-5 1 2 0,3-4 3 0,-4 0 0 16,2 1 2-16,-4-2 1 0,3 0 5 0,-3-1 5 16,-2-1 3-16,1-1 3 0,-3 0 5 15,-2-2-1-15,2-2 3 0,-1-1-4 0,-3-4-6 16,2 0-2-16,-3-2-6 0,-2 0-2 0,-1 1 1 16,0 1 0-16,-2 3 2 0,-6 1-1 0,1 1 3 15,-5 3-3-15,0 2 1 0,1 0-3 0,-5 3-4 16,1 2-5-16,-3 2-2 0,3 4-4 15,-3 1-5-15,-1 3 0 0,-1 0-7 16,2 0-6-16,3 5-7 0,-3 1-17 0,3 1-26 16,0 1-42-16,2 3-64 0,1 0-99 0,3-1-178 15,1-3-991-15</inkml:trace>
  <inkml:trace contextRef="#ctx0" brushRef="#br0" timeOffset="-8432.86">14565 16822 642 0,'0'0'156'16,"0"0"-27"-16,0 0 39 0,0 0 15 15,0 0-20-15,0 0-59 0,0 0-51 0,0 0-15 16,0 0 10-16,0 0 11 0,0 0-4 0,0 0-4 16,5-34-7-16,2 32-6 0,0-1-3 15,0 1-2-15,2 0-3 0,0 0-7 0,-1 1 6 16,1 0-8-16,1 1 0 0,0-1 1 0,1 1-6 16,0 0-1-16,-1 0-4 0,0 0 2 0,0 1-8 15,0 1 4-15,-1 1-3 0,1-1-4 0,0 2 3 16,-2 0-3-16,1 1 2 0,0 1-7 0,-2-1 3 15,1 2-6-15,-1-1 3 0,-2-2 8 16,-1 3-3-16,0-2 6 0,-4 1 2 0,0 0 2 16,0-1-4-16,0 2 6 0,-2-1-3 0,-2 1-2 15,-1 0 4-15,-1 1-7 0,0-1 5 0,0 1-6 16,1 0 3-16,-1 0-3 0,0 0 0 16,1 0 4-16,1 0-1 0,-1 0 2 0,2 0-6 15,0 0 8-15,0 0-8 0,1 1 9 0,-1-1 2 16,1 2-13-16,1-1 7 0,0 1-15 15,1 0 3-15,0-1 2 0,0 1-4 0,0-1 1 16,0 2-5-16,2-3-2 0,3 0-7 0,1-1-2 16,-1-1-14-16,4-2-16 0,0-1-23 0,2-2-27 15,1-1-30-15,3 0-41 0,-1 0-20 16,4-2-32-16,-2-4-24 0,1-1-32 0,-1 0-22 16,-2 1-262-16,-7 1 563 0</inkml:trace>
  <inkml:trace contextRef="#ctx0" brushRef="#br0" timeOffset="-8070.97">15011 16864 365 0,'0'0'152'0,"0"0"6"0,0 0 42 16,0 0 27-16,0 0-25 0,0 0-31 0,0 0-37 15,0 0-8-15,0 0-22 0,0 0-15 0,0 0-12 16,0 0-16-16,0 0-14 0,0 0-13 0,-33 55-3 15,33-49-11-15,3 0 3 0,3-2-7 16,2-1-2-16,-1 1 3 0,3-2-2 0,-1 1 1 16,0-1-5-16,2-1 3 0,-3 3-9 0,1-3 9 15,1 2-7-15,-3 0-4 0,2-1 3 16,0 1-11-16,0 1 11 0,-1-1-7 0,0 2 5 16,2-2-4-16,-2 2-4 0,0 0 8 0,1 0-1 15,-1 1 0-15,-1 0-2 0,0-1 1 0,-1 2-6 16,-1-1 6-16,1 1 0 0,-4-1-5 0,-1 0 1 15,-1-1-5-15,0 2 6 0,-4 1-8 16,-4 0 4-16,-1 2-15 0,-1-2-16 0,-4 0-9 0,-1-2-31 16,0 1-13-16,0-1-21 0,-1-1-28 15,0-2-28-15,0 0-18 0,1-3-27 0,1 0-35 16,2 0-35-16,4-2-8 0,1 1-165 0</inkml:trace>
  <inkml:trace contextRef="#ctx0" brushRef="#br0" timeOffset="-7882.97">14991 16862 868 0,'0'0'144'16,"0"0"-6"-16,0 0 41 0,0 0 47 16,0 0-10-16,0 0-51 0,0 0-57 0,0 0-22 15,0 0-22-15,0 0-24 0,0 0-15 0,122-56-21 16,-104 49-8-16,-4 2-27 0,4-1-54 0,-3-1-91 15,1 1-111-15,-2 0-118 0,-4 3-59 0,-2 0-347 16</inkml:trace>
  <inkml:trace contextRef="#ctx0" brushRef="#br0" timeOffset="-7531.05">15403 16804 673 0,'0'0'69'0,"0"0"35"16,0 0 70-16,0 0 15 0,0 0-30 0,0 0-37 15,0 0-23-15,0 0-4 0,0 0-18 0,0 0-8 16,0 0-15-16,0 0-15 0,0 0-5 16,0 0-15-16,42 76-1 0,-37-70-1 0,2-1-1 15,-3 1-2-15,4 0 3 0,-2 0 0 0,0 0-6 16,1-1 2-16,0 1-10 0,1 0 4 0,-1 2-2 15,2 0 5-15,1 0-2 0,-3 0-9 0,1 1 12 16,-1-1-16-16,2 1 8 0,-3-2-1 0,-2 1-2 16,1 0 1-16,-3-1 7 0,0 2-4 0,-2-1-5 15,0 0 6-15,-7 1-11 0,1-1 5 16,-5 1-5-16,-2 0-17 0,0 1-20 0,-6-2-29 16,0-1-23-16,-1 0-30 0,-2-2-22 0,0 1-25 15,2-4-35-15,-1-1-48 0,1-1-42 16,7 0 13-16,4 0-142 0</inkml:trace>
  <inkml:trace contextRef="#ctx0" brushRef="#br0" timeOffset="-7328.08">15490 16794 784 0,'0'0'432'0,"0"0"-295"0,0 0 34 0,0 0 48 15,0 0-3-15,0 0-59 0,0 0-54 0,0 0-24 16,0 0-26-16,0 0-24 0,0 0-17 16,119-43-6-16,-106 36-13 0,1 1-14 0,1 1-49 15,-2-1-94-15,1 0-136 0,0 0-165 0,-4 3-452 16,-5 0 463-16</inkml:trace>
  <inkml:trace contextRef="#ctx0" brushRef="#br0" timeOffset="-5255.15">7440 10860 339 0,'0'0'129'15,"0"0"-45"-15,0 0 25 0,0 0 32 0,0 0 8 16,0 0-28-16,0 0-32 0,0 0-17 16,0 0-20-16,0 0-20 0,0 0-14 0,0 0-2 0,-21 2 11 15,25 2 18-15,4 0 5 0,1 1-7 16,-1-1-8-16,4 1-16 0,-2 1-6 0,0-2-8 16,2 1-4-16,1 1 0 0,-1-1-4 0,2-1-1 15,-3 1-4-15,2-2-8 0,0 1-11 16,0 0-19-16,0-1-35 0,2 1-45 0,-1-2-53 15,-3 1-55-15,-1-1-37 0,-4-2-324 0</inkml:trace>
  <inkml:trace contextRef="#ctx0" brushRef="#br0" timeOffset="-5029.97">7412 11078 1298 0,'0'0'-51'0,"0"0"11"15,0 0 49-15,0 0 91 0,0 0 6 0,0 0-32 16,0 0-28-16,0 0-18 0,0 0-11 0,0 0-11 16,0 0-11-16,119-2-22 0,-98 1-39 0,-1 1-51 15,0 0-70-15,2 0-49 0,1 0-40 16,0 0 29-16,-6 0 46 0,-5 0-30 0</inkml:trace>
  <inkml:trace contextRef="#ctx0" brushRef="#br0" timeOffset="-4622.74">7917 10947 1390 0,'0'0'-3'0,"0"0"8"0,0 0 56 16,0 0 61-16,0 0 1 0,0 0-32 0,0 0-31 16,0 0-16-16,0 0-11 0,0 0-6 0,0 0-9 15,0 0-5-15,0 0-5 0,118-61-4 0,-110 66-3 16,0 0-6-16,0 0-2 0,-5 4-5 15,3-1 2-15,-3 0-1 0,-3 3-1 0,1 1 1 16,-1 0-1-16,0 1 0 0,-1 0-4 16,-5 1 2-16,0 0-5 0,-2-1 2 0,-2 1 7 15,4-1 3-15,0 0 6 0,-1 1-1 0,4-2 4 16,-2-1-4-16,1 1 4 0,2-3-1 0,0 0-3 16,1 0 5-16,1 0-5 0,0-3 2 0,0 1 0 15,3 0-2-15,-1-1-4 0,6 0-5 0,-2-2-2 16,1 0-11-16,3-2-11 0,3 0-20 15,-1-2-36-15,3 0-53 0,1 0-55 0,2-3-41 16,0-2-34-16,-4 2 22 0,-5 0-223 0</inkml:trace>
  <inkml:trace contextRef="#ctx0" brushRef="#br0" timeOffset="-4286.07">8303 10958 1202 0,'0'0'57'0,"0"0"33"15,0 0 34-15,0 0 9 0,0 0-32 0,0 0-53 16,0 0-31-16,0 0-1 0,0 0-4 0,0 0 4 16,0 0-6-16,0 0 0 0,0 0-1 0,0 0-5 15,10 70 8-15,-3-63-5 0,3 0 2 0,0-2 2 16,0 2-3-16,1-1-2 0,1 0 0 0,-1-1 0 15,-1 0-3-15,0 0 3 0,0 1-1 16,-2-1-3-16,0 0-1 0,-2 1 0 0,3-2-1 16,-6 2 0-16,2 0 5 0,-2-2-2 0,-3 1 4 15,0 0 5-15,0-1 2 0,0 1 3 16,-5 1-6-16,-4 0-2 0,-1-1-10 0,-2 2-7 16,-3 0-16-16,-2 0-31 0,0 0-46 0,0-1-64 15,-3 1-59-15,1-3-73 0,7-1-60 0,3-2-421 16</inkml:trace>
  <inkml:trace contextRef="#ctx0" brushRef="#br0" timeOffset="-4095.58">8262 10898 1043 0,'0'0'842'0,"0"0"-838"0,0 0 21 0,0 0 78 15,0 0 12-15,0 0-27 0,0 0-49 0,0 0-23 16,0 0-23-16,0 0-9 0,135-27-27 16,-111 23-53-16,1-1-93 0,-3 2-107 0,2-1-106 15,-7 3-46-15,-6 0-330 0</inkml:trace>
  <inkml:trace contextRef="#ctx0" brushRef="#br0" timeOffset="-3755.14">8653 10947 1109 0,'0'0'97'0,"0"0"18"0,0 0 67 0,0 0 19 16,0 0-38-16,0 0-63 0,0 0-36 0,0 0-16 16,0 0-17-16,0 0-3 0,0 0-5 0,0 0-3 15,0 0-3-15,0 0-3 0,45 79-1 0,-37-76-4 16,1 0 5-16,1-1-5 0,-2 1 0 0,1 0-1 15,0-1-6-15,2 1 1 0,-2 1-3 0,1 1 1 16,2 1 2-16,-1 2-1 0,2 0-1 16,-2 2-1-16,-1 0-3 0,-1 0 2 0,-3 1 0 15,1 0 0-15,-5 1 3 0,1-1-1 0,-1 2 3 16,-2-2 5-16,0 2 0 0,0 1 6 0,-5-4-2 16,0 1 0-16,-3 0 0 0,-3-1-3 15,0 0-5-15,-2-1-7 0,-1 0-9 0,-4-2-17 16,1 0-23-16,-3-1-35 0,0-2-62 15,-3 1-83-15,0-3-86 0,4 0-111 0,6-2-424 16</inkml:trace>
  <inkml:trace contextRef="#ctx0" brushRef="#br0" timeOffset="-3541.07">8670 10917 2199 0,'0'0'24'0,"0"0"7"0,0 0 40 16,0 0 31-16,0 0-15 0,0 0-28 15,0 0-22-15,0 0-7 0,0 0-13 0,0 0-9 16,0 0-7-16,130 13-9 0,-109-13-2 0,-1 0-11 16,1 0-15-16,1 0-21 0,3 1-44 15,-2 0-69-15,-1 0-103 0,0 1-105 0,-5-1-106 16,-7 0-644-16</inkml:trace>
  <inkml:trace contextRef="#ctx0" brushRef="#br0" timeOffset="4007">1310 12983 251 0,'0'0'40'16,"0"0"19"-16,0 0 28 0,0 0 22 16,0 0 7-16,0 0-8 0,0 0-10 0,0 0-1 15,0 0 4-15,0 0 15 0,0 0 8 0,0 0 3 0,2-21-10 16,-1 21-20-16,-1 0-23 0,0 0-13 16,0 0-12-16,0 0-7 0,0 0-4 0,1 0-7 15,-1 0-1-15,0 0-3 0,0 0 1 0,0 0-2 16,0 0-3-16,0 0-2 0,0 0-2 15,0 1-6-15,0 0-6 0,0 0-1 0,0 2-2 16,0 1 7-16,0 1 3 0,0 2 0 0,0 0-3 16,0 4-4-16,0-1-3 0,0 2-2 0,0 0 1 15,0-1-2-15,0 0 1 0,0 2 0 16,0 0-2-16,0 0 5 0,0 1-4 0,0 0 3 16,0 0 1-16,0 0-2 0,-1-1 2 0,0 3-3 15,1-2 1-15,-1 1 2 0,0-2 0 0,-1 2 1 16,1-2 3-16,0 1-3 0,-1-2 1 15,2 0 1-15,-1 1-5 0,1-2 5 0,0 0-4 16,0 0-1-16,0-1 1 0,0-1-2 16,0 1-1-16,0-2-1 0,0 1 0 0,1 0-2 15,2 0 2-15,0 0-1 0,-1 1 1 0,-1-1 1 16,0 0-2-16,2 1 2 0,-2 0-3 0,2-1 4 16,-3 1-1-16,1 0-1 0,0 0 2 0,-1 0-3 15,0 0 2-15,1 1-1 0,-1-1 1 0,0 1-1 16,0-1 0-16,0 1 0 0,1 1 0 0,-1-2 2 15,2 1 0-15,-2-1 0 0,0-1 1 16,2 0 0-16,-2 1-2 0,0-1 1 0,0 0 2 16,0 1-1-16,0-2 0 0,0 3 0 0,0 0 0 15,0 0-2-15,-2 2 1 0,0-2 0 16,2 2 0-16,-1-2 0 0,0 1 1 0,0-1-2 16,0 0 2-16,0 1-1 0,-1-1 0 0,1 0-1 15,0 0 0-15,1 0 0 0,-2-1 0 0,1 1 0 16,0-1 1-16,1 1-2 0,-1-1 0 15,1-1 0-15,0 1-2 0,0-1 2 0,0 2 0 16,0-1 0-16,0 0 2 0,0 0 0 0,0-1 0 16,0 0-1-16,0 1 0 0,0-2-1 15,0 1 0-15,0-1-1 0,0 1 0 0,0-1 1 16,0 0 0-16,0 3 0 0,1-3-1 0,-1 0 4 16,0 2-3-16,0-1 0 0,1 0 3 0,0-1-3 15,-1 1 2-15,2-1-2 0,-2 0 3 0,1 2-2 16,0 0 3-16,-1-2-3 0,0 2 0 0,0-1 0 15,0-1 0-15,0 0 3 0,0 0-5 16,0 1 3-16,2 0-2 0,-2 1 0 0,0-1 4 16,0 0-3-16,0 0 1 0,0-1-1 0,0 1-1 15,1 0 1-15,-1-1 0 0,0 0 0 0,0 2 1 16,0 0 1-16,0 0-1 0,0 0 3 16,0 0-4-16,0-1 5 0,0 0-3 15,-1 2 1-15,1-3 1 0,-2 1-1 0,2 2 2 0,0-2-4 16,-1 1 0-16,1-1-2 0,0 1 0 15,0 0 1-15,-1-1 1 0,1-1 0 0,0 1-1 16,0-1 0-16,0 2-1 0,0-2 1 0,0 1-1 16,0 0-1-16,0 1 2 0,0 0-2 0,0 0 2 15,0 2-1-15,0-2 3 0,-2-1-1 16,1 1-1-16,0 0-1 0,1-1 0 0,-1 0 0 16,1 1 1-16,-1-1 2 0,1 0-2 0,-2 1 2 15,2-2-2-15,0 2-3 0,0-1 3 0,0-1-1 16,0 0 0-16,0 0 2 0,0 0-1 0,0 0 1 15,0 1-2-15,0-1 0 0,0 2-1 0,0-2 1 16,0 1 1-16,0-1 1 0,0 1-2 16,0-1 2-16,-1 1-1 0,1-1-4 0,0 0 7 15,-1 1-4-15,1 0 4 0,0-1-2 0,-2 1 0 16,2 0-1-16,-1 1-3 0,1-1 4 16,-1 2-3-16,1-1 2 0,0 1 1 0,0-1 0 15,0-1 0-15,0 0 0 0,0 0-2 16,0-1 0-16,-1 0 2 0,1 1-1 0,0-1 3 0,-1 1-3 15,1 0 1-15,0-1-2 0,-3 1-2 16,3 0 6-16,0 0-5 0,-1-1 3 0,1 1-1 16,-2 0 0-16,2 1 0 0,0-1 4 0,0 1-3 15,0-1-2-15,0 0 0 0,0 1 1 16,0-1 1-16,0 0-2 0,0 1 2 0,0-2-2 16,0 3 1-16,0-2 0 0,0 2 0 0,0-2-3 15,0 1 1-15,0-1 4 0,0 2-1 0,0-1 0 16,0-1 2-16,0 2-6 0,0 0 1 0,0 0 6 15,0 0-2-15,0 1 1 0,0-1 0 0,0 0-6 16,0 0 2-16,0-1 4 0,0-1-3 0,0 1 5 16,0-2-3-16,0 0 0 0,0-3 0 15,-1 2-3-15,1-1 4 0,0-1-2 0,0-1 0 16,0 0 5-16,0-1-4 0,0 1-1 0,-1-1 1 16,1 0-8-16,0 0 3 0,0 1 3 15,0 0-3-15,0 1 4 0,-1 0 0 0,1 1-2 16,0 0 4-16,0 0 0 0,0-2 1 15,0 1-4-15,0 0 2 0,0 0-3 0,0 0 3 16,0 0 0-16,-1-1 0 0,1 0 1 0,0 1-3 16,-1 0 3-16,1-1-4 0,0 0 3 0,0 0-3 15,0 1 2-15,0-1-3 0,0 0 3 0,0 1 1 16,0 2-5-16,0-1 5 0,0 1-8 16,-2 0 5-16,2 1 2 0,0-1 0 0,-1 1 5 15,1 1-4-15,0-1 4 0,-2 0-1 0,2 2 3 16,-1 0-1-16,0 1-1 0,0-1 0 0,1-1 1 15,-2 0 1-15,0 0-5 0,1 1 1 0,-1-2-5 16,1 1 4-16,-1 1-2 0,1-3 3 0,-2 1-2 16,3 0-4-16,-1-2 4 0,1 0-4 15,0 0 5-15,0-3-3 0,0 2-1 0,0-2-3 16,0 1 1-16,0-1 4 0,0 0-4 0,0-2 4 16,0 1-7-16,0-1 3 0,0 0-2 0,0 0-2 15,0 0 1-15,0-1-7 0,0 0 5 16,0 0-7-16,0 0 1 0,-1 0-14 0,1 0-22 15,0 0-32-15,-2 0-37 0,2 0-50 16,-1 0-84-16,0 0-70 0,0 0-60 0,1 0-39 16,0 0-1-16,0 0-8 0</inkml:trace>
  <inkml:trace contextRef="#ctx0" brushRef="#br0" timeOffset="6327.13">967 15585 19 0,'0'0'138'0,"0"0"-82"0,0 0 29 15,0 0 24-15,0 0 12 0,0 0-10 16,0 0-17-16,0 0-5 0,0 0 5 0,0 0-3 15,0 0 11-15,0 0-5 0,0 0-4 0,0 0 1 16,-30-9 1-16,30 9 5 0,0 0-7 0,0 0-5 16,0 0-17-16,0 0-10 0,0 0-6 15,0 0-8-15,0 0-8 0,0 0-6 0,0 0-6 16,0 0-7-16,0 0-1 0,0 0-5 0,0 0 0 16,1 0 0-16,2 0 1 0,0 0 4 15,-1 0-5-15,0 0 6 0,2 0-3 0,1 0-4 16,1 0 4-16,-1 0-2 0,3 0 0 0,-1 0 2 15,2 0 3-15,-1 0-5 0,1 0 3 0,-1 0-4 16,3 0-1-16,-1 0-1 0,0 0-2 16,2 0 2-16,0 0-2 0,1-1 2 0,0-1-1 15,-2 1-1-15,3 0-2 0,1 0 1 0,-1 0-2 16,2 0-3-16,0-1 7 0,-2 1-6 0,0 0 3 16,0 1 1-16,0-1-3 0,-3 1 1 0,3 0 1 15,1 0 1-15,-4 0-6 0,2 0 4 0,0 0-7 16,-1 0 1-16,1 0 3 0,-2 1-2 15,4 0 2-15,-1 2-2 0,-1-2 3 0,1 0-3 16,1 0 2-16,-3 0-2 0,2 0-1 0,0 1 2 16,-3-2 1-16,3 1 1 0,-1 0-6 15,-1 0 5-15,1 0-4 0,0 2 2 0,1-2 3 16,-3 0-4-16,1 1 4 0,0-1-4 16,3 2 6-16,-2-2-3 0,1 0 2 0,1 0 0 15,-3 1-2-15,5 0 2 0,-4-1-1 0,5 1 1 16,-4-1-1-16,4 0 1 0,-3 1-3 15,2-1 0-15,0 0-3 0,1 1 1 0,0-1 3 0,0-1-2 16,3 0 7-16,-1 0-3 0,1 0 3 16,2 0 0-16,-2 0-3 0,-2 0 1 0,0 0-4 15,-2-1 3-15,3 0-2 0,-3 0 2 0,-2 1 0 16,4-1-2-16,-4 0 1 0,1-1-2 0,3 2 0 16,-5-1 0-16,3 0 1 0,-1 0 0 0,-1 0 1 15,3-2-3-15,-4 1-1 0,4 1-2 16,-4-1 3-16,3-1 0 0,-3 1-1 0,3 1 3 15,-4-1-6-15,4 0 1 0,-1-1 1 0,-1 1-1 16,-1-1 4-16,3 2-4 0,-3-1 3 0,1 1-3 16,-2-1 2-16,4 1 2 0,-5 1-3 0,5-1 3 15,-4 1-3-15,0-1 1 0,1 1-4 16,-1 0 5-16,0 0-6 0,0 0 4 0,2 0 3 16,-3 0-4-16,4 0 5 0,-3 0-6 0,0-1 4 15,3 1-2-15,-4 0 4 0,5-1-1 16,-4 0-3-16,2 1 0 0,0-1-1 0,-2 0 1 15,3 0-1-15,-2-1 4 0,2 1-4 0,-3-1 1 16,0 0 4-16,3 0-2 0,-4 0-1 0,0 0-2 16,4-1 3-16,-5 2-3 0,2 0 10 15,-2 0-5-15,3 0-4 0,-3 0 6 0,0-1-10 16,1 2 10-16,-2-1-7 0,2 1 4 0,3-1-2 16,-2 0-3-16,-1-1 7 0,3 0-7 0,-1 1 4 15,-2-1-1-15,5 1 0 0,-3-2 0 0,5 2 3 16,-2-1-2-16,2 0-1 0,-4-1 2 0,5 2-5 15,-2-1 1-15,0 1 0 0,-1 0 3 16,1-1-4-16,0 1 4 0,-3-1 3 0,3 0-5 16,1 0 8-16,-2 1-7 0,-1-2 1 0,1 2-4 15,-2-1 3-15,2 1 2 0,0-2-3 0,-3 2 4 16,2 0-4-16,-4-1 0 0,1 1-2 16,-1 1 2-16,1-2-2 0,1 2 0 0,-3-1 5 15,2 0-2-15,1 0 5 0,-2 0-4 0,0 1-1 16,0-1-2-16,3 1 2 0,-3-2-2 15,-1 2-1-15,0-1 7 0,0 1-11 0,-1 0 7 16,1 0-1-16,-1 0 1 0,1 0 0 0,-1 0-3 16,-1 0 6-16,1 0-3 0,0 0 7 15,0 0-2-15,-1 0-3 0,2 0-1 0,0 0-1 16,-1 0 1-16,2 0 0 0,1 0 4 0,0 0-3 16,0 0 2-16,3-1-3 0,-2 1 4 0,2-1-5 15,-2 1 5-15,-1-1 1 0,5 0-7 0,-1-1 9 16,-4 1-7-16,5 1 2 0,-5-1-2 15,3 0-2-15,-2 1-1 0,-2-1 1 0,3 1 4 16,-2 0-1-16,-1 0 2 0,3 0-7 0,-2 0 2 16,-1 0-3-16,4 0 4 0,-2-1 4 0,1 1-3 15,0 0 5-15,1-2-6 0,-2 1 1 0,-2 0-4 16,4 0 3-16,-4 0-1 0,0 0 0 16,0 1 4-16,1-2-6 0,-1 2 5 0,-1-1-2 15,0 1 1-15,-1-1 0 0,0 1 0 0,1 0 2 16,-2 0-3-16,1 0 4 0,-1 0-6 15,-2 0 1-15,2 0-2 0,-1 0 1 0,0 0 0 16,0 0 1-16,-3 0 3 0,3 0-2 16,-2 0 0-16,1 0-4 0,1 0 5 0,-1 0-5 0,-1 0 6 15,3 0 3-15,-1 0-7 0,1 0 6 16,0 0-8-16,-1 0 0 0,0 0 3 0,1 0-3 16,1 0 3-16,-2 0 5 0,0 0-2 0,-2 0 1 15,4 0-2-15,-2 0-4 0,2 0 2 0,-2 0-2 16,2 0 4-16,-2 0-2 0,0 0 0 0,0 0 1 15,1 0-4-15,-1 0 5 0,0 0-5 16,-1 0 0-16,1 0 2 0,1 1-1 0,0 0 5 16,2 1-3-16,-2-2 2 0,0 1-3 0,1 0 2 15,-1-1-1-15,-1 1 2 0,-1 0-1 0,3 0-4 16,0-1 4-16,-1 2-4 0,1-2 5 0,-1 1-1 16,0-1 1-16,1 1-3 0,-2 0-3 15,0-1 4-15,0 1-4 0,1-1 5 16,-1 0-1-16,-4 0 4 0,3 0-4 0,-4 0 3 15,4 0-1-15,-5 0-4 0,-1 0 4 0,1 0-4 16,1 0 2-16,-2 0-1 0,0 0 0 0,-1 0-4 16,0 0-3-16,0 0-1 0,0-1-11 0,0 1-4 15,0-1-12-15,0 1-10 0,-1 0-10 0,0 0-14 16,1 0-35-16,-3 0-15 0,2 0-10 16,0 0-52-16,1-1-56 0,-1 1-83 0,-1-1-108 15,-1-1-50-15,-1 2-304 0</inkml:trace>
  <inkml:trace contextRef="#ctx0" brushRef="#br0" timeOffset="6847.04">4561 15200 946 0,'0'0'299'0,"0"0"-240"15,0 0 43-15,0 0 47 0,0 0 8 16,0 0-26-16,0 0-57 0,0 0-34 0,0 0 3 16,0 0 12-16,0 0 10 0,0 0-2 0,0 0-7 15,22 11-10-15,-12-6-2 0,3 0 3 0,1 1 0 16,0 1-4-16,-2 0-5 0,6 0-2 0,-2 0-10 15,-1 1 1-15,1 0-2 0,-1 1-9 0,1-1 2 16,-1 1-4-16,2-1-5 0,-2 2-1 16,1-2-3-16,3 0-1 0,-7-1 1 0,7 2 0 15,-7-1 0-15,6-1 0 0,-4 0-3 0,-3 0 1 16,0 0-4-16,3-2-1 0,-3 1 5 16,-2-2-3-16,-1 1 3 0,0 0 2 0,0-2-2 0,-1 1-4 15,-3-1 2-15,3 1-2 16,-4-2 0-16,-1 0 4 0,0 1-1 0,0-2 3 15,-1 0 8-15,-1 0 8 0,0 0-1 0,0 2 7 16,-1-1-4-16,-4 1-4 0,0 1-1 0,-4 3-7 16,-2 0-5-16,-4 2-8 0,1 0 0 0,-5 2 0 15,0 1 0-15,-2-1 4 0,-1 2-2 16,0 0-3-16,-3 0-6 0,3-1-2 0,1 1-11 16,0 0-3-16,-1 0-10 0,1 0-19 0,0-1-15 15,1 0-34-15,-1-2-50 0,3 1-106 0,0-2-110 16,7-2-122-16,1-3-617 0</inkml:trace>
  <inkml:trace contextRef="#ctx0" brushRef="#br0" timeOffset="8096.52">1249 12993 510 0,'0'0'91'0,"0"0"3"0,0 0 29 16,0 0 33-16,0 0 15 0,0 0-5 0,0 0-16 15,0 0-32-15,0 0-29 0,0 0-24 16,0 0-31-16,0 0-16 0,-19-5-14 0,15 14-4 0,-2 3 8 16,-3 4 6-16,-1 2 7 0,0 2 1 0,0 0-1 15,-1 1 3-15,1-2-2 0,1 1-2 16,-2-2 3-16,2-1-6 0,1 1-2 0,0-3 2 15,1-3-2-15,2-2 2 0,0-2-2 0,4-2-2 16,-2-2-6-16,3-3-2 0,0-1-4 16,0 0-4-16,0 0-5 0,0 0 5 0,0-1 11 15,4-4 10-15,1-2 17 0,1-4-5 0,4-5-6 16,0-3-8-16,3-2-12 0,0-1 1 16,0 0-3-16,0-2 2 0,0-1-3 0,-1 2 4 15,1 0 0-15,-3-1 0 0,1 2 3 0,-4 1 1 16,1 4 6-16,-3 2 4 0,1 5 12 15,0 2-2-15,-2 2 1 0,0 1 1 0,-1 2-4 16,1-1-2-16,0 3-3 0,-1 0-3 0,3 1-5 16,-3 0 3-16,2 0-1 0,0 5 0 0,3 1 0 15,0 3 0-15,3 0 0 0,-1 2-4 0,2 2 2 16,-1 0-5-16,1 1-4 0,4-1 0 0,-3 1-5 16,5 0 0-16,0-1-6 0,-1 0-9 0,3-1-28 15,0-1-38-15,3 1-62 0,-1 1-108 16,-1 0-175-16,-6-3-102 0,-5-3-634 0</inkml:trace>
  <inkml:trace contextRef="#ctx0" brushRef="#br0" timeOffset="9554.51">2039 15377 0 0,'0'0'162'0,"0"0"-109"0,0 0-37 15,0 0-7-15,0 0-4 0,0 0-4 0,0 0 0 16,0 0-4-16,0 0-1 0,0 0-7 0,0 0-56 16,0 0-95-16</inkml:trace>
  <inkml:trace contextRef="#ctx0" brushRef="#br0" timeOffset="10178.79">2105 15478 0 0,'0'0'305'0,"0"0"-168"15,0 0 19-15,0 0 33 0,0 0-8 0,0 0-8 16,0 0-4-16,0 0-7 0,0 0-6 16,0 0-15-16,0 0-21 0,0 0-27 0,0 0-23 15,-6-29-24-15,6 29-17 0,0 0-16 0,0 2-5 16,0 3 3-16,0 0 5 0,3 3 10 0,-1 1-3 15,-2 3 0-15,2-1-5 0,1 1-7 0,-2 1 0 16,1 1-8-16,-1 0-1 0,0 1-3 16,-1 0 1-16,0 1-10 0,0-1-6 0,1 1-23 15,-1 0-30-15,0 2-33 0,0-2-44 0,0 3-41 16,-1 1-41-16,-1-1-58 0,-1-4-60 16,1-6-425-16</inkml:trace>
  <inkml:trace contextRef="#ctx0" brushRef="#br0" timeOffset="11663.9">3903 15401 0 0,'0'0'117'0,"0"0"-81"0,0 0-12 0,0 0-6 15,0 0 6-15,0 0 9 0,0 0 15 0,0 0 13 16,0 0 11-16,0 0 3 0,0 0 3 16,0 0 0-16,0 0-4 0,0 0 7 0,-25-26-6 15,21 24 7-15,3 0-1 0,1 1-1 0,-1 0 5 16,1 0-4-16,0-2 1 0,-1 2-1 0,1-1-6 16,-1-1-4-16,0 1-3 0,0-1-6 0,-2 0 0 15,1 1 1-15,1 0-3 0,0-2 4 16,-1 2-9-16,-3-1-4 0,4 0-6 0,0 1-7 15,-1 0 3-15,1 1 0 0,-1-2 4 0,-2 2-1 16,3 0-3-16,0-1-6 0,0 1-2 16,0-1-6-16,0 1 3 0,0 0-3 0,1 1-4 15,0 0 2-15,0 0-10 0,0 0-1 0,0 0-6 16,0 0-3-16,0 0 0 0,0 0-2 0,0 1-2 16,0 3-3-16,0 3 3 0,0 1 2 0,1 6 1 15,1 3 5-15,0 2 2 0,-1 1-2 0,4-1-2 16,-1 2 3-16,-3-1-6 0,6-1 0 15,-5 1-2-15,1 0-2 0,2 0-1 0,-3 1-5 16,1-2-3-16,1 1-11 0,-2-2-14 0,0 2-30 16,-2-2-39-16,0 2-61 0,0-1-76 0,0 0-100 15,-3 0-122-15,1-5-242 0,-1-3 146 0</inkml:trace>
  <inkml:trace contextRef="#ctx0" brushRef="#br0" timeOffset="13232.26">1100 16198 99 0,'0'0'138'0,"0"0"-47"0,0 0 30 16,0 0 27-16,0 0 3 0,0 0-10 0,0 0-13 15,0 0-13-15,0 0-13 0,0 0-2 0,0 0-2 16,0 0-5-16,0 0 0 0,0 0-5 16,1-20-3-16,-1 17-8 0,0-1-7 0,0 1-17 15,-1-2-12-15,0 0-9 0,0 1-8 0,0-2 0 16,-2 1-1-16,2 0 5 0,-2 1-4 0,1 0 4 16,-1 0-5-16,-3 0-2 0,3-1-1 0,-4 1-5 15,1 1 0-15,0 2-9 0,-3 0 1 16,1 1-11-16,1 0-7 0,-2 0-8 15,-2 1-10-15,0 3-6 0,-2 5 0 0,0 0 7 16,2 3 0-16,-4 1 9 0,2 1 1 0,1 1 1 16,2 0 4-16,1 1-4 0,3 1 2 0,0 1-4 15,1 2 3-15,3 0-1 0,2-1 3 0,0 1 4 16,2-2-1-16,3-1 3 0,5-1-3 0,-2-2 7 16,4-1-1-16,1-3 8 0,4-2 5 15,0-2 3-15,1-2 8 0,5-1 1 0,1-3 2 16,0 0-2-16,1-5 4 0,-1-2-2 0,4-1 6 15,-5-2 5-15,1-1 0 0,-3-2 8 0,-4 0-3 16,0 1 3-16,-5-1-2 0,-3 2 3 16,-2-2 4-16,0-1 3 0,-2 2-3 0,-3-4 0 15,-2 0-8-15,0 0-12 0,0-3 2 0,-1-1-12 16,-7 0-2-16,-2-2-5 0,0 1-4 0,-1 1-5 16,-4 3-8-16,-1 2-10 0,-5 2-20 15,-1 4-16-15,-2 4-23 0,0 1-18 0,0 4-33 16,1 1-38-16,-2 9-48 0,5 3-77 15,-2 7-102-15,3-5-292 0,9-4 166 0</inkml:trace>
  <inkml:trace contextRef="#ctx0" brushRef="#br0" timeOffset="14301.34">2066 16449 124 0,'0'0'7'0,"0"0"-4"0,0 0-2 0,0 0 6 16,0 0-7-16,0 0 0 0,0 0-4 16,0 0 2-16,0 0-5 0,0 0 0 0,0 0 1 15,0 0-11-15,0 0 6 0,0 0-4 0,60-24 8 16,-54 21 9-16,-4 1 7 0,-1 0 9 0,-1 2 3 16,0-2 18-16,1 2 48 0,-1-1 37 0,0 1 28 15,0-1 23-15,0 0-20 0,0 0-3 0,0 0 4 16,0-1-3-16,0 1-3 0,-1-1-13 15,1 1-10-15,0-2-20 0,-1 0-6 0,1 1-14 16,0-2-15-16,0-1-9 0,0 1-6 0,0-1-4 16,0-1-3-16,0-1 4 0,0 1-13 0,0-1 3 15,0-1-6-15,0 0-5 0,-1 0-5 16,0-2-8-16,-5 1 4 0,5 0-9 0,0-1 6 16,-4 0-3-16,-1 0-7 0,-2 0 3 0,-2-1-7 15,4 0 0-15,-4 2-7 0,-1-1 0 16,1 1-4-16,-2 2 1 0,1 3 3 0,-1 0-4 15,0 2-2-15,-2 2-7 0,1 0 2 0,0 2-6 16,-1 4 1-16,-2 2-4 0,4 2 3 16,-5 3 0-16,6 2 7 0,-1 1 1 0,1 1-4 15,3 2 4-15,0-1-10 0,4 2 5 0,-2 0 3 16,5-2 0-16,1-1 8 0,0 1-10 0,7-4 0 16,-2 1-6-16,4-2 2 0,2-4 4 0,5-1 4 15,-3-1 3-15,5-4 4 0,-4 0 4 0,4-2-2 16,-2-1 8-16,-2 0-9 0,4-5 7 0,-5 0 1 15,1-3 2-15,1-2 6 0,-4 0-7 16,1-3 6-16,-2 2-5 0,-1-2 4 0,1 1-1 16,-5-1-1-16,0 0 2 0,-3 1 0 15,3-2 4-15,-5 0-6 0,0 0 2 0,0 1-8 16,0 1 2-16,0 3 3 0,-5 3 4 0,3 1 4 16,1 4-3-16,-2 0 5 0,2 1-14 0,-1 0-3 15,1 2-18-15,0 4-8 0,0 2-1 0,1 5 4 16,0 0 17-16,0 5-5 0,0-1 12 15,1 2-8-15,3 1 1 0,1-1 4 0,4 0-2 16,-3 0 2-16,3-2-2 0,2-1-5 16,-1-1-8-16,4-2-3 0,-1-2-13 0,4 0-13 15,-3-4-22-15,5 0-43 0,-2-2-66 0,1-1-95 16,-4-1-159-16,-5-2-774 0</inkml:trace>
  <inkml:trace contextRef="#ctx0" brushRef="#br0" timeOffset="15195.58">3546 15968 1473 0,'0'0'86'0,"0"0"35"16,0 0 38-16,0 0 18 0,0 0-36 0,0 0-48 16,0 0-32-16,0 0-19 0,0 0-20 0,0 0-17 15,0 0-7-15,0 0-7 0,0 0 4 0,0 0 4 16,-17 66 2-16,16-39 4 0,1 0 7 15,0 2 2-15,0-1 3 0,0 0 8 0,0 0-1 16,1-4-1-16,4-1-7 0,-2-1-4 0,2-4-8 16,-1-1-3-16,0-3 3 0,3-2-8 0,-4-3 4 15,4-2-4-15,-1-2-4 0,-2-3 0 0,3-1 4 16,-3-1 5-16,4 0 4 0,-1-2 10 0,-2-4-1 16,5-2 3-16,-1-1-4 15,1-3-2-15,1 0-2 0,0 0-8 0,-1-1 3 16,3 2-10-16,0 0 2 0,-2 3-1 0,0 2 0 15,1 0 2-15,-2 3-1 0,-1 0-3 0,1 3-8 16,0 0 3-16,-1 0-4 0,-3 1 5 0,3 5 5 16,0 0-3-16,0 2 5 0,0 0-4 0,-3 0 6 15,1 0-2-15,0 1 1 0,-4-1 3 0,3 1 1 16,-2-2 3-16,-4 0 6 0,1 0 0 16,-1 1-2-16,0-2 9 0,0 1-3 0,0-1 12 15,-1 0 2-15,-2-2 1 0,-4 2 3 0,3-2-7 16,-3 0 7-16,-3 0-5 0,1 0 2 15,-1-1-1-15,-1 0-6 0,1-1 1 0,-1-1-1 16,-3-1 0-16,-1 0-7 0,0 0 2 0,-1 0-10 16,-2 0 1-16,4 0-3 0,-4-2-3 0,4-1-6 15,-4 0-5-15,5-1 0 0,-3 1-10 0,5 0-5 16,0 0-17-16,1 1-25 0,2 1-41 16,4 0-62-16,-2 1-87 0,3 0-177 0,3 0-133 15,0 0-653-15</inkml:trace>
  <inkml:trace contextRef="#ctx0" brushRef="#br0" timeOffset="15981.3">4564 15301 473 0,'0'0'131'16,"0"0"-17"-16,0 0 36 0,0 0 46 0,0 0 20 15,0 0-19-15,0 0-24 0,0 0-34 0,0 0-40 16,0 0-38-16,0 0-28 0,0 0-16 16,0 0 2-16,-21-12 13 0,25 20 9 0,1 4 17 15,1 4 0-15,0 3-4 0,1 6-9 0,1 2-7 16,-4 4-8-16,4 3-9 0,-4 3-1 0,1-1-15 16,-3 1 0-16,-1 1-2 0,-1 0-10 15,0-1-5-15,0-1-22 0,-2-1-29 0,-1-1-42 16,-2-3-65-16,4 0-108 0,0-3-138 0,1-7-286 15,-2-9 61-15</inkml:trace>
  <inkml:trace contextRef="#ctx0" brushRef="#br0" timeOffset="16504.44">4510 16237 1623 0,'0'0'-87'0,"0"0"27"0,0 0 39 0,0 0 84 16,0 0 16-16,0 0-28 0,0 0-33 0,0 0-10 16,0 0 1-16,0 0-1 0,0 0 5 0,0 0-1 15,0 0 2-15,0 0-4 0,88-47 6 0,-78 50 0 16,-2 2-1-16,0 1-2 0,1 0-2 15,-5 2 6-15,1 0 0 0,-3 0 11 0,-1 1 0 16,-1 0-1-16,0 1 3 0,0 1-2 0,-2 2-2 16,-4 0-2-16,2 0 0 0,-3 2-8 15,3 1 0-15,-4-1 4 0,4-2-1 0,-2 1 2 16,4-2-1-16,1-1-1 0,0-1-6 16,1 1 1-16,0-1-6 0,1-2-1 0,2 0-3 15,3-1-4-15,-2 0-1 0,5 0-8 0,1-2 0 16,1 1-9-16,0-2-6 0,7-1-6 0,0-3-15 15,-3 0-30-15,5 0-32 0,-1 0-51 0,1-3-87 16,0-3-69-16,-1 0-85 0,-5 1-43 16,-5 0 81-16</inkml:trace>
  <inkml:trace contextRef="#ctx0" brushRef="#br0" timeOffset="16819.82">4972 16234 1334 0,'0'0'110'0,"0"0"-17"0,0 0 7 16,0 0 6-16,0 0-31 0,0 0-35 0,0 0-1 16,0 0 10-16,0 0 3 0,0 0-4 0,0 0-2 15,0 0-9-15,0 0 2 0,17 50-11 16,-6-46 0-16,-1 0 1 0,0-2-1 0,3 1-2 16,2 0-2-16,-2-1-3 0,-1 0-10 0,4 0 4 15,-4 2-9-15,-1-2 4 0,1 3 0 0,2 0 4 16,-4-1 3-16,1 3-5 0,-2-1 4 15,-3 1-5-15,2 1 1 0,-6 0 2 0,1 1 7 16,-1 0-2-16,-2 2 3 0,0-1-4 0,-6 2-12 16,-2-1 3-16,1 3-11 0,-3-3 2 15,-2 1-4-15,0-1-6 0,2-3-13 0,-2 0-27 16,2-1-32-16,0-2-56 0,-1-3-59 0,3-2-104 16,3 0-123-16,-1-4-62 0,5 0-392 0</inkml:trace>
  <inkml:trace contextRef="#ctx0" brushRef="#br0" timeOffset="17002.09">5027 16070 1765 0,'0'0'54'16,"0"0"-15"-16,0 0 14 0,0 0 18 16,0 0 9-16,0 0 0 0,0 0 7 0,0 0-14 15,0 0-16-15,0 0-13 0,0 0-19 0,0 0-6 16,116 2-12-16,-90-4-7 0,-3 0-17 15,0-2-29-15,2 1-53 0,-3-1-77 0,1 1-107 16,-2 0-157-16,-3 1-154 0,-7 1-205 0</inkml:trace>
  <inkml:trace contextRef="#ctx0" brushRef="#br0" timeOffset="17315.95">5450 16152 1186 0,'0'0'619'0,"0"0"-546"16,0 0 12-16,0 0 28 0,0 0-6 0,0 0-32 16,0 0-22-16,0 0-7 0,0 0-8 0,0 0-5 15,0 0-1-15,0 0-6 0,0 0 2 0,11 71-12 16,2-67 2-16,-1 1-4 0,1 0 0 16,4-1-2-16,-1 2-6 0,0-1 8 0,2 4-5 15,-1 0 6-15,-1 0-2 0,3 2-3 16,-6-1-3-16,3 0 4 0,-5 2 0 0,-2-1-3 0,-1 2 8 15,-2-1-10-15,-3 0 11 0,0-1 0 16,-3 1 1-16,0 0 0 0,-3-1-12 0,-4 0 0 16,-4 2-9-16,-2-1-4 0,-2-2-7 0,-5 2-9 15,-1-2-8-15,-1-1-4 0,2-1-20 16,-1-2-30-16,2-2-47 0,-1-3-73 0,1-1-86 16,1-3-106-16,4-1-110 0,6-1-504 0</inkml:trace>
  <inkml:trace contextRef="#ctx0" brushRef="#br0" timeOffset="17504.18">5501 16004 1830 0,'0'0'165'0,"0"0"3"0,0 0 9 0,0 0-35 16,0 0-38-16,0 0-36 0,134-49-13 15,-112 44-7-15,1 0-17 0,-2 2-12 16,0-1-10-16,2 3-3 0,0 0-6 0,-3 1-3 15,-1 0-16-15,-3 0-22 0,3 0-49 0,-5 4-88 16,0-1-111-16,-4 1-187 0,-4-1-126 0,-1-1-522 0</inkml:trace>
  <inkml:trace contextRef="#ctx0" brushRef="#br0" timeOffset="17994">4309 16283 1041 0,'0'0'27'16,"0"0"20"-16,0 0 35 0,0 0 37 16,0 0 11-16,0 0-34 0,0 0-25 0,0 0-24 15,0 0-16-15,0 0-7 0,0 0-4 0,0 0 0 16,0 0-10-16,91-51-8 0,-71 46-6 15,2 1-4-15,-2-1-19 0,4 2-36 0,-1-1-113 16,-10 2-212-16,-3 1-713 0</inkml:trace>
  <inkml:trace contextRef="#ctx0" brushRef="#br0" timeOffset="19313.42">975 13272 613 0,'0'0'171'0,"0"0"29"16,0 0 18-16,0 0-5 0,0 0-35 0,0 0-44 15,0 0-36-15,0 0-26 0,0 0-24 16,0 0-20-16,0 0-9 0,0 0 12 0,-8-12 10 15,19 12 7-15,7-1 4 0,-1 1 0 0,7-1 0 16,1 0-5-16,3-1-5 0,2 0-10 16,4 1-10-16,1-1-3 0,-1 0 3 0,3 1-10 15,-3 0-3-15,3 1-5 0,-4 0-20 0,2 0-8 16,-1 0-27-16,-1 0-43 0,1 1-57 0,-3 5-106 16,-7-1-168-16,-11-2-765 0</inkml:trace>
  <inkml:trace contextRef="#ctx0" brushRef="#br0" timeOffset="19945.74">174 13230 1406 0,'0'0'78'0,"0"0"-49"0,0 0 8 0,0 0 25 16,0 0 7-16,0 0-11 0,0 0-7 0,0 0-7 15,0 0-8-15,0 0-4 0,96-120-4 16,-78 109-4-16,-1 4-6 0,1 2-8 0,-3 3-7 16,0 2-5-16,-2 0 2 0,-2 7 0 0,-1 1 5 15,0 3 2-15,-6 3 6 0,3 2 2 0,-7 2 4 16,0 3-1-16,0 3 1 0,-7-2-1 15,0 3 2-15,0 0 1 0,-3 2 5 0,-1-1 4 16,2 0 3-16,0 2 2 0,2-2-2 0,-2-1-8 16,3-1-3-16,1-2-8 0,1-1-7 0,3-4 0 15,1-2-10-15,0-1-5 0,0-4-11 0,5-2-16 16,0-2-17-16,4-3-25 0,2-2-35 16,-1-1-59-16,6-1-96 0,-4-4-142 0,-4 1-674 0</inkml:trace>
  <inkml:trace contextRef="#ctx0" brushRef="#br0" timeOffset="20254.29">586 13075 1712 0,'0'0'51'0,"0"0"16"0,0 0 2 0,0 0 7 16,0 0-30-16,0 0-22 0,0 0-2 0,0 0-10 15,0 0-10-15,0 0-2 0,0 0 0 0,0 0 3 16,0 0 7-16,0 0 1 0,26 89 6 16,-14-84 0-16,0 1 0 0,-1-2 1 0,2 2-4 15,-2 0 3-15,0 0-4 0,1 1-2 0,-2 0-1 16,-1 0-3-16,0 1 2 0,-4 2-1 0,0-2 3 16,-4 2 4-16,-1 0 5 0,0 1 1 15,0 0-2-15,-4 1-2 0,-3 1-6 16,0-2-3-16,-1 0-6 0,0 1-6 0,-2-3-6 15,1 1-17-15,-3-1-18 0,1-2-38 0,0-1-48 16,-1-2-74-16,1-2-116 0,1 0-122 16,6-2-675-16</inkml:trace>
  <inkml:trace contextRef="#ctx0" brushRef="#br0" timeOffset="20438.09">563 13055 1644 0,'0'0'49'16,"0"0"9"-16,0 0 27 0,0 0 40 0,0 0-11 16,0 0-27-16,0 0-23 0,0 0-22 0,0 0-23 15,0 0-15-15,130-59-13 0,-111 52-17 0,1 2-30 16,-2 0-34-16,-1 2-58 0,-1 0-81 0,-1 2-92 16,-3 1-95-16,-6 0-580 0</inkml:trace>
  <inkml:trace contextRef="#ctx0" brushRef="#br0" timeOffset="20703.86">829 12990 1104 0,'0'0'189'0,"0"0"-23"0,0 0 2 0,0 0-23 16,0 0-54-16,0 0-27 0,0 0-11 0,0 0-8 16,0 0-4-16,0 0 0 0,0 0 0 15,0 0-4-15,0 0-7 0,0 0 0 0,43 11-3 16,-35-4 0-16,1 1-5 0,-2 2-5 0,3 2-6 15,-1 0-4-15,-3 2 2 0,0 1-2 16,3 2 3-16,-4-1-3 0,0 0 1 0,-1 0-1 16,-2-1 0-16,0 1 3 0,-1-1-3 0,-1-1 0 15,0-2-2-15,-3 0-8 0,-1-2-8 0,1-2-11 16,-3 0-18-16,2-2-7 0,-4-1-17 16,2-1-27-16,0-1-27 0,-2 0-56 0,1-3-63 15,-3 0-77-15,5 0-72 0,0 0-547 0</inkml:trace>
  <inkml:trace contextRef="#ctx0" brushRef="#br0" timeOffset="20872.87">832 12904 1335 0,'0'0'185'16,"0"0"2"-16,0 0 15 0,0 0-25 15,0 0-53-15,0 0-38 0,0 0-25 0,0 0-13 16,0 0-19-16,136-111-13 0,-112 100-8 0,-1 3-10 15,-1 0-23-15,0 2-44 0,-2 2-80 0,0 2-145 16,-4 2-226-16,-7 0-860 0</inkml:trace>
  <inkml:trace contextRef="#ctx0" brushRef="#br0" timeOffset="23170.59">5274 15241 480 0,'0'0'94'0,"0"0"13"0,0 0 38 16,0 0 31-16,0 0 2 0,0 0-29 0,0 0-25 15,0 0-12-15,0 0-10 0,0 0-4 16,0 0 1-16,0 0 4 0,-3 29 0 0,5-29 2 16,-1-2-9-16,1-4-8 0,3-2-18 0,-1-3-23 15,4-3-15-15,0-2-16 0,2-2-2 0,-2 0-5 16,-1 0-2-16,3 0-3 0,-1-1 3 0,-2 1-4 16,-3 0 1-16,3 0 3 0,-3 0-4 0,2 0 0 15,-3 0-1-15,1-1-1 0,0 5-1 16,-2 2 2-16,-2 3-2 0,1 4-1 0,-1 2 0 15,0 3-3-15,0 0-5 0,0 0-15 0,0 2-6 16,0 6 0-16,-1 3 2 0,-2 4 12 0,-1 5 5 16,0 1-1-16,1 3 4 15,-2 0 3-15,3 1-2 0,-1 1 9 0,2 0-4 0,1-3 0 16,0 1 2-16,0-3-4 0,0 0 1 0,2-1-1 16,2-3-2-16,2-2-1 0,0-2-6 15,1-3-8-15,4-3-6 0,-1-2-5 0,1-4 5 16,6-1 11-16,-4-2 5 0,6-7 11 0,-2-2 3 15,-2-3-1-15,5-4 5 0,-3 0 0 0,-1-1 0 16,0-3-2-16,1 0 3 0,-3-1 1 16,3-1 4-16,-4-2 4 0,-2 1 0 0,2-3 0 15,-3 2-2-15,-2 0 1 0,1-2-3 0,-2 3-2 16,-3 1-1-16,-1 4-2 0,-1 4 2 0,-1 4 7 16,-1 5 14-16,0 4 0 0,-1 3-1 0,-3 0-15 15,2 4-17-15,-3 7-6 0,0 3-4 0,-1 5 5 16,1 5 2-16,-3 4 3 0,5 4-1 15,-2 0 0-15,3 2 2 0,2-1-2 0,0-2 1 16,0-1-1-16,2-3-1 0,4-2-5 0,2-4-4 16,2-3-12-16,0-3-15 0,3-2-26 15,-1-4-28-15,5-3-43 0,0-4-62 0,3-2-97 16,-4-1-163-16,-6-1-698 0</inkml:trace>
  <inkml:trace contextRef="#ctx0" brushRef="#br0" timeOffset="24512.76">1718 12730 761 0,'0'0'187'16,"0"0"-10"-16,0 0-3 0,0 0-17 0,0 0-37 15,0 0-37-15,0 0-13 0,0 0-9 0,0 0-4 16,0 0-3-16,0 0-2 0,0 0-1 16,25-84-7-16,-20 75-6 0,3 2-8 0,-2-1-8 15,1 4-7-15,-2 0-5 0,0 2-7 0,0-1-1 16,0 3-1-16,-3 0-2 0,5 0 1 16,-4 0 2-16,3 3 1 0,-3 1 3 0,2 3 1 15,-2 3 1-15,4 1-1 0,-2 0-2 0,0 3-2 16,0 0-1-16,0 1-2 0,0 1 2 0,1 2-2 15,-1-1 0-15,0 1 0 0,-1 1 2 16,1 0 0-16,1 2 2 0,-4 0-1 0,5-2-3 16,-4-1 2-16,3-2-2 0,-3-2-1 0,3-3 2 15,-2-2-2-15,3-1 1 0,-4 0-1 0,4-2 1 16,-4-3-2-16,2 1 0 0,-1-2 1 16,4-2 1-16,-5 0 3 0,0 0 6 0,3 0 8 0,-1-2 5 15,0-3 8-15,1-2 3 0,0-2-4 16,2 0-2-16,-2-2-7 0,-1-2 1 0,3 0 3 15,-4-2 4-15,0-2 0 0,1 0-1 0,-3-2-4 16,3 0-5-16,-2-3-2 0,1-1-3 0,1-1-1 16,-3-1-6-16,3 3 3 0,-1 1-2 15,-1 1-2-15,2 4 4 0,-2 2-2 0,4 4 0 16,-4 2-3-16,2 1 0 0,0 2-4 0,-1 2-1 16,2 0 1-16,-1 2 2 0,1 1-2 15,2 0 1-15,1 0 1 0,-2 0-8 0,4 4 8 16,-1-2-3-16,3 0 2 0,-1 2 3 0,2-2-6 15,2 0 2-15,-1 1-2 0,2-1-6 16,3-1-18-16,0-1-32 0,0 1-58 0,1 0-76 16,-2 1-158-16,-3-1-520 0,-8 0-187 0</inkml:trace>
  <inkml:trace contextRef="#ctx0" brushRef="#br0" timeOffset="29620.19">5286 14947 320 0,'0'0'115'16,"0"0"25"-16,0 0 30 0,0 0 22 0,0 0-12 15,0 0-47-15,0 0-29 0,0 0-13 16,0 0-3-16,0 0 1 0,0 0-6 0,0 0-3 16,-21-18-6-16,20 17-5 0,1 1-4 0,0-1-10 15,0 1-12-15,0 0-13 0,0 0-14 0,0 0-6 16,0 0-4-16,0 0 0 0,0 0-1 0,0 0 2 15,0 0-3-15,0 0 0 0,0 1 2 16,0 1 0-16,0 1 2 0,0 2 4 0,0 0 0 16,0 2-3-16,1-2 0 0,1 3-2 0,-2 1-3 15,0 0 1-15,3 1 1 0,-2 0-3 0,2 2 7 16,-2 0-1-16,-1-1 2 0,3 1 4 0,-1 1 0 16,0 1-1-16,0 1 0 0,-1 1-3 15,0-1 3-15,1 1-5 0,1-1 1 16,-1 0 1-16,-1-1-3 0,1 0-2 0,2 0 1 15,-2-2-7-15,1 0 5 0,-2-1 1 16,2-1-3-16,0-1 3 0,-1 0-4 0,0-2-4 0,4 0 3 16,-3 0-2-16,3-2 2 0,-1 0 0 0,2-1 3 15,-1-1 2-15,0 0-2 0,2 0-1 0,1-1 2 16,-4 0-6-16,4 1 4 0,-1-3 4 16,1 1-3-16,-2-1 4 0,1 0-2 0,1 0 0 15,1 0 1-15,-1-2 4 0,0-3 0 0,2 0-3 16,-2 1 3-16,0-3-3 0,1 0-2 15,-2-1 2-15,2-2-3 0,2 2 1 0,-4-3-2 16,1 1 1-16,2-1-1 0,-3 0-2 0,1-1 1 16,1 2 1-16,1-2-1 0,-3 1 3 0,0 0-2 15,2 2-4-15,-3 1 4 0,0 1-6 0,-1 0 2 16,-2 3 0-16,0 0 1 0,0 1-2 16,-2-1 1-16,1 1 1 0,0-2-2 0,0 2 1 15,-2-3 0-15,3 2 0 0,1-2-1 16,-4 0 2-16,4 0 1 0,-1 1 0 0,-2-2 1 15,-1 0-1-15,4 0 1 0,-3 0-1 0,0 0 2 16,-1 0 0-16,1 2 1 0,-2-1 5 16,2 1-3-16,-2 2 5 0,0-1-1 0,0 3-3 0,0-1 1 15,0 0-2-15,0 1-2 0,0-1-1 0,0 1 0 16,0 0-2-16,0 1 0 0,0-2-1 16,0 2 0-16,0 0-1 0,0 0 1 0,0 0 1 15,0-1 0-15,0 1 1 0,0-1-2 0,0 1 1 16,0-1-1-16,0 1 3 0,-2-1 2 0,2 1-4 15,0 0 3-15,0 0-6 0,0 0 0 0,0-1 1 16,0-1-1-16,0 1 1 0,0-1 0 16,0 1 1-16,0 0 0 0,0 1 0 0,0 0-1 15,0 0 3-15,0 0-4 0,0 0 3 0,0 0-2 16,0 0-2-16,0 0 2 0,0 0-4 0,0 0 4 16,0 0-3-16,0 0 1 0,0 0 0 0,0 0-4 15,-2 1 4-15,2 0-1 0,0 0 5 16,0 0-2-16,-1 2 1 0,1-1-1 15,0 1 0-15,0 0 2 0,0-2-2 0,0 2 2 16,0-1 0-16,0-2 1 0,0 0-2 0,-1 0 4 16,1 0-5-16,0 1 2 0,0-1 2 0,0 0-6 15,0 0 6-15,0 0-7 0,0 0-4 0,0 0-6 16,0 0-7-16,0 0-9 0,0 0-10 0,0 0-7 16,-1 0-16-16,1 0-7 0,0 0-9 15,-1 0-4-15,1 0-1 0,-1 0-6 0,1 0-10 16,-2 0-16-16,1 0-13 0,-1 1-21 0,1 0-16 15,-1 0-24-15,-2 2-40 0,-1-1-54 16,4-1 14-16,-2 0-255 0</inkml:trace>
  <inkml:trace contextRef="#ctx0" brushRef="#br0" timeOffset="34947.83">1799 12713 184 0,'0'0'134'0,"0"0"39"16,0 0 26-16,0 0 22 0,0 0-17 0,0 0-17 16,0 0-17-16,0 0-12 0,0 0-5 15,0 0-2-15,0 0 3 0,0 0-9 16,0 0-17-16,0 0-22 0,-12-60-15 0,11 60-9 15,1 0-9-15,-2 0-12 0,2 0-7 0,0 0-13 0,-2 0-11 16,2 1 0-16,-1 5-13 0,0 1-2 16,0 4 4-16,-1 2-6 0,-1 1 4 0,-1 2-1 15,2 0-1-15,-2 2-2 0,-1 0-1 0,4 3-2 16,-6 0-1-16,4 3-1 0,1 0 1 16,-3 1 1-16,3-1-1 0,1-1 4 0,1 0-4 15,0-1 0-15,0-2 1 0,0-2-5 0,2-2 3 16,5-1-4-16,0-2 0 0,3-3 1 0,0 0-1 15,3-3 2-15,2-4 1 0,3-1-4 0,4-2 8 16,4-2 0-16,-1-5 0 0,3-5 8 16,2-2-12-16,-1-1-1 0,-4-1-1 0,2-2-6 15,-4-1 6-15,1 1-3 0,-4-1 4 0,3-2-1 16,-5-1-3-16,-2 0 1 0,1-1-2 16,-5 1-6-16,-1-1 6 0,-1 0 1 0,-3 1-2 15,-3 2 9-15,0 0-10 0,0 2 0 16,-4 0 1-16,0 1-3 0,0 2 4 0,-1 2-1 15,-5 3 0-15,4 2 1 0,-1 4 0 0,0 0-1 16,0 2 0-16,2 2-7 0,-1 0 1 0,1 0-3 16,-3 0-5-16,2 2 4 0,1 2-3 0,-1 2 2 15,-3-1 3-15,2 2 3 0,2-1 1 0,0 1 1 16,0 1 2-16,0-1-4 0,-3 2 5 0,2 1-1 16,1 1 1-16,0 2 0 0,-1 1 0 15,-2 1 0-15,1 1-1 0,2 1 4 0,-4 3-3 16,1-1 2-16,1 4-2 0,-3 1 1 0,4 0-1 15,-2 1 0-15,0 2 1 0,3-1-3 16,-1 3 3-16,-2 2-1 0,1 2-1 0,3 2 0 16,0 3 1-16,0 0 2 0,0-1-1 0,0 0-1 15,6-1-1-15,-3 0-1 0,2 0 0 0,0-2 1 16,2-3 0-16,-1-2-1 0,1-2 1 16,0-5-2-16,-3 0 3 0,3-2-1 0,-5-1 1 15,0 0 1-15,0-3-1 0,-2-1 1 0,0-1-1 16,0-3 3-16,-4-1-5 0,-3-1 2 15,2-1 1-15,-4 0-2 0,-2-1 0 0,-4 1 0 16,1-1 0-16,-3-1-2 0,1-1 5 0,-1 0-1 16,-3-3 0-16,1 0 0 0,2-2-2 0,-3 0 2 15,2-3-2-15,-2-3 1 0,1-1 0 0,1-2 0 16,3-1-1-16,1 0 1 0,2-3-1 0,3 0-1 16,4-2 1-16,-2-1-1 0,6-2-2 0,0-3-1 15,1 2-2-15,2-2 4 0,7 1-2 16,2 1 1-16,0-1 1 0,5-1-1 0,2 0 0 15,3-3 2-15,3-1-2 0,0-1 3 0,4-2-4 16,1-1-2-16,1 0 1 0,2-3-6 16,1 0 1-16,3-2-6 0,-3 1-5 0,2 0-4 15,-1-2-11-15,-5 2-10 0,-3 1-22 0,2 0-31 16,-6-1-48-16,0 5-56 0,-2-2-69 16,-1 7-120-16,-6 5-172 0,-5 8-642 0</inkml:trace>
  <inkml:trace contextRef="#ctx0" brushRef="#br0" timeOffset="35630.37">2461 13193 1474 0,'0'0'38'0,"0"0"11"15,0 0 23-15,0 0 24 0,0 0 9 0,0 0-25 16,0 0-15-16,0 0-10 0,0 0-1 15,0 0 4-15,0 0 3 0,0 0 0 0,0 0-5 16,0 0-11-16,19 65-1 0,-8-64 1 0,6-1-1 16,-3 0-1-16,5 0-6 0,-1-6-6 15,2-1-4-15,1-2-3 0,-1-3 0 0,1 0-3 16,-1-2-4-16,-1-1-3 0,1-1-1 0,-5 0-6 16,2 0 1-16,-5 1-1 0,-1-2 0 0,-2 2 2 15,-2 1-1-15,-4 0 2 0,-1 1 0 16,0 2 1-16,-2 0 2 0,0 1-1 0,-4 1-2 15,-3 0-1-15,1 1-6 0,-4 2-1 0,-1 0-1 16,-3 3-3-16,-1 0 0 0,-1 3-3 16,0 0 2-16,-2 1 0 0,-1 5 3 0,2 2 1 15,3 2 0-15,0 3 1 0,0 1-1 0,4 2-1 16,0 3 0-16,3 4 0 0,2 2 0 0,0 1 2 16,3 3 3-16,2 1 0 0,0 0 7 0,4-1-5 15,0-2 1-15,5 1-4 0,2-4-2 16,3-2-1-16,3-3-6 0,2-6-5 0,4-1-6 15,5-4-11-15,1-4-17 0,2-3-30 0,0-1-60 16,1-5-76-16,2-6-113 0,-8 4-263 0,-9 0-837 0</inkml:trace>
  <inkml:trace contextRef="#ctx0" brushRef="#br0" timeOffset="39063.94">1327 15541 16 0,'0'0'96'0,"0"0"-14"0,0 0 24 15,0 0 22-15,0 0 7 0,0 0-6 16,0 0-10-16,0 0-4 0,0 0-15 0,0 0 0 16,0 0-4-16,0 0 0 0,-31-5-7 0,29 2-10 15,0 1-3-15,1 0-10 0,0-2 5 0,-2 2 1 16,0-1-1-16,1 1 1 0,1 1-7 16,-1-1-6-16,-3-1-11 0,2 2-6 0,-2 0-7 15,1 0-2-15,2 1-10 0,-2 0 0 0,0 0-7 16,2 0-3-16,-2 0 5 0,1 0-1 15,1 0 8-15,2 0-1 0,0 0 8 0,-1 0 0 16,1 0 3-16,0 0-1 0,0 0-7 0,0 0 1 16,0 0-6-16,0 0 2 0,0 0-4 0,0 0-2 15,0 0-2-15,0 0-5 0,0 0 1 0,0 0-1 16,0 0 4-16,1 1-1 0,-1 0 9 16,2 0-5-16,1 0 9 0,0 1-2 0,-1-1-7 15,2 0 0-15,0 1-6 0,-1-1-2 16,2 2 0-16,2-1 3 0,0-1-4 0,-1 2 6 0,0-1-1 15,3-1-1-15,1 0 0 0,-2 0-2 16,1 2 1-16,0-2-1 0,0 1 1 0,0-1-2 16,4 2-1-16,-1-2 1 0,0-1-3 0,-2 1 4 15,2 0-6-15,1 0 6 0,0 1-7 0,0 0 4 16,-1-2 1-16,1 1-1 0,2-1 3 16,0 1-10-16,-1-1 6 0,-2 1-7 0,1 1 5 15,-1-1-1-15,-1-1-1 0,2 1 2 0,-2-1 0 16,0 1 0-16,0 1-6 0,0-1 4 0,3 1-6 15,-3 1 4-15,0 0 1 0,2-1 2 0,-3 2-1 16,1-2-4-16,1 2 6 0,1-2-7 16,0-1 9-16,-2 1-1 0,0 0-6 0,-1-1 4 15,-1 0-7-15,1-1 5 0,0 0-4 0,-2 1 3 16,1-1 1-16,2 0-2 0,-3 0 5 16,1 0-1-16,0 0-2 0,1 0 0 0,-1 0 0 15,-3 0-2-15,0 0 5 0,3 0-3 16,-6 0 1-16,3-1-1 0,-3 1-1 0,2-1-1 15,-3 1-3-15,0 0 8 0,-2 0-9 0,4 0 5 16,-3 0 1-16,2 0-3 0,-2 0 4 0,1 0-3 16,1 0 1-16,-2 0-3 0,2 0 4 0,-1 1-1 15,0-1 0-15,3 0-2 0,-3 0 3 0,0 0-2 16,4 0-2-16,-4 0 3 0,-1 0-9 0,1 0 8 16,1 0 2-16,0 0 1 0,-1 0 3 15,-2 0-7-15,1 0 2 0,0 0-3 0,1 0 3 16,-2 0 6-16,0 0 1 0,0 0 5 0,0 0 7 15,0 0-5-15,0 0-1 0,0 0-1 0,-3 0-9 16,2 0 2-16,-2 0-2 0,-3-1 3 16,2-2-5-16,-4 1 1 0,-1 1 1 0,0-1-5 15,-1-1 6-15,-1 1-3 0,0 0 1 0,-2-1-3 16,-2 1 2-16,2 1-4 0,-5 0-3 0,1 0 6 16,0-1-7-16,-3 2 7 0,-2-1-1 15,0 0 2-15,-2 0-1 0,0 0 0 0,-3-1-3 0,0 0-1 16,0-1 0-16,-3 0 1 15,1 1 2-15,-3-2-4 0,4 2 7 0,-1-2-7 16,5 2 2-16,2-2 4 0,3 1-7 0,1 1 7 16,7-2-3-16,-1 1 5 0,3-1-3 0,2 1 2 15,3-1-2-15,-2 1 0 0,4-1-2 0,0 2 0 16,2-1 2-16,0 1-7 0,0-2 8 0,0 2-7 16,0-1 2-16,0 1 1 0,0-1-4 15,1 0 4-15,0 1-2 0,1 1 5 0,0 0-2 16,2-2 0-16,-3 3-1 0,1 0-3 0,4-1 2 15,-3 1 1-15,6 0-1 0,1 0 0 0,1 0 3 16,1 0-3-16,6 3 3 0,0-2 0 16,3 0-2-16,1 0 4 0,3 0-4 0,0 0 5 15,3 1-5-15,-2-1 1 0,3-1 0 0,0 0 2 16,2 0-1-16,-1 0 2 0,1 0 2 0,-1 0-7 16,0 0 4-16,-3 0-4 0,-2 0 1 15,0-1 4-15,-4-1-3 0,-1 1 2 0,-4 0-2 16,-1 1 2-16,-2 0-2 0,-3 0 3 0,-5 0-2 15,1 0 2-15,-4 0 0 0,1 0-2 16,-2 0 5-16,1 0-6 0,-2 0 7 0,0 0-3 16,0 0 1-16,0 0 2 0,0 0-2 0,0 0 0 15,0 0-1-15,0 0 0 0,0 0-3 0,-2 0 1 16,1 0 0-16,-2 0 1 0,2 0-4 16,-4 0 4-16,0 0-3 0,-4 0-4 0,0 0 6 0,-1 1-6 15,-2-1 6-15,1 1-5 0,-1 1 3 16,-5-1 0-16,1 1-4 0,-1-1 7 0,-4-1-11 15,1 1 3-15,-6 0 2 0,2-1 0 0,-5 2 2 16,2-2 4-16,-3 0-8 0,1 1 1 16,-2-1 2-16,2 0-4 0,-2 0 1 0,-1 1 2 15,1 0 3-15,2 0-2 0,0-1 3 0,3 1 1 16,3 1-3-16,2-1 1 0,2-1 0 0,4 1 5 16,4-1-6-16,1 0 6 0,4 0 0 0,0 0-8 15,4 0 8-15,1 0-6 0,1 0 1 16,0-1-6-16,0 1-2 0,0 0-8 0,0 0 0 15,0-1 4-15,3 1 2 0,3-2 4 16,-2 2 3-16,5-1 5 0,1 1-5 0,1 0 4 16,6 0 0-16,-3 0-4 0,5 0 6 0,3 1-2 15,3 2 4-15,0 0-6 0,3 0 7 0,2 1-7 16,1-2-3-16,1 1 9 0,0 0-9 0,1-1 4 16,1 0 3-16,-3 0-2 0,0 0 0 0,0-1 2 15,-1 0-4-15,-4 0 2 0,-1-1-1 0,-4 2 0 16,-1-2 5-16,-2 1-7 0,-5-1 2 15,-1 1 3-15,-2 0-4 0,-3 0 4 0,-1-1 0 16,-3 1-3-16,-3 1 6 0,0-2 10 0,0 1-3 16,0-1 5-16,-7 1-6 0,1-1-11 15,-2 1 4-15,-4 0-5 0,-2 0 3 0,2-1-1 16,-4 2 0-16,1-2-1 0,-1 0 0 0,0 0-1 16,-3 0 1-16,0 0 1 0,1-2-3 15,0 1 7-15,1 0-7 0,-3 1 2 0,0-1 0 16,0 0-3-16,1 0 4 0,1-1 1 0,2 1 0 15,-2 0-4-15,6 1 6 0,0 0-8 0,1-1 3 16,4 1-4-16,0 0-2 0,4-1-2 16,-1 1-8-16,2-1-7 0,2 1-23 0,0 0-18 15,0 0-13-15,4 0-2 0,1 0 1 0,5 0-3 16,4 1-30-16,1 1-51 0,5-1-64 0,0 2-111 16,-1-2-167-16,-8 0-866 0</inkml:trace>
  <inkml:trace contextRef="#ctx0" brushRef="#br0" timeOffset="41257.18">1504 13211 1057 0,'0'0'32'0,"0"0"13"0,0 0 12 16,0 0 6-16,0 0-6 0,0 0-35 0,0 0-13 15,0 0-6-15,0 0 0 0,0 0 2 16,0 0-3-16,0 0-3 0,57-5-6 0,-37 3-14 15,3-3-23-15,1 0-30 0,5 1-39 0,1-2-43 16,1 1-37-16,2-1-18 0,3 3 36 0,-8-1-112 16,-10 2 214-16</inkml:trace>
  <inkml:trace contextRef="#ctx0" brushRef="#br0" timeOffset="41406.31">2534 13233 55 0,'0'0'112'0,"0"0"-92"0,0 0-7 0,0 0-6 16,0 0-5-16,0 0-4 0,0 0-4 0,138 0-4 15,-115-1-3-15,-4 0-29 0,-6 0-94 0</inkml:trace>
  <inkml:trace contextRef="#ctx0" brushRef="#br0" timeOffset="41557.99">3384 13183 0 0,'0'0'134'0,"0"0"-91"0,0 0 20 0,0 0 11 16,124 0 5-16,-104 2-3 0,-2-1-13 15,2 2-4-15,-1-1-3 0,-1 0-11 0,0-1-20 16,3 2-24-16,2-2-44 0,1-1-56 0,2 0-42 16,-8 0-25-16,-3 0-103 0</inkml:trace>
  <inkml:trace contextRef="#ctx0" brushRef="#br0" timeOffset="41807.97">4408 13136 380 0,'0'0'128'0,"0"0"-30"0,0 0 26 16,0 0 16-16,0 0 0 0,0 0-47 16,0 0-37-16,120 11-16 0,-104-11-7 0,2 1-6 15,-1 1-6-15,-1-1-4 0,3-1-5 16,1 0-6-16,0 1-2 0,2-1 0 0,4 0-2 15,-2 0 2-15,2 0-1 0,-2 0-3 0,5 0 2 16,0 0-1-16,1 0-2 0,1-2 3 0,-1-2-2 16,0-1-6-16,-4 1-8 0,3-1-19 15,-1-1-19-15,-1 1-22 0,0-2-16 0,1 1 1 16,-4 0 2-16,4 0 0 0,-1 1-22 0,-3-1-65 16,-7 3-10-16,-5 0-153 0</inkml:trace>
  <inkml:trace contextRef="#ctx0" brushRef="#br0" timeOffset="42454.25">3695 13178 668 0,'0'0'130'0,"0"0"-23"0,0 0 18 16,0 0 12-16,0 0-22 0,0 0-51 0,0 0-39 15,0 0-21-15,0 0 3 0,0 0-1 0,0 0-1 16,0 0-2-16,0 0-9 0,0 0-7 0,11 106-27 16,-10-87-37-16,1 1-57 0,-1 1-74 15,-1 3-46-15,1-6-32 0,-1-6-92 0</inkml:trace>
  <inkml:trace contextRef="#ctx0" brushRef="#br0" timeOffset="42624.8">3722 13932 627 0,'0'0'129'0,"0"0"-95"0,0 0 18 15,0 0 24-15,0 0 3 0,0 0-27 0,0 0-30 16,0 0-11-16,0 0-6 0,0 0 0 0,0 0-4 15,0 0-15-15,0 0-20 0,0 0-33 0,36 95-45 16,-33-84-70-16,3-3-16 0,-3-3-288 0</inkml:trace>
  <inkml:trace contextRef="#ctx0" brushRef="#br0" timeOffset="42787.36">3758 14397 641 0,'0'0'87'0,"0"0"-25"0,0 0 20 0,0 0-3 16,0 0-36-16,0 0-23 0,0 0-32 0,0 0-14 16,0 0-4-16,0 0-22 0,0 0-26 0,0 0-43 15,0 0-53-15,0 114 18 0,2-107-5 0,-2-2-43 16</inkml:trace>
  <inkml:trace contextRef="#ctx0" brushRef="#br0" timeOffset="42945.99">3752 14797 532 0,'0'0'110'0,"0"0"-5"0,0 0 13 15,0 0-13-15,0 0-21 0,0 0-53 0,0 0-23 16,0 0-12-16,0 0-9 0,0 0-13 0,-16 118-23 16,16-110-39-16,0 0-58 0,0 0-57 0,0-2 0 15,0-1-158-15</inkml:trace>
  <inkml:trace contextRef="#ctx0" brushRef="#br0" timeOffset="43171.92">3777 15205 782 0,'0'0'97'15,"0"0"-18"-15,0 0 7 0,0 0 20 16,0 0-17-16,0 0-37 0,0 0-5 0,0 0-14 15,0 0-9-15,0 0-5 0,0 0-3 0,0 0-1 16,0 0-2-16,0 0-2 0,22 32-3 0,-18-31-5 16,2 1-5-16,-3-2-6 0,3 0-16 15,-3 1-18-15,1-1-43 0,1 1-62 0,-3 0-80 16,3-1-62-16,-3 1-118 0,-1-1 158 0</inkml:trace>
  <inkml:trace contextRef="#ctx0" brushRef="#br0" timeOffset="44123.15">4493 13241 461 0,'0'0'159'15,"0"0"-34"-15,0 0 23 0,0 0 40 0,0 0 9 16,0 0-11-16,0 0-31 0,0 0-30 0,0 0-22 16,0 0-22-16,0 0-8 0,0 0-21 0,0 0-24 15,-19-18-22-15,19 21-25 0,0 5-9 0,0 3 0 16,0 3 1-16,0 3-4 0,0 3-16 0,0 0-21 15,4 2-38-15,-2 1-57 0,0 2-60 0,2-2-102 16,0-3-30-16,-2-7-312 0</inkml:trace>
  <inkml:trace contextRef="#ctx0" brushRef="#br0" timeOffset="44304.95">4481 14058 694 0,'0'0'365'0,"0"0"-289"0,0 0 28 16,0 0 28-16,0 0 1 0,0 0-41 0,0 0-44 16,0 0-30-16,-18 116-12 0,23-104-11 0,-3-3-19 15,2 3-29-15,2 0-38 0,-3 1-53 16,4-1-65-16,-3 3-76 0,5 1-1 0,-4-3 18 16,-3-4-35-16</inkml:trace>
  <inkml:trace contextRef="#ctx0" brushRef="#br0" timeOffset="44455.54">4579 14678 188 0,'0'0'97'0,"0"0"40"0,0 0 19 0,0 0-9 15,0 0-37-15,0 0-38 0,0 0-28 0,-14 130-16 16,11-114-7-16,0 0-17 0,-2-1-13 16,3 2-18-16,-1-3-24 0,1 1-33 0,-1 0-53 15,2-1-49-15,1 0 16 0,0-4 22 16,0-3-44-16</inkml:trace>
  <inkml:trace contextRef="#ctx0" brushRef="#br0" timeOffset="44670.68">4511 15320 261 0,'0'0'67'0,"0"0"-19"0,0 0 26 16,0 0 19-16,0 0-10 0,0 0-13 0,0 0-21 15,0 0-6-15,0 0-11 0,0 0 1 0,0 0-5 16,0 0-8-16,0 0-5 0,0 0 0 16,13 117 2-16,-5-110-5 0,0-2-6 0,-3 1-11 15,3 0-18-15,0-2-24 0,0 2-27 0,-3 1-43 16,2-2-72-16,-5-1-322 0</inkml:trace>
  <inkml:trace contextRef="#ctx0" brushRef="#br0" timeOffset="46950.13">3696 13189 826 0,'0'0'72'0,"0"0"35"0,0 0 51 0,0 0 22 15,0 0-15-15,0 0-50 0,0 0-37 0,0 0-22 16,0 0-8-16,0 0 4 0,0 0 6 0,0 0 4 15,0 0-1-15,0 0 0 0,40-6 1 16,-30 5 1-16,2 1-1 0,1 0-4 0,-1 0-4 16,4 0 0-16,-2 0-7 0,4 0-4 0,-1 0-4 15,3 0-8-15,-3 0-4 0,7 1-5 0,-1-1-2 16,-1 0-3-16,4 0-1 0,-4 0-2 0,0 0-2 16,0 1-3-16,2 0 1 0,-1 0-2 0,0 0-3 15,3-1 4-15,-1 2-4 0,-3-1 1 16,4 0 0-16,-3 0 0 0,-2-1-2 0,-2 1-1 15,1-1-1-15,-4 1-3 0,-2 2 3 0,-3-2 0 16,0 1-1-16,-3-1-3 0,-4 2 3 16,1-2 1-16,-3 0 0 0,-2-1 9 0,1 0-1 15,-1 1 5-15,0-1 8 0,0 0 0 0,0 0 4 16,0 0 2-16,0 0 0 0,-1 0-4 0,-2 0-4 16,-3 0-9-16,-4 0-6 0,-1 0-5 0,-1 0-2 15,-6 0 0-15,-2 0-4 0,-1 0 5 16,-3 0-8-16,-5 0 3 0,-1 0 2 0,-6 0-1 15,3 0 3-15,-5 0-2 0,2 0 2 16,-2 0 0-16,-1 0 2 0,4-2 1 0,-2 0 0 16,4-3-7-16,2 0 6 0,2 1-1 0,2-1 1 15,6 0 8-15,6 1-9 0,0 0 2 0,10 2-2 16,-1-1-6-16,5 1-7 0,1 1-13 0,0-1-4 16,6-1 4-16,3 2 7 0,6-4 11 0,3 0 7 15,6 1-6-15,5-2 8 0,2 0 0 0,2 1-1 16,3 2 8-16,-4-1-7 0,6 2 3 15,-4 1-2-15,-1 0 0 0,3 1 2 0,-3 0 0 16,3 0 0-16,-4 0 1 0,-3 0-2 0,-4 0-3 16,-3 1 3-16,-3 2-6 0,-1 1 3 15,-6-1 2-15,-1 1-2 0,-3-1 3 0,0 1-4 16,-4-1 1-16,2 0 1 0,-3-1 0 0,-2 0 1 16,-1-1 2-16,0 1 5 0,0-1 3 15,0 0 3-15,-1 0-3 0,-3 1-2 0,-3 0-6 16,-2 0-2-16,-1 1-3 0,-4-1-1 0,-3 2 3 15,-2-2-1-15,-1-1 1 0,-1 1-2 0,-2 0 1 16,-5-1-2-16,2 0 1 0,-3-1 2 16,0 0 0-16,0 0 1 0,5 0-1 0,-2 0 1 15,2 0-4-15,-1-1 3 0,2-3 0 0,3 1-1 16,-2-2 0-16,2 0-3 0,1 0 0 0,1-1-1 16,6 1 0-16,1-1-1 0,2 1 0 0,5 1-3 15,0 0-5-15,3 1-3 0,1 0-8 0,0 1 0 16,0 0 1-16,6-1 6 0,3 0 5 15,4-2 5-15,0 1 6 0,8 1-3 0,5 0 4 16,2 1 0-16,4 1 0 0,1 1 1 0,3 0 0 16,0 0 0-16,3 0 0 0,0 0 0 0,0 0-1 15,-4 1 1-15,1 1 0 0,-3 2 1 16,-2-1-1-16,-3 1-1 0,-3 2 1 0,0-1-2 16,-4 1 1-16,-3-1 0 0,-1 1 0 0,-5 0-2 15,-2 0 2-15,-2 0 0 0,-2-2-2 16,-3-1 5-16,-2-1 3 0,-1 0 5 0,0-1 8 15,0-1 0-15,0 0 0 0,-2 1-1 0,-4-1-11 16,0 0 0-16,-4 0-5 0,-1 0-4 16,-5 0 2-16,-3 0-6 0,-1 0 1 0,-2 0-3 15,-2 0-3-15,-2 0-1 0,-5-1-4 0,0 1-2 16,-7 0-2-16,-2 0-1 0,-1 0 3 0,-2 0 3 16,2 1 5-16,0 1 3 0,0-1 3 0,2 1-1 15,5-1 1-15,-1-1 0 0,7 0 1 0,-1 0 1 16,3 0-1-16,5 0 2 0,3 0 0 15,4 0 2-15,4-1 1 0,1-1 0 0,5 0-2 16,-3 1-2-16,7-1-1 0,-1 0-5 0,1 1-8 16,0 0-7-16,0 1-10 0,1 0 1 0,6 0 8 15,-1 0 8-15,4 0 11 0,7 0 5 16,1 0 0-16,4 0 3 0,0 0-4 0,7 0 4 16,-1 1 0-16,-1 0 1 0,7 2 4 0,-1-1-3 15,-1-1-1-15,4 0-2 0,-3-1 0 16,-1 2-1-16,-1-2 1 0,0 0 0 0,-1 1-4 15,-1-1 2-15,-5 0-1 0,0 1 0 0,-2-1 1 16,-3 0 1-16,-4 0 0 0,2 1 1 0,-6-1-1 16,0 0 1-16,-4 1-1 0,-4-1 4 15,-2 0 12-15,-1 0 12 0,0 1 13 0,0-1-2 16,-2 0-10-16,-5 0-17 0,-3 0-11 0,-1 0-8 16,-1-2-1-16,-6 0 2 0,-1-1 0 0,2 1 3 15,-8-1 1-15,2 0-1 0,-5 2 0 16,0-3-1-16,-1 1 0 0,-5-2 2 0,3 1 2 15,-1 0-1-15,2 0 1 0,-1 0 0 0,1 0-1 0,-1 0 1 16,9 0-2-16,-4-1 3 0,6 2 1 16,6-1 0-16,-2 1 3 0,6-1-3 0,5 0-2 15,-2 2-4-15,4 0-5 0,3-1-1 0,0 2-8 16,0 1-14-16,0 0-2 16,4 0-3-16,5 0 11 0,6 0 15 0,1 0 6 15,9 0 4-15,1-1 0 0,5 0 2 0,5 0-2 16,-3 0 0-16,0-1 0 0,2 1-2 0,-2 1 2 15,-3-1 0-15,-1 1 0 0,-5 0-1 0,-3 0 0 16,-2 0 0-16,-4 0-1 0,-4 1 1 0,-6 0-2 16,0 1 3-16,-4-1 7 0,-1 0 9 0,0-1 2 15,-7 1-5-15,-1 1-14 0,-5 1-12 16,-4-1-1-16,-4-1 6 0,-3 2 6 0,-5-2 1 16,-1 0 3-16,-1-1-2 0,-1 0 0 0,-1 0 2 15,-2 0-2-15,2 0 1 0,-1 0 1 16,0 0 0-16,3 0 2 0,1 0 0 0,6 0-3 15,2 0 2-15,4 0-2 0,1 0 1 0,6 0 0 16,6 0-2-16,-2 0-2 0,7 0-11 0,0 0-11 16,0 0-20-16,0 0-9 0,3 0 6 0,4 0 11 15,3 0 21-15,1 1 11 0,8 2 2 0,2 0-1 16,1-1-5-16,7 0-9 0,-3 0-14 0,1 1-31 16,2-1-50-16,1 1-73 15,1 2-121-15,-10-1-146 0,-5-2-703 0</inkml:trace>
  <inkml:trace contextRef="#ctx0" brushRef="#br0" timeOffset="51154.25">3618 13276 0 0,'0'0'0'16,"0"0"142"-16,0 0-86 0,0 0-17 0,0 0-3 16,0 0 16-16,0 0 20 0,0 0 14 0,0 0 6 15,0 0-11-15,0 0-11 0,0 0-9 0,0 0-3 16,0 0-2-16,17-45 4 0,-15 40 9 15,-1 1 5-15,3-2 8 0,1 1 4 0,-3-1 2 16,4 0-2-16,-3 0-3 0,0 0-7 0,3 1-7 16,-4-1-4-16,4 1-4 0,-4-1-1 15,0 3-1-15,-1-1-1 0,0 3-1 0,0-2-2 16,2 2-5-16,-3 1-8 0,1-1-6 16,-1 1-8-16,0 0-8 0,0 0-6 0,0 0-1 15,0 0 0-15,0 0 2 0,0 0-1 0,0 0-2 16,0 1-6-16,0 1-4 0,-1 1-2 0,-3 3-2 15,2 2 3-15,-2 3 0 0,-3 2 1 0,-1 0 1 16,2 2 1-16,-3 0 0 0,-1 0-1 16,1 2 1-16,-1-2-3 0,-2 3 0 0,3-2 1 15,-1 1 0-15,-2 0-1 0,2 1 1 0,-3-3 0 16,1 3 0-16,1-1 1 0,1 0-1 0,-1-2-1 16,2 0 1-16,-1 0-1 0,-1-1 1 0,1 1-2 15,0-1 0-15,-1 1-1 0,1-1 1 0,0 1-1 16,0 1 0-16,0-1-2 0,1-1 3 15,-1 2 1-15,1-2-1 0,2 1 3 0,-2-2-4 16,1 1 1-16,-1 0-1 0,1-1 2 0,-2 1-1 16,4-1 1-16,-2 0 0 0,-1 0-2 15,0 1 0-15,1-2 1 0,1 2 0 0,-3-1 0 16,2-1 0-16,-1 1 1 0,-1-1-1 0,1 0-1 16,4 1 1-16,-3-2 0 0,0 0 0 0,0 1 5 15,3-2-5-15,-3 2 0 0,1 0 0 16,3-2-3-16,-5 1 2 0,2 0 0 0,1 0 0 15,-1 0-1-15,-2-1 2 0,3 1 2 0,-2 0-2 16,1 0 1-16,-1 1-1 0,2-1-1 16,-1-2 0-16,-1 2 3 0,4-1-3 0,-4 1 2 15,3-1 2-15,-1 0-3 0,-3 2 0 0,2-2 0 16,1 1-1-16,-2-2 1 0,1 1 0 0,2-1 0 16,-4 0-1-16,2 1 1 0,2-1 0 0,-2 2-1 15,0-2-1-15,1 0 2 0,-2 1-2 0,1-1 1 16,1 1 2-16,-2 0-2 0,0-1 1 15,3 1-1-15,-1 1 1 0,-3 0-1 0,4 0 1 16,-2 0 1-16,-1-1-2 0,3 1 4 0,-3-2-3 16,0 0 0-16,4 0 0 0,-3-1-2 0,3 0 2 15,-4-1 0-15,2 0 0 0,2 0 2 16,-3 1-2-16,3-1 0 0,-4 0 0 0,4 2-2 16,-3-2 4-16,0 1-2 0,2 0-1 0,-3 3 5 15,-2-2-4-15,1 3 0 0,1-1 1 0,-1-1-3 16,1 2 2-16,-1-2 0 0,-1 1 1 15,1-1-2-15,0 0 3 0,-1 1-3 0,1-1 2 16,2-1-2-16,1 1 1 0,-3-2 0 0,5-2 0 16,-2 1 3-16,-1 0-4 0,4 0 3 15,-4-1-4-15,2 1 1 0,-1 0 1 0,2 0-2 16,-3-1 3-16,3 3-2 0,-4-3-1 0,1 3 0 16,3-2 0-16,-3 1 0 0,2 1 3 0,-3-1-1 15,1 2-1-15,1 1 1 0,-2 0-2 0,-2 1 3 16,0 1-1-16,-1 1 2 0,-3 1-3 0,1 0 1 15,2 0 0-15,-2 1-2 0,0-1 3 16,-1 2-2-16,3-2 2 0,-3 2-1 0,0-1 2 16,2-1 0-16,0 1-1 0,0 1 4 0,-2-2-4 15,5 0 2-15,-1-1-1 0,1 0-2 0,0 0 1 16,0-3-2-16,0 0 2 0,-1-1-2 16,1-1-2-16,3-2 2 0,0 0 3 0,-2 0-4 15,4-2 6-15,-2 2-4 0,2 0-2 16,-3 0 4-16,1 0-3 0,1 1 4 0,-2 0-6 15,4-1 4-15,-2 1-4 0,0-1 1 0,3-1 3 16,-2 0-1-16,0 0 0 0,3 1 0 0,-3-1 0 16,1 0 0-16,1 0 2 0,0 0-1 0,-3 0 0 15,2 1 1-15,1-1-1 0,-5 1 2 16,4 0-2-16,-3-2 3 0,3 1-4 0,-4 0 2 16,4 0-1-16,-4-1 0 0,3 1 0 0,-3 1 0 15,4 0 2-15,-3 0-1 0,2 1 3 16,-4 0-2-16,6 0 1 0,-3 0-1 0,0 0 0 0,0 0 1 15,0 1-1-15,0 0-1 0,1 0 1 16,1-2-2-16,-3 0 0 0,3 0 0 0,-1 0 1 16,1-1-2-16,1-1 6 0,0 1-4 0,-2-1 4 15,2-1-2-15,-1-1 2 0,3 1-1 0,-2-2 0 16,1 0 4-16,-1 2-4 0,-1-2 2 16,2 1-4-16,0 0-1 0,0 0-1 0,0 1 0 15,-1-2 0-15,1 1-2 0,-1 1 2 16,2-1-1-16,-1 0-2 0,1-1 1 0,0 0 3 15,0 0-4-15,0-2 6 0,0 1 0 0,0-1-4 16,0 0 5-16,0 0-4 0,0 0 2 0,0 0-3 16,0 0 4-16,0 0-3 0,0 0 5 0,0 0 5 15,1 0 0-15,2-3 7 0,0 0-3 16,-1-1 4-16,4-1-2 0,-3 0-3 0,5-1 2 16,-4-1-5-16,3 1-1 0,-3 0-2 0,4-1-1 15,-3 0-7-15,2-1 4 0,1 0-3 0,0-2 0 16,-4 0 4-16,6 0-3 0,-1-2 2 15,0 1-2-15,1-1 0 0,-1-1 1 0,0 1 0 16,2-1-1-16,-3 2 0 0,2-2-2 0,-1 1 1 16,2-1 3-16,-1 0-4 0,0 0 5 0,1-1-1 15,1 1 0-15,0-1 1 0,-1-2-1 0,1-1-1 16,4 0 2-16,-4-3 1 0,2 0-3 16,1 1 5-16,-2-1 0 0,1 0 1 0,2 0 3 15,-4 0-1-15,3 2-1 0,-2 0-1 16,-3 1 0-16,2 0 1 0,-1 2-1 0,-1 1-1 15,0 0 1-15,-1 0-4 0,0 2-1 0,0-2 1 16,0 0-2-16,-1 0 0 0,-1-1 3 0,3-2-3 16,-1 0 2-16,1-1 0 0,1-2-3 15,-1 0-2-15,0 2 3 0,2-1 0 0,2 0 0 0,-2 1 2 16,0-2-1-16,0 0-4 0,3 1 0 16,-2 1 2-16,-2-1-2 0,1 1 3 0,-1 1-1 15,3-1 4-15,-4 2-4 0,0-1 0 0,-1 1 1 16,-1-1-3-16,2 1 3 0,-1-2 2 0,2 1-2 15,-2-1-1-15,0-1 0 0,2 0-3 0,-2 0 2 16,0-2 1-16,3 2-1 0,-2-1 2 16,1 1-1-16,1 0 0 0,-2 2-1 0,4-1-1 15,-3 0 2-15,-1 2 0 0,2-1-1 16,-1 0 6-16,-1-1-4 0,1 2-3 0,-2 0 4 0,1 0-8 16,1-2 6-16,-2 3 2 0,0-2-3 15,1 2 4-15,-3 3-3 0,-1-1 0 16,2 1 0-16,-4 0-2 0,4-1 3 0,0 2 0 15,-3-2 0-15,3 0 2 0,2 0-3 0,-1-1-2 16,1 0 2-16,1-1-2 0,-1 1 1 0,1 1-1 16,1-2 1-16,1 0 1 0,-1-1-1 0,-1 3 2 15,0-1-2-15,0 0-2 0,0 1 2 0,0-1-1 16,0 2 2-16,-2-1 1 0,1 1-1 16,0-1-1-16,-1 1 0 0,0-1 0 0,-1 1 2 15,-1 1-3-15,1-2 1 0,1 2 0 0,0-1-2 16,-1 0 2-16,-3 0-1 0,3 1-3 0,0 2 4 15,-2-1-1-15,1 1 1 0,0-2 4 16,-3 1-4-16,3-1-1 0,-2 1 0 0,2 0 0 16,-1 0 2-16,-2-1-1 0,3 1 0 0,-2-1-1 15,1 0 0-15,-2-1 1 0,2 2 0 0,-2 0-3 16,3-2 0-16,-2 2 4 0,1-2-3 0,-2 2 4 16,3-1-2-16,0 0-2 0,-3 2 1 15,3 0 2-15,-2 1-2 0,2 1 0 0,-1 0-1 16,-2 1-2-16,3 0 3 0,-3 0-2 15,3 1 1-15,-4 0 0 0,3 1 0 0,-2 0 2 16,-1 1 0-16,2-1 0 0,-2 2-1 0,-2-2 1 16,4 2-2-16,-3-1 3 0,0 0-1 0,-1 0-1 15,3-2 1-15,-3 2-1 0,2-2 0 0,0 1 1 16,1-1-1-16,-2 1-2 0,0 0 3 0,-2 1-1 16,2 0 2-16,-1 1 2 0,2 1-2 15,-3 0 1-15,0 1 0 0,0 0 3 0,0 0 0 16,0 0 0-16,0 0-1 0,0 0-2 0,0 1-6 15,-3 1-3-15,2 2 1 0,-1 0-4 0,-1 2 5 16,-4 2 3-16,3 0 1 0,-3 1 0 16,-1 3 3-16,3-2-3 0,-4 3 0 0,1-2 3 15,-2 2-4-15,-1 1 3 0,2 0-1 0,-1 0 3 16,0 1-2-16,-2 1-3 0,1 0 2 0,-2 0-6 16,0 0 4-16,1 1 3 0,-1 0-2 0,-2 1-1 15,2 0 2-15,0 1-1 0,-2-1-1 16,3 3 3-16,1-1-3 0,-2 3 2 15,-1-1 0-15,1 1-1 0,2-1-1 0,-2 0 0 16,-1 0-1-16,2-1 1 0,-1 0 2 0,1 0-3 16,-4 1 2-16,3 0-2 0,-3 0 1 0,3 1 1 15,-3-1-3-15,2 2 3 0,-5-1-3 0,6 1-1 16,-5 0 3-16,4 0-4 0,-4 1 0 0,1-1-2 16,1 1-1-16,-2-1 3 0,-1 0 1 0,2-1-1 15,2 0 0-15,-5 1-1 0,5-2 0 16,1 0 0-16,-4 1 0 0,4 0 2 0,-1 1-2 15,-1-1 1-15,5 2 0 0,-2-2-4 0,-1 0 3 16,3-1-3-16,0-3 3 0,1 1-3 16,0-2 4-16,0-1 2 0,2 0-2 0,2-1 6 15,-1 1-5-15,-2-1 0 0,4-1 0 0,-2 0-4 16,-1 0 0-16,2-1 2 0,-2 1-3 0,0-1 1 16,0 0-1-16,1 0-2 0,-1 0 1 15,1 0-1-15,-2 0 5 0,1-2 1 0,1 1-2 16,0 0 5-16,-2 0-6 0,3-1 3 0,0 1-1 15,-2-2-1-15,4 1 2 0,-2-1 2 16,3-1 2-16,-4 0-2 0,2 0 1 0,0 1-3 16,2-2 0-16,-4 1-3 0,4 0 2 0,-4 1-2 15,0-1 0-15,1 2 1 0,-2-2-2 0,-1 0 2 16,1 2-4-16,0-1 2 0,-3 2 0 0,2-1 1 16,0-1 3-16,-1 3 0 0,-1-2 3 0,2-1-2 15,-1 0 3-15,1 2-3 0,-2 1 4 16,1-1-1-16,1 1 1 0,-2-2 2 0,1 1-3 15,0-2 1-15,-1 2-2 0,1-1 1 0,-2 1 0 16,0 1 2-16,2 0-2 0,-3-1 2 0,3 0-4 16,0-1 1-16,0 1 3 0,5-3-5 15,-3 1 5-15,1 0-3 0,3-2-1 0,-3 0 2 16,4-1-2-16,-2-1 1 0,1 0-1 16,2-1 0-16,-2-1 0 0,0 1 3 0,2 0-2 15,-3 1 3-15,1 0 1 0,1 1-3 0,-3 0 2 16,3 1-2-16,-3 0-1 0,2 1 0 0,-3-1 4 15,4 0-2-15,-4 0 2 0,3 2-1 0,-3-2-1 16,1 0 1-16,1 0 0 0,2 1-1 16,-3 0 0-16,3-2 2 0,-3 1-7 0,3-1 5 15,-2 0 0-15,0 0-1 0,2 2 5 0,-4-1-6 16,2 0 1-16,0 0-1 0,0 0-2 0,0 2 5 16,2-3-4-16,-2 1 2 0,3-1 2 0,1-1-3 15,-1 0-3-15,0 0 0 0,0 0-7 0,1-2-1 16,1 0-4-16,0 0-12 0,0-2-13 15,0 1-20-15,0-2-19 0,0 0-18 0,0 1-17 16,0-2-14-16,0 1-14 0,0-1-13 0,0 1-19 16,0-1-22-16,0 0-65 0,5 0-28 15,-3 1-56-15,-1-2-98 0</inkml:trace>
  <inkml:trace contextRef="#ctx0" brushRef="#br0" timeOffset="51967.21">3570 13190 382 0,'0'0'166'0,"0"0"-12"0,0 0-6 0,0 0-4 16,0 0-29-16,0 0-33 0,0 0-14 0,0 0-9 16,0 0-4-16,0 0-1 0,0 0-4 0,0 0-2 15,0 0-3-15,0 0-5 0,26-38-5 0,-23 34-4 16,2 1-5-16,-1-2 0 0,3 2-4 16,-4-1 2-16,0 2-1 0,1 1-1 0,-2 0 0 15,-1 1-3-15,-1 0 1 0,0 0 0 16,0 0 1-16,0 0 3 0,0 2 2 0,0 4-2 15,0 0-1-15,0 2-5 0,0 0-5 0,-1 2-2 16,-1 0-3-16,-3 0-2 0,2 0-1 0,0-1-1 16,-4 0-3-16,4 2-2 0,-3-2-9 15,3-1-10-15,-3 1-14 0,3-1-18 0,-3 1-12 16,2-3-15-16,1 0-15 0,-1-2-19 0,3-1-32 16,0-1-30-16,1-2-33 0,0 0-20 0,0 0 16 15,0 0 52-15,0 0 60 0,3-3 57 0,2-2 32 16,-3 0 1-16,2-1 4 0,2 1 2 15,-3-2 2-15,5 1 3 0,-2-2 2 0,1 0 1 16,0 0 4-16,1 0 21 0,-4 1 34 0,1 0 37 16,-2 3 33-16,0 0 22 0,-2 2 6 0,2 1 6 15,-3 1-5-15,0 0-13 0,0 0-25 0,0 0-31 16,0 0-37-16,-4 0-31 0,1 1-23 16,-1 3-23-16,-2 1-10 0,-1 2-18 0,2 2-35 15,-5 3-65-15,0 0-130 0,2-1-501 16,0-3 425-16</inkml:trace>
  <inkml:trace contextRef="#ctx0" brushRef="#br0" timeOffset="59496.52">2827 14726 767 0,'0'0'51'15,"0"0"10"-15,0 0 12 0,0 0 10 0,0 0-3 16,0 0-30-16,0 0-20 0,0 0-13 15,0 0-5-15,0 0 5 0,0 0-2 0,0 0 2 16,-9-4 2-16,9 4-5 0,4 0 8 0,-1 2 7 16,0 1-2-16,3 2-3 0,4 2-11 0,-5 2-8 15,3 2-4-15,0 2 0 0,4 2 4 0,-3 3-3 16,1 0 2-16,1 2-1 0,-2 3-2 0,0 1-2 16,2 1 1-16,-2 4-3 15,0 1-2-15,1 4 3 0,-3 1-5 0,2 3 2 16,-1 1-3-16,1-1-1 0,-3-1 0 0,-1 0-1 15,1-1 4-15,-2-1-3 0,-3 2 4 0,1 0-3 16,2-1 4-16,-4 1 3 0,1 0-2 0,-1 0 4 16,0-2-5-16,0-1 5 0,0-1-2 0,-1 0-2 15,-5-4-1-15,5 2 1 0,-1-3-2 0,-3 1 5 16,2-1 2-16,1 1-5 0,-4-2 5 16,4 1-5-16,-1-2 1 0,-4 1 0 0,5 0 1 15,-3 1-1-15,2-2 1 0,0 2 2 0,-2-1-2 16,3 1 1-16,-2 0-3 0,-1 0 5 0,2-2-3 15,-1 0 1-15,0 0 3 0,2-1-5 0,0 1 4 16,-2-3-2-16,2 2-2 0,1-1-2 16,0 1 3-16,1 1-3 0,-1 0 1 0,1 1 4 15,0-1-6-15,0 3 6 0,-1-1-4 16,1 4 0-16,-5-1-4 0,4 0 1 0,-1 0-4 16,-1 0 2-16,-3-1 2 0,4 0-4 0,-4-1-1 15,3-1-2-15,-4 1 1 0,4-1-7 16,0-2 4-16,-2-1-5 0,3-5-15 0,1-2-13 15,-1-6-28-15,0-2-32 0,2-4-55 0,0-4-47 16,0-1 13-16,0-1-127 0</inkml:trace>
  <inkml:trace contextRef="#ctx0" brushRef="#br0" timeOffset="59732.58">2734 16822 482 0,'0'0'131'0,"0"0"9"0,0 0 16 0,0 0 1 15,0 0-27-15,0 0-40 0,0 0-32 16,0 0-22-16,0 0-9 0,0 0-14 0,0 0 4 16,0 0-3-16,0 0 0 0,0 0-4 0,-32 114-8 15,41-106 9-15,4-1-5 0,-2-1 7 0,7-2 0 16,-4-3-4-16,6-1 0 0,-1-4-1 0,3-3-2 16,3-3-6-16,-3-2 0 0,-1-2-10 15,1-4-3-15,0 1-19 0,-2-2-25 0,1-1-41 16,-1-1-52-16,-2-1-51 0,1 0-80 15,-8 7 8-15,-2 4-164 0</inkml:trace>
  <inkml:trace contextRef="#ctx0" brushRef="#br0" timeOffset="60247.25">2033 17475 1928 0,'0'0'-31'0,"0"0"86"16,0 0 1-16,0 0 5 0,0 0 11 0,0 0-25 15,0 0-21-15,0 0-17 0,-35 122-6 0,35-90 0 16,0 2 0-16,3-5 5 0,-2 1 6 0,1 3 1 16,4 2-25-16,-3 4 11 0,-1 4-34 15,4 3 6-15,-3 0-7 0,3 3-16 0,-3-3-6 16,3-1-30-16,-2-3-6 0,1-3-66 0,0-2-29 15,-3-10-53-15,3-3-39 0,-3-9-8 16,-1-1-42-16,2-1 36 0,-3-6 184 0</inkml:trace>
  <inkml:trace contextRef="#ctx0" brushRef="#br0" timeOffset="60741.6">1949 17594 1115 0,'0'0'288'0,"0"0"-210"16,0 0-8-16,0 0 29 0,0 0 20 0,0 0-25 16,0 0-16-16,0 0-31 0,0 0-12 15,0 0-4-15,23-117-4 0,-8 108 4 0,0 0-1 16,5-1 1-16,0 2-14 0,-1-2-2 0,2 3-15 16,0 2 0-16,-1 3-13 0,-3 2-2 15,-2 2-3-15,0 5-16 0,-3 1 2 0,-1 3-13 16,-6 0 8-16,2 2 0 0,-5 1 8 0,-2 0 9 15,0 1 3-15,0 0 11 0,-3 0 1 0,-5 0 10 16,1-2-3-16,1-1 7 0,-2-2 1 16,1-1 3-16,3-4-2 0,-1-2-4 0,2-2-5 15,3-1-17-15,0 0-4 0,0 0-27 0,0-1 9 16,2-3 4-16,5 0 16 0,1-1 21 0,2 1-6 16,3 0 9-16,2-1-10 0,3 2 3 0,1-1-4 15,4 2 7-15,0 1-3 0,1 0-3 16,-2 1 3-16,5 0-7 0,-3 0 4 0,3 0-10 15,-5 2 10-15,-2 1-7 0,-1 2 5 0,-7 0 8 16,0 0-1-16,-4 2 9 0,-6 3 4 0,-2-1 16 16,0 3-7-16,-3 2 9 0,-6 3-3 15,-4-1-9-15,0-1 2 0,-2 1-4 16,3-5 5-16,-5 1-9 0,3-1 9 0,-6 2-6 0,1-1-2 16,-4 1-10-16,-2-2 1 0,2 0-11 15,1-3-15-15,-1-1 21 0,2-2-35 0,1-2 12 16,4-2-10-16,0-1-38 0,4 0-50 0,3 0-66 15,4 0-78-15,0-4-96 0,3 0-37 0,2 1-179 0</inkml:trace>
  <inkml:trace contextRef="#ctx0" brushRef="#br0" timeOffset="60970.57">2755 17448 2033 0,'0'0'-24'15,"0"0"12"-15,0 0 5 0,0 0 18 16,0 0 11-16,0 0-3 0,0 0 3 0,0 0-3 16,0 0-12-16,0 0 1 0,0 0-10 0,0 0-21 15,0 0-38-15,0 0-48 0,123-14-82 16,-106 14-95-16,-6 0-174 0,-3 0-506 0</inkml:trace>
  <inkml:trace contextRef="#ctx0" brushRef="#br0" timeOffset="61156.65">2830 17719 1712 0,'0'0'-12'0,"0"0"-1"0,0 0 13 16,0 0 20-16,0 0 20 0,0 0 10 0,0 0 3 15,0 0-5-15,0 0-6 0,0 0-6 16,0 0-22-16,0 0-8 0,127-23-27 0,-103 10-42 16,1 0-64-16,-2-1-64 0,4 1-46 0,-3 1-100 15,-3 4-87-15,-5 4-172 0</inkml:trace>
  <inkml:trace contextRef="#ctx0" brushRef="#br0" timeOffset="61555.18">3313 17022 2176 0,'0'0'7'0,"0"0"-2"0,0 0 40 0,0 0 11 16,0 0-3-16,0 0-28 0,0 0-15 0,0 0-3 15,0 0-4-15,0 0 1 0,0 0-1 16,0 0 7-16,0 0-10 0,0 0 8 0,81-70-8 16,-65 69-3-16,-1 1 3 0,1 0-6 0,-1 0 9 15,-3 1-14-15,1 4 5 0,-5 2-9 0,0 1-3 16,-1 1 5-16,-5 4 2 0,0-1 5 16,-1 5 4-16,-1 0 11 0,0 2-5 0,-3 1 9 15,1 0-6-15,-4 0-4 0,3 0 2 16,-3 0-1-16,2-2 4 0,3-1-6 0,-2 1 6 15,3-3-3-15,-3 0-2 0,3-1-5 0,0-1-4 16,3-2-6-16,1-1 0 0,5-1 9 0,-1-1-9 16,-1-1 4-16,3-2-15 0,3-2-11 15,-1-1-12-15,1-2-21 0,3 0-22 0,-1-1-41 16,1-6-39-16,1-1-58 0,0-3-94 0,-4 1-112 16,-4 4-368-16</inkml:trace>
  <inkml:trace contextRef="#ctx0" brushRef="#br0" timeOffset="61871.06">3720 16963 951 0,'0'0'311'0,"0"0"-224"0,0 0-13 0,0 0 10 16,0 0-6-16,0 0-16 0,0 0-9 15,0 0 13-15,0 0 5 0,0 0-14 16,0 0 1-16,0 0-16 0,0 0 0 0,0 0-12 15,69 47 0-15,-55-41 1 0,4-2-5 0,-2 0 2 16,-1 1-7-16,2-1 1 0,-3 2-10 0,-2 0 4 16,2 1-9-16,-3 2-1 0,-2-1 4 0,-3 1-2 15,2 0 1-15,0 1-5 0,-5-1 9 0,3 3-6 16,-3 0 11-16,-2 1 2 0,-1-2 3 16,0 1-2-16,-1 0-3 0,-3-2-2 0,-3 1-14 15,-2-1-1-15,0 0-14 0,0 0-11 0,-2-1-22 16,1-1-22-16,-1-2-33 0,1-2-31 0,-1-2-31 15,1-1-56-15,0-1-58 0,0-4-98 16,1 1-28-16,6-2-211 0</inkml:trace>
  <inkml:trace contextRef="#ctx0" brushRef="#br0" timeOffset="62037.71">3685 17001 886 0,'0'0'84'0,"0"0"2"15,0 0 25-15,0 0-5 0,0 0-32 0,0 0-30 16,0 0-12-16,0 0-16 0,0 0-5 0,128-66-10 16,-109 62-10-16,1-2-32 0,-1 1-54 0,0 1-76 15,-1-2-113-15,-5 4-32 0,-5-1-219 0</inkml:trace>
  <inkml:trace contextRef="#ctx0" brushRef="#br0" timeOffset="62297.36">4020 16933 929 0,'0'0'125'16,"0"0"-28"-16,0 0 10 0,0 0 0 0,0 0-23 16,0 0-2-16,0 0-4 0,0 0-1 0,0 0-7 15,0 0-1-15,0 0-1 0,0 0-11 0,0 0-4 16,0 0-18-16,61 23-4 0,-49-20-7 16,1 1-3-16,-1 1-6 0,4 0 7 0,-4 1-11 15,0 2 2-15,3 1 10 0,-4 1-7 16,1 2 14-16,-2 1-9 0,-1 0-3 0,-1-1-10 15,-3 2 1-15,1 1 1 0,-4-1-3 0,-2 0 2 16,0 2-12-16,0 0-2 0,-8 0-24 0,0 0-18 16,-2-1-37-16,0 0-32 0,-2-2-33 0,0 0-51 15,-4-2-40-15,1-2-89 0,-4-2-73 0,8-2-230 16,2-2 542-16</inkml:trace>
  <inkml:trace contextRef="#ctx0" brushRef="#br0" timeOffset="62476.87">4013 16895 994 0,'0'0'134'0,"0"0"7"0,0 0 25 0,0 0-7 16,0 0-40-16,0 0-38 0,0 0-21 0,131-71-14 16,-113 65-12-16,-1-2-11 0,2 0-7 15,0 1-1-15,0-1-13 0,-2 1-2 0,0 0-28 16,2-1-39-16,-3 1-73 0,-1 1-108 15,-5 2-161-15,-2 1-618 0</inkml:trace>
  <inkml:trace contextRef="#ctx0" brushRef="#br0" timeOffset="62987.18">3445 17681 983 0,'0'0'-22'0,"0"0"7"0,0 0 28 0,0 0 73 16,0 0 17-16,0 0 2 0,0 0-22 0,144-77-3 15,-108 62-2-15,-1 0 0 0,4 2-2 0,2-4-9 16,1 2 3-16,4 0-13 0,-2-1 0 0,5 1-7 16,0 0-4-16,3 0-7 15,1 0 8-15,1 0-1 0,1 0-7 0,-1 1-1 0,-2 1-14 16,-1 1-2-16,1 2-10 0,-2-2 2 0,-1 3-9 16,-2-1-3-16,-5-1 6 0,-3 3-12 15,-8 1 0-15,0 3-5 0,-9 1-15 0,-4 2-23 16,-7 1-38-16,-3 0-48 0,-4 0-52 0,-4 3-59 15,0 2-116-15,-2 1-96 0,-3-2-284 0</inkml:trace>
  <inkml:trace contextRef="#ctx0" brushRef="#br0" timeOffset="63526.94">3548 17845 1466 0,'0'0'-27'0,"0"0"33"0,0 0-9 15,0 0 18-15,0 0-12 0,0 0 19 0,0 0-24 16,0 0 14-16,0 0-1 0,-14 118-10 16,14-100 22-16,0 3-12 0,0-1 17 0,0-1-18 15,2 1 15-15,-1-2-11 0,4 0-4 0,-1-2 6 16,0-2-18-16,3-2 4 0,0-2-8 0,-2 0 26 16,3-3-17-16,0-3 19 0,0 0-3 0,-3-3-1 15,4-1 11-15,0 0 7 0,0-3 14 0,0-3-28 16,2-2 15-16,0-1-33 0,0 0 5 15,1-1 5-15,-1 2-7 0,1-1 4 16,2 2-10-16,-4 1 13 0,2 3-22 0,-2 0 18 0,0 3-23 16,1 0 12-16,-2 0-6 0,-1 1 15 0,-1 3 11 15,1 1-26-15,0 0 26 0,-3 1-29 16,0 0 24-16,-3 1-5 0,-1-1 19 0,-1 1-8 16,0 0-12-16,0 1 30 0,-3-1-31 15,-4 2 22-15,-1-1-19 0,1 0 7 0,-3-1-9 16,1 0 11-16,-1 0 6 0,-1-2-29 0,0 0 20 15,1-2-20-15,-4-2 16 0,4-1-24 0,0 0 11 16,-1 0-34-16,2-3 1 0,2-2 0 0,-3-2-49 16,2-1-27-16,0-1-86 0,1 0-44 15,2-1-107-15,2 1-101 0,-1 5-225 0</inkml:trace>
  <inkml:trace contextRef="#ctx0" brushRef="#br0" timeOffset="63808.63">4004 17931 1743 0,'0'0'-34'0,"0"0"19"0,0 0 12 15,0 0 41-15,0 0 5 0,0 0 2 0,0 0 3 16,0 0 8-16,0 0-11 0,0 0-26 0,0 0 7 16,0 0-28-16,0 0 25 0,0 0-16 15,131-43-1-15,-109 34-43 0,5-1-67 0,-4-3-50 16,4 2-121-16,-3-2-122 0,-6 4-88 0,-6 2-108 0</inkml:trace>
  <inkml:trace contextRef="#ctx0" brushRef="#br0" timeOffset="64488.37">4601 17946 1067 0,'0'0'65'0,"0"0"9"16,0 0 21-16,0 0 35 0,0 0 10 0,0 0-11 15,0 0-24-15,0 0 0 0,0 0-24 0,0 0-4 16,0 0-25-16,0 0 6 0,0 0 4 0,13-84-22 15,-8 71 8-15,-1 2-22 0,-1-2-1 16,1 0-13-16,-1-2 13 0,-2-1-17 0,-1-1-9 16,0 1 20-16,-2 3-22 0,-6 3 21 0,3 1-4 15,-2 1-6-15,-2-1-6 0,-1 5-3 0,0 0-8 16,0 3-6-16,1 1 5 0,-1 0-8 0,3 4-2 16,0 1-5-16,-2 4 6 15,2-2-12-15,3 2 6 0,-3 0 2 0,2 1-1 16,-3 4 7-16,0 0-6 0,-1 2 9 0,2 2-19 15,-1 1 16-15,1-1 3 0,0-1-2 0,4 2 7 16,0-3-6-16,2-1-9 0,-2-2-10 0,3-3 20 16,0-2-24-16,4-1 19 0,-1-2-6 0,4-2 4 15,-1-3 7-15,3 0 19 0,0 0 23 0,1-2-13 16,1-5 29-16,-1-1-21 0,1-3-11 16,4 0 11-16,-4-1-5 0,0-4 7 0,1 1 0 15,-2-1 11-15,0 0-21 0,1 1-3 0,-3 1 6 16,-1 0 2-16,-2 2-4 0,3-1 14 0,-5 1-7 15,2 1-22-15,-2 2 22 0,-2 6-5 16,-1 2 9-16,0 1-7 0,0 0-5 0,0 1-13 16,1 3 3-16,2 2 9 0,0 1-6 0,0 2 4 15,4 3-14-15,-3 2 11 0,3 0-12 0,-2 1 12 16,3 2 0-16,2-3-18 0,0 2 12 0,0-2-10 16,1-1 13-16,0-1-23 0,4-4 12 15,-3-1-31-15,1-1 2 0,5-2 8 0,0-3-26 16,-2-1-7-16,4-2-69 0,0-7-43 15,0 0-112-15,0-3-117 0,-4 1-121 0,-5 3-209 0</inkml:trace>
  <inkml:trace contextRef="#ctx0" brushRef="#br0" timeOffset="170538.77">13089 16329 136 0,'0'0'68'0,"0"0"46"0,0 0 57 16,0 0 43-16,0 0 3 0,0 0-2 15,0 0 4-15,0 0 11 0,0 0-12 0,0 0-26 16,0 0-32-16,0 0-24 0,0 0-26 0,0 0-14 16,-11-38-23-16,11 38-27 0,0 1-14 0,0 2-15 15,0 3-4-15,0 2-6 0,0 1 6 16,1 2-7-16,2 0 1 0,-2 2 3 0,2-1-5 16,-1 0 2-16,-1-1-6 0,-1 0 2 0,0-2-6 15,0 1 6-15,0-2 2 0,0 0-6 0,0-1 7 16,0-1-6-16,0-2 2 0,0-1-5 15,-1-2 2-15,-1 0-5 0,1-1 1 0,-1 0-1 16,1 0-5-16,-1 0-4 0,1 0-15 0,1 0-4 16,-1 0-19-16,0-2-21 0,0 1-28 15,0-1-81-15,-2-2-127 0,1 2-135 0,1-2-96 16,1 3-388-16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1:38.138"/>
    </inkml:context>
    <inkml:brush xml:id="br0">
      <inkml:brushProperty name="width" value="0.025" units="cm"/>
      <inkml:brushProperty name="height" value="0.025" units="cm"/>
    </inkml:brush>
  </inkml:definitions>
  <inkml:trace contextRef="#ctx0" brushRef="#br0">129 0 17892 0 0,'0'0'1253'0'0,"21"24"-1181"0"0,67 74-6 0 0,-79-88-33 0 0,-1 2 0 0 0,10 15 0 0 0,-7 2 69 0 0,-6-12-52 0 0,47 172 903 0 0,-50-185-832 0 0,-1 1-1 0 0,-1-1 1 0 0,1 1-1 0 0,-1-1 1 0 0,1 1 0 0 0,-2 8-1 0 0,1-12-81 0 0,0 0-1 0 0,-1 0 1 0 0,1 1-1 0 0,-1-1 1 0 0,1 0-1 0 0,-1 0 1 0 0,0 0-1 0 0,0 0 1 0 0,1 0-1 0 0,-1 0 1 0 0,0 0-1 0 0,0 0 1 0 0,0 0-1 0 0,0 0 1 0 0,0 0-1 0 0,0 0 1 0 0,0-1-1 0 0,0 1 1 0 0,0 0-1 0 0,0-1 1 0 0,-1 1-1 0 0,1-1 1 0 0,0 0-1 0 0,0 1 1 0 0,0-1-1 0 0,-1 0 0 0 0,1 1 1 0 0,-3-1-1 0 0,-17 2 92 0 0,0 0-1 0 0,0-2 0 0 0,0 0 0 0 0,0-2 0 0 0,-29-5 0 0 0,-28-11-2442 0 0,6-6-7038 0 0,61 19-39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3T15:51:38.467"/>
    </inkml:context>
    <inkml:brush xml:id="br0">
      <inkml:brushProperty name="width" value="0.025" units="cm"/>
      <inkml:brushProperty name="height" value="0.025" units="cm"/>
    </inkml:brush>
  </inkml:definitions>
  <inkml:trace contextRef="#ctx0" brushRef="#br0">1 109 19428 0 0,'0'0'4033'0'0,"173"-63"-3505"0"0,-137 52-208 0 0,2 2-144 0 0,-1 1-32 0 0,3 0-112 0 0,-6 4-8 0 0,7 0-80 0 0,1 3-152 0 0,-2 1-280 0 0,4 0-592 0 0,-3 0-1225 0 0,-8 0-1992 0 0,-13 1-6601 0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23T15:52:04.696"/>
    </inkml:context>
    <inkml:brush xml:id="br0">
      <inkml:brushProperty name="width" value="0.05292" units="cm"/>
      <inkml:brushProperty name="height" value="0.05292" units="cm"/>
      <inkml:brushProperty name="color" value="#C00000"/>
    </inkml:brush>
  </inkml:definitions>
  <inkml:trace contextRef="#ctx0" brushRef="#br0">17594 8235 330 0,'0'0'91'0,"0"0"50"0,0 0 47 0,0 0 26 16,0 0-24-16,0 0-27 0,0 0-13 15,0 0-4-15,0 0-11 0,0 0-13 0,0 0-17 16,0 0-16-16,-22-7-9 0,22 5-11 0,1 2-3 16,4-2-5-16,-1 0-3 0,0 0 3 0,4-2-2 15,-1 1-7-15,-2 0-6 0,0 1-2 16,-2-2-4-16,3 2 3 0,-3 0-1 0,3-2-3 15,-3 2-5-15,-1 0-7 0,3-1-2 0,-2 1-9 16,0 0 1-16,2-2-5 0,-1 2 1 0,2 1 0 16,-3 0 0-16,1 0-1 0,0 0-5 15,-2 0 1-15,2 1-5 0,0-2 5 0,-1 2 1 16,1-1-1-16,-1 1 2 0,0 0-4 0,-2-1 0 16,2 1-1-16,1 0 5 0,-2 0-5 0,-1 0 1 15,3 0-1-15,0 0-5 0,-1 0 6 0,3 0-1 16,-2 0-1-16,3 0-2 0,0 0 2 15,2 0-3-15,-1 2 1 0,2 1 3 0,0 0-4 16,-1 0 5-16,0 1-6 0,0 0 5 0,1 1-4 16,-2 2-3-16,-3-1 7 0,2 0-7 15,-2-1 4-15,2 2 1 0,-3 0-3 0,0 1 0 16,-2 0 0-16,-1 1-2 0,4 2 1 0,-4 0 4 16,1 2-3-16,-1-2 0 0,-1 0-1 0,1 0-1 15,-1 0 2-15,0-1-2 0,0 0 5 16,0 2-5-16,-1-3 2 0,-2 0 2 0,-3 2-5 15,3-3 3-15,-4 1-2 0,2 0 2 0,-3-1 0 16,-3 3 2-16,2-3-3 0,-1 1 2 16,-1 0-2-16,0 0-3 0,-4 0 5 0,3 0-1 15,1-3 3-15,-2 3-2 0,1-1 1 0,-2-2-2 16,3 1-1-16,1 0 4 0,-2 0-5 0,2-1 2 16,1 1-2-16,-2 0 4 0,2-1 0 0,5-2 0 15,-2 1 0-15,2-1-3 0,-1 0 1 0,3-2-3 16,2 1 3-16,-1-1-2 0,0 0 1 0,1-2 2 15,0 1-1-15,0-1 7 0,0 0-3 16,0 0 3-16,0 0 1 0,0 0-4 16,0 0 1-16,0 0-1 0,0 0-4 0,0 0 0 0,0 0 1 15,0 0-3-15,0 0 3 0,0 1-1 16,0 0 0-16,0 2 1 0,2-2-2 0,0 1 4 16,4 0-1-16,-2 1 3 0,3-1 3 0,-1 0-2 15,1 0 7-15,4-1-5 0,-1 0 2 16,2 0-4-16,2 0 1 0,-2 0-1 0,0 1 0 15,3-1 2-15,-1 0-5 0,1 1 1 0,0-1-2 16,4 2-1-16,0 0 0 0,-1 0 1 0,0-2-1 16,1 2 1-16,1-1 1 0,1-1-3 15,-2 1 2-15,2 1-2 0,0-1 1 0,0 0-2 16,-1 1-1-16,1 0 2 0,-4 0-3 0,4 0 3 16,-3-1-2-16,-5 2-7 0,-1-2-6 0,3 0-14 15,-4 2-17-15,-1-3-28 0,-1 1-28 0,-5 1-58 16,2-2-75-16,-4 1-107 0,-1-1-195 0,0 1-567 0</inkml:trace>
  <inkml:trace contextRef="#ctx0" brushRef="#br0" timeOffset="1622.06">23182 8163 259 0,'0'0'70'0,"0"0"40"16,0 0 29-16,0 0 23 0,0 0 0 0,0 0-3 15,0 0 9-15,0 0-7 0,0 0-7 0,0 0-20 16,0 0-16-16,0 0-12 0,0 0-11 16,0 0-4-16,-9-43-7 0,9 39-3 0,1-1-5 15,1 1-6-15,-1-1-2 0,2 2-7 0,-2-2-5 16,0 0-9-16,0 1-10 0,2-1-12 0,-1 1-3 15,1 1-3-15,0 0 0 0,2-2 5 0,-1 2-5 16,2-1 2-16,1 1-5 0,-1-1 1 16,2 2-3-16,0 0-2 0,-1 0 2 0,2-1-4 15,1 2 2-15,-1 0-2 0,1 0-2 0,-1 1 0 16,-3 0-1-16,1 0-2 0,0 0 1 0,-1 0-1 16,0 0-3-16,-1 2 0 0,0 0-1 0,-1 1 1 15,1-1 0-15,-3 3-3 0,7-1 1 16,-6 1-4-16,3-1 6 0,-3 2 2 0,4 0 1 15,-5 1 1-15,4 1-3 0,-2 0-5 16,-3 1 0-16,2 1 1 0,-1 1 0 0,1-1 1 16,-2 2-1-16,-1-1 3 0,0 1-2 0,0-1 1 15,0 1 1-15,0 2-7 0,-5-2 7 0,0 0-2 16,-4-1-1-16,3 1 4 0,-3 0-4 0,1-1 1 16,-5-1 0-16,3-1 3 0,-2 0-3 15,-2 2 1-15,3-2-1 0,-4 2 0 0,1-1 1 16,1-1 1-16,-4 0-1 0,4 0-3 0,-2 1 4 15,0-2-3-15,5 2 0 0,-2-1 4 0,3-1-4 16,0 1-1-16,3 0 0 0,1-2 3 16,1 0-1-16,-1-2 2 0,1 0 2 0,-1 0-8 15,3 1 6-15,-3-2-1 0,1 0 0 0,-1 1 0 16,0-2 2-16,4 1-2 0,-4-1 0 0,2 1 8 16,1-2-9-16,2 2 7 0,-1-2-6 15,1 0 1-15,0 1-2 0,-2-2 0 0,2 0 2 16,0-1-2-16,0 1 1 0,0 0-2 15,0 0 1-15,0 1-2 0,0-2 9 0,0 0 3 16,3 1 6-16,1 0 8 0,2 1-5 0,4 0 2 16,2 0 0-16,4 1-9 0,1-2 4 0,2 0-6 15,4-1-1-15,-3 1 0 0,1-1 0 0,-1 1-1 16,1 0-2-16,0 1 3 0,-1 0-2 0,1-1 3 16,1 1-1-16,-3 1 2 0,3-1-5 0,-1 2 2 15,0-2-2-15,-2 0-4 0,1 2 5 16,-4-2-4-16,0 0 2 0,-4 2-1 0,2-2 0 15,0 2 0-15,-3-1-3 0,0 0 4 0,-1 1-2 16,1-1 0-16,-2 1 3 0,1-2-4 16,-1 0 1-16,-3 0-1 0,0 0-1 0,1 0 1 15,-3 0 0-15,2-1-2 0,-2 1 3 0,0-2-2 16,0 1-2-16,-2 0 2 0,1 0-5 0,-1 0 0 16,0 0-4-16,-2 1-7 0,1-2-9 15,-1 1-18-15,0-1-25 0,0 1-28 0,0 0-50 16,0 0-82-16,0 2-139 0,0-2-289 0,0 0-840 15</inkml:trace>
  <inkml:trace contextRef="#ctx0" brushRef="#br0" timeOffset="10515.98">9240 10441 179 0,'0'0'5'0,"0"0"-4"0,0 0-3 0,0 0 2 0,0 0 2 16,0 0-3-16,0 0 1 0,0 0-2 15,0 0 1-15,0 0 0 0,0 0 3 0,0 0 1 16,-67 19-2-16,63-17 2 0,2 1 0 0,0 0 1 16,-3-2 0-16,3 1 1 0,1-1 1 15,0-1-1-15,-2 1 1 0,1-1 3 16,0 0 10-16,0 1 10 0,0-1 16 0,1 0 14 0,-2 0 14 15,-1 0 17-15,2 0 4 0,-2 0 3 16,0 0 3-16,-4 0-9 0,4 0-4 0,-4 0-9 16,2 0-18-16,-1 0-11 0,-3 0-8 0,0 0-6 15,-2 0 1-15,-2 0 4 0,2 0-1 0,-1 0 1 16,-3 2 2-16,1 1-5 0,-3-1 1 16,-1 2 0-16,4 0-3 0,-2 0 3 0,-1 0-3 15,2 1-5-15,-1-2-5 0,-3 2-10 0,0 2-3 16,-1-2-3-16,1 0-1 0,0 1 1 15,-1 1-4-15,1-1-1 0,0 1-1 0,-1 0 0 0,1 0-3 16,-2 0 4-16,-4-1-3 0,5 2 0 0,-1-1 4 16,-3 2-6-16,-1-2 5 0,2 1-3 15,0 1 2-15,1-2 1 0,1 0 2 0,-1 1-1 16,3 0-1-16,-2-1 0 0,0 2-1 16,1-3 3-16,-1 1-5 0,0 3 4 0,-3-2-5 15,2 3 3-15,0 1 4 0,-1-1-1 0,-1 0 5 16,4 0 0-16,-4 0-1 0,1 1 1 0,3 1-4 15,-1-2 3-15,-1 2-3 0,2-1 2 16,1 4-1-16,-1-3-2 0,0 2 3 0,2 0 0 16,1 3 0-16,-3-2 1 0,4 0 1 0,1 0-4 15,0 1 6-15,0-1-1 0,1 3-1 0,-2-2 5 16,4 2-3-16,-2 1 3 0,1 2-1 0,1 1-2 16,0 1-2-16,2 0-1 0,-2 0 0 15,3 1 0-15,1-1-2 0,1 1-2 0,0-2-1 16,2 0-5-16,1 0 6 0,1-1-1 0,0 1-1 15,2-1 3-15,-1 0-3 0,0 0 1 0,2-1 1 16,0 1 4-16,-1 1 1 0,2-1 0 0,0 0 0 16,0-1-5-16,3-2 2 0,2 1-2 15,1-1 0-15,3 1-1 0,-2-1-1 16,4-1 2-16,-1 0 0 0,3 1-2 0,-3-1 1 0,3 1 2 16,0 2-3-16,2-1 3 0,-1 0-3 15,0-2-4-15,0 1 3 0,2 0-3 0,-2 1 3 16,2-1 0-16,-1 0-3 0,1 0 5 0,-1-1-4 15,3 2 3-15,-1 0-1 0,4-1 1 16,2 1 2-16,-2-2-1 0,6-1 2 0,3 1-1 16,2-2 0-16,0 0 0 0,8-2 0 0,-2 0-2 15,3 0 2-15,3-2 1 0,5 1-2 0,-1-1 2 16,2 1-3-16,2 0 0 0,2-1-1 0,-1 0-1 16,-1 1-1-16,5-2-2 0,-4 2 4 15,4-1-3-15,2 0 3 0,-2 0-1 0,5-2-1 16,3 0 1-16,0 0 0 0,2 0 1 0,4 0-3 15,-1-2 3-15,5-1-1 0,-3 0 2 0,7-1 1 16,-4-2-2-16,7 1 0 0,0-1 0 16,4 0 0-16,-2-1 1 0,3 1 2 0,-1-1-3 15,3 1 1-15,-5 0 0 0,6 0-1 0,0-1 2 16,2 1-3-16,1-2 3 0,1 2-3 0,3-2-1 16,-2-1 3-16,5 2-7 0,-2-3 5 0,0 0 0 15,4 1-1-15,5-1 4 0,-4 1-5 16,2-1 2-16,1 0-2 0,-1 0 0 15,3 0 0-15,-3 2 0 0,4-2 1 0,-4 1-2 0,3 1 3 16,-4 0-1-16,-1 2 0 0,-1-1 3 16,-1 2-2-16,-1 0-2 0,3 1 0 0,-5-1-2 15,-2 1 4-15,3-1-2 0,-5-1-1 0,7 0 3 16,-2-2-2-16,2 0 0 0,0-1 0 0,0 0-5 16,0 2 5-16,-3-2-1 0,1 0 2 0,2-1 4 15,-2 0-4-15,0 1-1 0,0-1-1 16,-3 1-1-16,-4 0 1 0,0-1 3 0,-4 2-1 15,1-1 0-15,-5 0 0 0,-1-1-1 0,0 0 1 16,-2 0-2-16,-3 0 2 0,1-2-3 0,-3-1 3 16,2 0 0-16,0 1-1 0,-5 0 1 15,0 1-1-15,1 1 0 0,-7 0-1 0,0 0 1 16,-2 3 0-16,-3 0-3 0,0 0 0 0,-2 1-1 16,0 1 2-16,0-1-1 0,0 0 5 0,1 0-1 15,-1 0 1-15,1-2 2 0,-2 1-4 0,2-1 1 16,-1-2-2-16,-2 0-1 0,3 0 2 15,-1 0 0-15,0-1 0 0,1-5 2 16,0-1-1-16,-1 0-2 0,-2 0 3 0,-2 0-3 0,-2 1 3 16,-4 3 0-16,-3 1-1 0,-6 0 2 15,0 0-2-15,-4 1 1 0,-4 0-1 0,-1 1-1 16,0-1-3-16,0 1 0 0,1 0 3 0,0 0-1 16,-2-1 4-16,4 1-2 0,0-3 0 0,-1 1-2 15,3 0 1-15,1-2 2 0,-3 1-1 0,5-2 0 16,0 1-1-16,-1-2 2 0,0-1-2 15,-2 1 2-15,4 0 0 0,-2 2-1 0,1-1 4 16,1 1-2-16,-2 0 2 0,0 1 2 0,-1 0-3 16,4 1 2-16,-2 1-1 0,3-1 1 15,1-1-1-15,4 1 0 0,2 0 1 0,3 1-1 16,-1-1 1-16,6 1-2 0,-3 0-1 0,4 0-1 16,1-1 1-16,-1-1 2 0,0 2 1 0,-3 0-1 15,0 1 0-15,-3 0-5 0,-2 0 2 16,-6 0-1-16,2 0 0 0,-5 3 3 0,-3 1-2 15,0 1 2-15,-5-1 1 0,-1 2 0 0,3 1-1 16,-3 0 0-16,2 0 0 0,-1-1-3 16,0 2 1-16,5 3-4 0,0-3 1 0,1 1 0 15,0 1 0-15,1-1 3 0,0 0-1 0,0 0-2 16,0 1 1-16,-2 0-1 0,0 0 2 0,-2 0-1 16,0-3 3-16,-5 2-3 0,-3 1 0 0,-3-2-1 15,-2 0 2-15,-3-1 1 0,0 0-3 0,-2-1 4 16,1 1-4-16,-3 0 1 0,0-1 1 15,3 1-2-15,0-1-3 0,0 0 5 0,0-1 1 16,0 1-5-16,1 0 6 0,3-1-6 0,1 1-1 16,3 1 5-16,1 0 0 0,3 0-1 0,0-1 2 15,2 1-1-15,0-1-4 0,2 0 3 16,1 0 0-16,0 0 0 0,1 0 3 0,-1-1-1 16,0 0-1-16,-1 1-1 0,2 0 3 0,-2-2-3 15,3 1 2-15,-1 0 1 0,-1 0 2 16,4-1-2-16,-2 1-1 0,3 0 2 0,2-1-8 15,2 1 7-15,1-1-3 0,2 0 0 0,4 2 5 16,1-3-6-16,2 2 3 0,-1 0-1 16,1-1-2-16,0 1 1 0,-2-1-1 0,0 1 0 15,-1 1-1-15,-2-1 2 0,2 1-2 0,-3 0 3 16,-2 0-3-16,1 0 1 0,-2 0 2 0,3 0-3 16,-3 1 5-16,0-1-4 0,1 1 1 0,-1 0 0 15,-1-2 0-15,2 1 0 0,-2 0-1 0,2 1-1 16,1-1-1-16,-2 1 1 0,0-1 2 0,2 0 0 15,1 0-1-15,-3 0 2 0,2 0-1 16,-3-2 1-16,1 2 3 0,-3-1-4 0,-1 0 1 16,-2 0 0-16,-1-1-2 0,1 2 3 0,-1-1-2 15,-2 0 2-15,-1 0-2 0,0 1 1 16,-1-1-1-16,-1-1-2 0,1 2 3 0,-1-2-1 16,2 1 1-16,-2 1 1 0,4-2 2 15,2 1-4-15,0 1 1 0,1-1 0 0,1 2-3 16,2-1 4-16,-5 0-2 0,0-2 0 0,-3 0 2 15,0-2-1-15,-4-1 0 0,2-1-1 0,-7 0-2 16,-1 0-1-16,-4 0 2 0,1-5 0 0,-3 1 4 16,-1-3-1-16,-2 0-1 0,1 0 3 15,-3-3-2-15,5 2 2 0,-4-4-1 0,0 1-1 16,0-2 0-16,0-1 0 0,-3 1-1 0,2-2-2 16,-3-1 1-16,4-3 0 0,-5 1-2 0,1-3 3 15,1 0-3-15,1-1 2 0,-3-1-1 0,4 1-1 16,-4 0 2-16,-1-2-1 0,4 2 1 0,-3-3-2 15,0 0 1-15,-1-1-1 0,-2-1-1 0,2 1 0 16,-3-2 2-16,-3-1-1 0,3 0 4 16,-2 2 2-16,-1-2-2 0,2 2 2 0,0-1-7 15,-1-1 1-15,4 2-1 0,-2 1 0 0,1-1 3 16,2-1-3-16,-1 1 4 0,0 1-5 16,1-2 2-16,-1 2 1 0,1-2-2 0,0 0 2 15,-2 0-1-15,-1 0 0 0,-2-1 0 0,2 3 0 16,-1 1-2-16,-4-2 2 0,-1 1-1 15,3 0 1-15,-3 2 2 0,1 0-2 0,2 1 2 16,-2 1-4-16,0 0 1 0,5 0 0 0,-1 2 2 16,-2 0-2-16,4-1 0 0,0 2 1 0,1-1-7 15,0 1 8-15,1 0 0 0,-1-1-2 16,2 0 6-16,0 0-4 0,1 2 0 0,0-2 0 16,-2 2 3-16,0-1-4 0,0 1 2 0,1 1 0 15,-3-1 0-15,-1-1 2 0,0 1-2 0,-4-2 3 16,2 1-3-16,-4 0 3 0,-2-1 0 0,0 2-1 15,0 0 4-15,0 0-4 0,-2 0 2 0,-2 1-1 16,0 0-1-16,2 1-1 0,-2-1-1 16,0-1 2-16,0 1-3 0,-2 2 4 0,-3-2-1 15,3 1 0-15,-3 2-2 0,-4-2-2 0,0 4-2 16,0-1-2-16,-6 1 4 0,-1 0-4 0,0 0 1 16,-2 1-2-16,-5-3-2 0,4 3 1 15,-2-1 1-15,-1 1 6 0,-2 0-2 0,3 1 3 16,-4 0 0-16,0 2-2 0,-2 1-1 15,-2 0 3-15,-4-2 1 0,0 4-3 0,-3-1 9 16,2 1-8-16,-2-1-1 0,0 2 4 0,-1 0-9 16,1-1 8-16,-3 0-1 0,0 0 1 0,-2-2 1 15,-2 0-2-15,1 0-1 0,-4 0 1 16,-1-1 0-16,1 0 1 0,-1 0 0 0,0-1-1 16,6 0 2-16,-2 1-2 0,5 0-2 0,-5-1 4 15,5 2-5-15,1 0 4 0,-4 0-2 0,1 0 2 16,-1 2-1-16,-2 0 3 0,2 0 0 0,-4 2-1 15,0 1 1-15,0 0-5 0,0 1 3 0,0 1-3 16,1 0 1-16,-1 0 0 0,7 0 0 0,1 1 2 16,3 2-4-16,4 0 5 0,2 0-2 15,1-1 1-15,5 0 1 0,0 2-3 0,1-1 2 16,-1 1-1-16,1 1 4 0,-1 0-4 0,0 1 0 16,-4 1 3-16,2-1-6 0,0 2 4 15,-1 2-2-15,0-1 0 0,2-1-1 0,-2 1 2 16,3-1 2-16,-1 0-4 0,0 0 3 15,0 0-3-15,0 2 1 0,-1 0-1 0,2 0 2 16,-1-2-1-16,1 0 1 0,0 1 2 0,-3-1-4 16,2 0 3-16,0-1-2 0,-1 0 2 0,-1 0 0 15,1 0 1-15,1-2 2 0,-1-2-3 0,-1 1 2 16,1-2-3-16,-1 1 0 0,-3-1 0 16,0 0 2-16,0-1 1 0,1 2-2 0,-3-2 6 15,-3 0-7-15,2 0 4 0,-5 0-2 0,1 1-2 16,-2-2 3-16,2 1-2 0,-3-1 3 0,2 0 0 15,1 0-2-15,-2-1 1 0,-1-2-1 16,2 0-2-16,0-1 2 0,1 1-2 0,1-2 2 16,1 0 2-16,-3 1-3 0,5-2 2 0,-2 0-2 15,0 1-3-15,-5 0 6 0,3-1-3 0,-4 1 5 16,1 0-3-16,-1-1 0 0,1 2-3 16,-4-1-2-16,4-1 3 0,-4 1-4 0,2 1 5 0,-1 0-1 15,-2-1 0-15,-1 0 2 16,1 1-1-16,-1-1-1 0,-1 0-2 0,3 2 0 15,-3-2-1-15,1 1 4 0,2-1-1 0,0 0 2 16,1 1-3-16,-1-2-4 0,3 2 5 0,-5-2-6 16,4 0 6-16,-4-1 1 0,-4 1-1 0,4-1 6 15,-4-1-7-15,1 1 0 0,-3 0-2 0,-4 0-4 16,1 0 4-16,-2 0 3 0,-2-1 1 0,1 1 0 16,-2-1-1-16,-2-2-3 0,1 2 2 15,2-3-1-15,-3 1 2 0,-3-2 0 0,3 0-1 16,-5 0 1-16,-1 0-1 0,0 1 1 0,-1-2-1 15,-2 1 0-15,1 0-2 0,1 1 1 0,-4-1 0 16,-2 0 1-16,1 2 1 0,-2-1-2 0,-3 0 1 16,1 0-3-16,-2 0 3 0,0 0-2 15,2 1 1-15,0-2 3 0,-1 2-4 0,2-1 4 16,0 0-3-16,0 2-4 0,-1-2 4 0,0 1 0 16,4-1 1-16,-4 2 3 0,1 0-3 0,-2 2-2 15,-1-1 0-15,0 3-2 0,-3-1 1 16,-2 0 1-16,1 1-3 0,-2 1 6 15,-2-1-3-15,1 1 2 0,0 1 2 0,-3 1-6 16,1-1 4-16,-3 2-2 0,2 0 1 0,1-1 2 16,2-1 0-16,2 0-2 0,0 1 1 0,3-1 0 15,-1 0-2-15,-1 2 2 0,1 0-2 0,-3 0 1 16,5 0-3-16,-3-1 2 0,1 1 0 0,2 0-1 16,1 0 1-16,-1 0-2 0,2-2 4 15,-2 2-1-15,1-1 1 0,2 0-3 0,-1 2 1 16,1-3 3-16,1 2-5 0,2-1 4 0,-2 1-8 15,-1 0 3-15,-2-1-1 0,4 1 2 0,-1-1 5 16,0 1-6-16,1-3 5 0,3 2-5 0,-2 0 1 16,3-2 4-16,1 1-1 0,-4-1-1 15,0 0-2-15,1-1 1 0,1 2-1 16,-2-1 4-16,2 0-2 0,-2 0 2 0,3 1 0 0,-3-1-2 16,4 1 4-16,-1-1-6 0,-4 2 4 15,6-1-7-15,-2 1 0 0,-1 0 2 0,4 0-2 0,-3 1 1 16,3-1-1-16,-1-1 2 0,1 1 0 15,2 0 4-15,2 0 1 0,-3-1-4 16,4 2 5-16,2 0-4 0,2 1 1 0,0-1 0 16,1 1-1-16,0 0-3 0,1 0 4 0,-1 0 1 15,2 0-3-15,-2 0 6 0,2 0-4 0,-1 0 3 16,4 3-2-16,-3 0 1 0,1 0-1 0,3 0-5 16,-2 2 7-16,5 0-5 0,-1 1 5 0,1 0 2 15,1 0-4-15,1 0 0 0,2 1-4 16,-3 0 3-16,4 0-1 0,2-1 4 0,1 1-1 15,1 0-2-15,1 1 2 0,3-1-1 0,1 1-3 16,0 0 1-16,3-1 0 0,0 0-2 0,2-3 7 16,1 1-3-16,4 0 1 0,-1-2 0 15,2 1-3-15,2-1 4 0,3-1-4 0,0 1 5 16,1 0-1-16,-1 0 0 0,1 0-1 0,-2 1-1 16,2 0-1-16,0 1-2 0,1-1 5 0,0 2-5 15,2 1 2-15,4 0 4 0,-1-2-6 0,2 1 3 16,2 0-2-16,0 0-2 0,1 0 0 15,1 1 1-15,-2-2 2 0,3 2-1 16,1 0 3-16,-2-1-2 0,1 1 0 0,-1-2-1 16,1 1 4-16,1 0-3 0,-4 0 2 0,1 0 2 15,-4 0-4-15,2 0 6 0,-6 0-4 0,3 0 1 16,-3 1 0-16,-1-2-1 0,-1 2 2 0,-1-1-3 16,1-1 1-16,-1 1 0 0,-1 0-3 0,4-1 0 15,-2 0-3-15,-1 0-11 0,3 2-16 0,1-1-22 16,2 0-39-16,-1 0-40 0,1 0-82 15,3 0-133-15,3-2-120 0,2 0-585 0</inkml:trace>
  <inkml:trace contextRef="#ctx0" brushRef="#br0" timeOffset="11647.12">7693 11540 194 0,'0'0'9'15,"0"0"-5"-15,0 0 6 0,0 0 18 16,0 0 22-16,0 0 20 0,0 0 34 0,0 0 45 16,0 0 33-16,0 0-6 0,0 0-26 0,0 0-34 15,0 0-30-15,0 0 5 0,19-39 2 16,-28 39-13-16,0 2-4 0,-1 2-5 0,-1 1-1 15,-1 1-1-15,2 1-2 0,-1 1-5 0,-1 1-7 16,0 1-7-16,0 0-5 0,0 3-4 0,-3 1 0 16,2 1 2-16,1 2-4 0,-3 0 0 0,1 2-6 15,2 0-4-15,0 2-4 0,0 1-5 16,1 1-3-16,0 2-1 0,0 1 1 0,2 1-2 16,0 0 1-16,0 4 0 0,3-2-1 0,2 3 2 15,1-2-2-15,0 3-1 0,1 1-3 0,2 0-2 16,-4-1 1-16,1 0-2 0,1 4-1 15,-4 0 0-15,1 1-1 0,1 1 1 0,-2-2 1 16,1 1 0-16,0 1 3 0,-1 3-1 0,1 0 0 16,2 3 2-16,-2 3-5 0,3-1 3 0,-1 1-1 15,2 1-1-15,1 0 1 0,0-1 1 0,0 2 0 16,2-1-1-16,1 2 1 0,3-1-4 16,0 3 0-16,3 0 1 0,0 1-2 0,1-1-2 15,2 1 3-15,1 1 0 0,3 0 0 0,0-3 5 16,4 0-4-16,2-1-2 0,2-2 2 15,3-2-5-15,2 0 4 0,0-4 0 0,2 2 1 16,-1-4-4-16,0 0 2 0,3-1-1 0,0 0-1 16,-2-1 2-16,5-1-2 0,-3-2 1 0,1-3 1 15,1-1-1-15,0 0 0 0,1 1 0 16,-1-1 0-16,2-3-2 0,3 0 2 0,-2-4 1 16,1 0-2-16,4-4 4 0,-1 0-1 0,0 0-1 15,3 1 0-15,-2 1 1 0,5 0-2 0,-3 1 3 16,2-1 1-16,-2-1 0 0,0 1 0 0,-2-2-1 15,0-1-1-15,2 0 0 0,-3 1 2 0,-1-2 1 16,4 3-1-16,-4 0 1 0,3 0-2 16,-2 1-1-16,-1-2 0 0,0 0-1 0,0-2 0 15,-1-1-1-15,0 1-2 0,0-2-4 0,-3 0 6 16,-1-4-1-16,1 3-2 0,-3-3 11 16,-1-1-11-16,-2-1 1 0,-2-1 0 0,1 0-5 15,-4-2-2-15,-3-1-9 0,-2 0-10 16,-3-2-24-16,-4-1-22 0,-4 0-40 0,-2-2-49 15,-4 1-68-15,-2-3-91 0,-2 0-108 0,0 0-61 16,0 0-544-16</inkml:trace>
  <inkml:trace contextRef="#ctx0" brushRef="#br0" timeOffset="12047.86">9515 14618 1983 0,'0'0'-14'0,"0"0"53"16,0 0 27-16,0 0 7 0,0 0-7 15,0 0-33-15,0 0-14 0,0 0-2 0,0 0 5 16,0 0 4-16,0 0 0 0,0 0 1 0,0 0-2 16,0 0-1-16,29-33-3 0,-17 42-6 15,1 2-4-15,0 1-5 0,1 1-1 0,-1 0-3 16,3 0 2-16,-4 0-3 0,6 1 0 0,-3-2-1 15,1 2-2-15,2-1 1 0,-4-1-4 16,3 1 2-16,-3-1-2 0,2 0-2 0,-4 0 4 16,0 0-5-16,1-1 5 0,-3-1 2 0,-3 0 0 15,-1 0 3-15,0-1 1 0,-1 0 0 0,-3 1 1 16,-2-1 7-16,0 3 6 0,-2 0 6 16,-7 0 8-16,1 2 4 0,-2 0 8 0,-3 1 5 15,-3 1 2-15,1 0-7 0,-4 1-7 0,-2 1-13 16,-2 1-2-16,1 0-7 0,-3 0-2 0,3 1 0 15,-2-2-8-15,2 0-2 0,3-1-17 0,1-1-22 16,2-2-37-16,5-2-52 0,2-2-101 0,7-2-189 16,0-2-174-16,2-4-821 0</inkml:trace>
  <inkml:trace contextRef="#ctx0" brushRef="#br0" timeOffset="13196.99">10315 15114 2167 0,'0'0'-27'0,"0"0"62"0,0 0 25 0,0 0 1 16,0 0-7-16,0 0-33 0,-38-128-10 0,47 107-2 15,3 0 5-15,2 3-2 0,0 0-1 0,0 4 2 16,2 4-4-16,1 2-1 0,-2 4-4 0,3 2-3 16,0 2-4-16,-3 0 1 0,3 8 4 15,-3 2-4-15,1 6 0 0,-3 1 0 0,3 3-8 16,-4 4 1-16,0-1 0 0,-3 3-6 16,0 1 6-16,-2-3 2 0,-3-1 4 0,0-3 4 15,-2-1 2-15,-2-3 1 0,1-1 3 0,-1-4 5 16,-1-3 6-16,-3-1 11 0,2-3 9 15,0-3 15-15,1-1 4 0,0 0-5 0,1 0-5 16,-4-6-18-16,3-2-12 0,0-5-4 0,1-2-6 16,0-5-3-16,6-2 0 0,2-3-1 0,-1 0-3 15,3 0 2-15,2 3-6 0,1 2 1 0,-1 2 2 16,1 3-2-16,2 3-1 0,-1 3-1 0,-2 4-3 16,4 3-2-16,-2 2 1 0,3 0-2 15,-5 6 1-15,-1 4 1 0,1 1-1 0,-3 3-2 16,0 1-3-16,0 2 2 0,-5 1 2 0,2 0 1 15,-3-1 7-15,2-1-1 0,-4 1-1 0,1-2 3 16,-2-2 3-16,0 1-1 0,0-2 7 16,0-2-2-16,0-1-3 0,0-3 6 0,0-2-8 15,0-1 3-15,0-2 2 0,0-1-2 0,0 0 5 16,0 0 2-16,1-5 5 0,6-3-2 16,-2-3 1-16,5-4-7 0,2-3-4 0,3-1-2 15,-2 1-2-15,4-2 2 0,-4 2-3 0,3 0 3 16,-4 3-3-16,0 4 1 0,-2 2-1 15,-2 4-1-15,-4 2-2 0,4 0-1 0,-6 3 0 16,4 0-4-16,-3 0 4 0,-1 0-1 0,3 5-2 0,-1 1 4 16,-3 4 0-16,4 0 3 0,-3 3 0 15,0 1-1-15,-1-1-1 0,7 15-2 16,-5-14 3-16,4 0 1 0,2 0-1 0,1-2 1 16,0 0-2-16,3-3 2 0,2 0-2 0,0-2-2 15,1-1 0-15,0-3-4 0,2 0 2 16,3-3 3-16,0 0 5 0,0-5 0 0,4-4 4 15,-3-4 1-15,1-1-4 0,-4-1 6 0,0-2-2 16,-5 1 1-16,1-1 5 0,-6-1-2 0,-3 0 2 16,2-1 2-16,-6-2 0 0,-1 1-1 0,0 1 1 15,-1 1 2-15,0 3-4 0,-1 2 7 16,-1 1 3-16,-2 4 5 0,-1 2 2 0,3 3 5 16,0 3-7-16,1 0-13 0,0 2-7 0,-3 6-11 15,4 5 0-15,-1 3 4 0,-1 3 5 16,1 2-4-16,0 1 2 0,1 0 2 0,0 1-6 15,0-1 7-15,2-1-5 0,1-3-2 16,4 0-6-16,-3-3-12 0,5-1-10 0,1-3-20 0,1-3-22 16,1-4-34-16,3-3-30 0,0-1-65 15,2-4-119-15,1-6-173 0,-5-1-3 0,-3 4-474 0</inkml:trace>
  <inkml:trace contextRef="#ctx0" brushRef="#br0" timeOffset="13306.73">11424 14671 1200 0,'0'0'246'16,"0"0"-178"-16,0 0 20 0,0 0 0 0,0 0-38 16,0 0-104-16,0 0-73 0,0 0-80 0,0 0-108 15,0 0 22-15,0 0-451 0</inkml:trace>
  <inkml:trace contextRef="#ctx0" brushRef="#br0" timeOffset="13935.71">11532 15158 2086 0,'0'0'93'0,"0"0"-11"0,0 0 12 15,0 0-16-15,0 0-50 0,0 0-20 0,0 0 3 16,0 0 1-16,0 0 11 0,34-130 0 0,-18 107 3 16,-1 0 3-16,1 3-8 0,-1 3-1 0,2 3-7 15,-4 4-4-15,1 2-6 0,-2 4-1 0,-2 3-5 16,-1 1-2-16,-3 1-3 0,1 5-1 15,-4 4 4-15,1 1-4 0,-3 3 6 0,0 2-6 16,-1 1 0-16,0 1 0 0,0 0-2 0,0-2 5 16,0 0 2-16,0-2 3 0,1-2 2 15,-1 1 1-15,0-3-1 0,0-3-2 0,0 0 2 16,0-3-2-16,2-3 3 0,0-1 5 0,4 0 8 16,-1-1 12-16,2-6 6 0,3-2 5 0,0-2-4 15,1-1-3-15,-1-4-5 0,0 1-4 16,2 0-6-16,-1-3-3 0,4 1-1 0,-2-1-5 15,0 0 1-15,2 4-5 0,-2 2-1 0,3 2-4 16,-4 3 2-16,0 2-4 0,-2 3-1 16,-1 1 2-16,2 1-6 0,-3 0 1 0,-3 2-3 15,2 5 0-15,2 0 2 0,-5 3 0 0,2 1 3 16,-2 2 2-16,2 1 4 0,-2 2-2 0,3-1 2 16,-3-1-1-16,2 0-1 0,1-2 0 0,-1-1-1 15,2-1 3-15,-1-2-4 0,1-1 5 0,0-1-2 16,3-3 0-16,2-1 0 0,-1-2 2 0,0 0 4 15,0-5-5-15,5-2 8 0,-4-4-3 16,6-1 0-16,-5-3 4 0,2-1-3 0,-5 0 1 16,1-3 2-16,-2 0 1 0,-1 0-1 0,0-1 3 15,-2 2-3-15,-3 0 0 0,-2 3 5 16,2 2 1-16,-4 3 8 0,0 4 1 0,0 2 3 16,0 2 0-16,0 1-5 0,0 1-5 0,0 0-12 15,-2 4-4-15,-1 5-3 0,2 4 4 16,-2 1-1-16,-2 4 3 0,4 0 0 0,1 0-6 15,0 1 5-15,0 0-5 0,0-1-3 0,5-2-5 16,1 0-8-16,5-2-8 0,6-3-20 0,4 0-44 16,0-4-49-16,6-4-101 0,0-2-285 15,-6-1-483-15,-7 0 56 0</inkml:trace>
  <inkml:trace contextRef="#ctx0" brushRef="#br0" timeOffset="14056.05">12297 14604 2456 0,'0'0'6'0,"0"0"18"0,0 0-2 0,0 0-29 16,0 0-31-16,0 0-42 0,0 0-43 0,0 0-87 15,0 0-230-15,0 0-62 0,0 0-606 0</inkml:trace>
  <inkml:trace contextRef="#ctx0" brushRef="#br0" timeOffset="14716.07">12658 15151 2147 0,'0'0'74'0,"0"0"-60"0,0 0 47 16,0 0 25-16,0 0-42 0,0 0-14 0,0 0-8 15,0 0 8-15,0 0 7 0,-38-138-3 0,47 113-1 16,0-4-9-16,1 0-1 0,2-3-5 0,1 0-5 15,-2-2-6-15,6 2 0 0,-5 4-3 16,5 7 4-16,-4 4 1 0,2 6-3 0,-2 5-2 16,-1 4-2-16,-1 2-3 0,0 2 0 0,-1 6 0 15,0 4-1-15,-1 4-1 0,0 2 3 0,-2 3 0 16,0 2-1-16,1 0 1 0,-2 0-2 16,-3 0 0-16,0-1 1 0,2-1 3 0,-3-4 0 15,0-1 2-15,-2-2 1 0,0-4 3 16,0-3 8-16,0-4 13 0,0 0 19 0,0-3 8 15,1 0 14-15,-1-2-9 0,0-3-13 0,1-3-13 16,3-5-18-16,-1-3-7 0,2-3-6 0,0-1 4 16,7-2-6-16,-2 2 2 0,0 0 0 0,4 1-6 15,-1 2 3-15,0 3 0 0,-2 3-1 16,2 3-2-16,1 3-1 0,-3 4-3 0,1 1 0 16,-3 1-3-16,0 6 3 0,1 3-1 0,-3 3 1 15,-1 1 4-15,2 2-2 0,-4 1 1 0,2 3 1 16,-3-1-5-16,0 2 5 0,-1 0-4 15,-2 0 0-15,1-4 1 0,-1 0 1 0,1-1-1 16,-1-1-1-16,1-3 6 0,0-2-5 0,0-3 5 16,0-3 1-16,3-1-3 0,-3-2 4 0,0-1-1 15,1 0 2-15,-1-4 3 0,5-5 3 0,-2-2-1 16,2-4 1-16,-1-3 1 0,3-1-1 0,1-3 0 16,-1-2-4-16,2-1 1 0,2-3-5 15,1 1-2-15,4 0 1 0,-2 3 2 16,3 2 0-16,-4 6 2 0,-1 5 0 0,0 5-4 0,-2 3 4 15,0 3-1-15,-1 2 3 0,-1 6 4 16,2 2-2-16,-2 4 1 0,-1 3 0 0,-2 1-1 16,2 1-3-16,-4 2 2 0,2 0-6 0,0 0-1 15,-2 1 0-15,5 0-10 0,-1 1-8 0,2-2-30 16,3-2-34-16,-1 0-49 0,7-3-106 16,-1-3-307-16,-5-4-348 0,-3-3-358 0</inkml:trace>
  <inkml:trace contextRef="#ctx0" brushRef="#br0" timeOffset="14993.86">14744 14699 2946 0,'0'0'-27'15,"0"0"43"-15,0 0 29 0,0 0 10 0,0 0-19 16,0 0-33-16,0 0-5 0,0 0 6 16,0 0-1-16,0 0-5 0,0 0-1 0,0 0-17 15,127-34-31-15,-101 34-58 0,-2 0-90 0,-2 6-220 16,-7-2-229-16,-5-1-835 0</inkml:trace>
  <inkml:trace contextRef="#ctx0" brushRef="#br0" timeOffset="15157.59">14650 14847 2690 0,'0'0'-41'15,"0"0"35"-15,0 0 27 16,0 0 42-16,0 0-13 0,0 0-29 0,128-2-17 0,-86 0-14 15,-2-2-23-15,-1 1-30 0,-1-1-43 16,-3 1-86-16,0-2-147 0,-13 1-220 0,-7 3-537 0</inkml:trace>
  <inkml:trace contextRef="#ctx0" brushRef="#br0" timeOffset="15393.61">15044 14534 2068 0,'0'0'152'15,"0"0"-117"-15,0 0 41 0,0 0 32 0,0 0-4 16,140 3-24-16,-102 8-14 0,2 3 4 0,-1 2 2 16,-2 2-1-16,2 4-9 0,-4 1-12 15,-5 2-10-15,-4 0-10 0,-11 0-9 0,-6-1-8 16,-6 2-2-16,-4-1-6 0,-12-1-2 0,-5 0-6 16,-6-1-14-16,-6-1-11 0,-2 1-18 0,-2-3-14 15,-2-1-18-15,0 0-11 0,1-1-27 0,3-2-56 16,3-1-91-16,6-2-189 0,5-4-107 15,8-3-695-15</inkml:trace>
  <inkml:trace contextRef="#ctx0" brushRef="#br0" timeOffset="15910.17">16240 14994 2341 0,'0'0'46'0,"0"0"-4"0,0 0 20 16,0 0 14-16,0 0-9 0,0 0-33 16,0 0-8-16,0 0 6 0,0 0 0 0,67-121-4 15,-44 96 0-15,-2 0-13 0,1-1-1 0,-2-2-2 16,0-2-3-16,-4-2-1 0,-1 0-1 0,0 0 0 16,-4-1-4-16,-1 1 1 0,-3 4-1 0,-1 4 2 15,-5 6 3-15,-1 3 2 0,0 5 0 16,0 4 4-16,0 3-3 0,0 3-10 0,0 0-4 15,0 9-7-15,0 5 3 0,1 7 7 0,4 4 0 16,1 4 4-16,4 3-3 0,4 1 1 0,2-2-2 16,1 1-1-16,2-1-1 0,3-1 0 15,1-1 0-15,3-4 0 0,-1-1 5 0,-4-1-3 16,-2-3 5-16,-3-4 0 0,-6-1-5 0,-4-3 9 16,-2-4-1-16,-2-1 7 0,-2-2 7 15,-6-3-2-15,-3 1-1 0,-3-1-7 0,-5-1-7 16,-6 0-6-16,2 0-6 0,-4 1-6 0,0-1-9 15,3 0-17-15,3 0-23 0,3 0-30 16,3 0-65-16,4-1-131 0,4 1-261 0,1 1-90 0,3-1-548 16</inkml:trace>
  <inkml:trace contextRef="#ctx0" brushRef="#br0" timeOffset="16484.3">17530 14812 1210 0,'0'0'168'0,"0"0"47"16,0 0 35-16,0 0-5 0,0 0-80 0,0 0-49 15,0 0-14-15,0 0-9 0,0 0-15 0,0 0-12 16,0 0-11-16,0 0-9 0,0 0-5 15,-130-43-8-15,110 54-7 0,-2 3-7 0,2 3-4 16,-1-1-3-16,-1 3 0 0,-2 3 0 0,0 0-1 16,5 3 3-16,1 0 4 0,2 3-1 0,-1 1 2 15,7 0-1-15,6-1-7 0,2 0-7 16,2 1-1-16,5-3-5 0,7 2-3 0,6-4 4 16,1-2-13-16,5-3 4 0,4-2-4 15,2-3-1-15,1-4 2 0,4-4-3 0,0 1 2 16,-3-5-4-16,-1-2 1 0,-2 0 3 0,-4-4 1 15,-4-3 5-15,-2-2 3 0,-2 0 3 0,-7-1 2 16,-2-2 4-16,-5 0 4 0,-3 1 1 0,-1-1 1 16,-9 0 0-16,-2 0-1 0,-7 3 0 15,-1 2-2-15,-3 3-4 0,-5 0 4 0,-2 3-6 16,-1 1-3-16,1 0 1 0,2 5-14 0,4 0-5 16,4 3-20-16,1 0-28 0,7 2-31 0,1-1-64 15,4-1-95-15,6 1-177 0,1-2-140 0,0-2-739 0</inkml:trace>
  <inkml:trace contextRef="#ctx0" brushRef="#br0" timeOffset="17047.09">18119 14539 2031 0,'0'0'77'0,"0"0"54"0,0 0 26 15,0 0 3-15,0 0-37 0,0 0-55 0,0 0-19 16,0 0 4-16,0 0-6 0,-29-127-8 16,43 106-3-16,3 0-8 0,4 2-1 0,0 2 0 15,5 1 2-15,-4 3 0 0,-2 2 1 0,-1 4-7 16,-4 2 2-16,3 3-10 0,-1 2-4 15,-4 0-2-15,-1 1-10 0,4 4 4 0,-4 0-1 16,0 5 1-16,-2-2 2 0,1 3 0 0,0 2-3 16,-2 1-1-16,1 0 2 0,1 0-2 0,-1 0 2 15,0 0-1-15,1-1 1 0,-2-2-2 16,0-2 1-16,1-1 1 0,-3-2-1 0,-2-2 1 16,2-3-2-16,0-1 3 0,-2 0-1 0,4-4 2 15,-1-2 0-15,0 0-4 0,0-3-1 0,2 0-6 16,3 0 0-16,-1 0-5 0,0-1-4 15,0-2-12-15,3 1-14 0,-2-1-17 0,0 1-24 0,1-1-27 16,-2 0-45-16,-2 2-93 0,0 1-181 16,-6 3-173-16,-2 3-759 0</inkml:trace>
  <inkml:trace contextRef="#ctx0" brushRef="#br0" timeOffset="17245.62">18296 14709 2034 0,'0'0'661'0,"0"0"-659"15,0 0 21-15,0 0 24 0,0 0-2 16,0 0-16-16,0 0-11 0,0 0-4 0,0 0-3 16,0 0-5-16,132 9-2 0,-98-10-9 0,-3 1-14 15,-5 0-22-15,-2 2-41 0,-7 5-48 0,0 0-105 16,-6 4-214-16,-4-4-119 0,-4-1-797 0</inkml:trace>
  <inkml:trace contextRef="#ctx0" brushRef="#br0" timeOffset="17407.18">18345 14986 1650 0,'0'0'561'16,"0"0"-394"-16,0 0 4 0,0 0-9 15,0 0-57-15,0 0-65 0,0 0-14 0,0 0 1 16,0 0-3-16,0 0-8 0,0 0-8 15,0 0-8-15,147-17-10 0,-115 13-28 0,-1-2-44 16,-1 0-63-16,-1 1-171 0,-10 1-294 0,-4 1-872 0</inkml:trace>
  <inkml:trace contextRef="#ctx0" brushRef="#br0" timeOffset="17865.79">19071 14779 2205 0,'0'0'178'0,"0"0"-159"16,0 0 27-16,0 0 23 0,0 0-4 15,0 0-31-15,0 0-7 0,0 0 3 16,0 0 2-16,106-125 2 0,-97 105-5 0,0-2-2 15,-1-1 2-15,-1-1-6 0,1-5-8 0,3 1-5 16,-1-6-3-16,0 0-1 0,2-5 1 0,-3 2-3 16,-1 2-4-16,2 6 4 0,-4 2 1 0,-4 7 8 15,0 8 8-15,-2 4 1 0,0 3-7 0,0 5-8 16,0 0-8-16,1 5-4 0,-1 5 3 0,2 6 4 16,4 5 2-16,-3 4-4 0,7 2 2 15,-1 2-2-15,1 3-1 0,1 1 4 0,4 0-1 16,-1 1-1-16,-1-2-1 0,5-1-2 15,-2-1-2-15,0-2 3 0,-1-4 3 0,-1 0-3 16,-3-2 4-16,-2-4-3 0,-3-1 0 0,-4-3 1 0,-2-2 2 16,0-4 1-16,-6-2 5 0,0 0 2 15,-7-1 4-15,1-3-6 0,1 1 0 0,-1-3-3 16,-5 0-7-16,5 0 3 0,-5 0-4 0,5 0-8 16,-2-3-9-16,2 1-18 0,-2 0-28 15,5 0-24-15,3 0-44 0,0 0-96 0,2 1-222 16,0 1-144-16,1 0-828 0</inkml:trace>
  <inkml:trace contextRef="#ctx0" brushRef="#br0" timeOffset="18541.66">19960 14763 2682 0,'0'0'25'0,"0"0"-21"15,0 0 15-15,0 0 21 0,0 0-9 0,0 0-21 16,0 0 1-16,0 0-1 0,0 0 3 0,0 0 1 16,0 0 1-16,0 0 1 0,0 0 1 0,0 0 1 15,111-73-1-15,-111 69-4 0,0 2-5 16,-1 0-7-16,-10 0-11 0,-4 2-1 0,-3 0-4 15,-8 0 1-15,-2 5 5 0,-3 1-1 16,-1 0 4-16,1 1 2 0,1 4 2 0,0 0 0 16,5 2 2-16,-1 1 1 0,6-2-1 0,6 2 1 15,2-2 0-15,4-1-2 0,2 0 1 0,6-4-4 16,0 0 1-16,6 0-3 0,5-2 4 0,1-1 0 16,8-2-1-16,2-1 3 0,5-1-6 0,-3 0 4 15,5 0 0-15,0-1 0 0,-2-1 1 16,-2-2 1-16,-5-1 0 0,2 1 1 0,-3 0 0 15,-3 0-1-15,-3 1 2 0,-3 2-5 0,-3 0 4 16,-3 1-3-16,-4 0 2 0,2 0 3 0,-2 5 2 16,0 2 1-16,0 3-1 0,-2 4 0 15,1 2-2-15,-2 3 1 0,-2 2-3 0,2 4-2 16,-1 0 1-16,1 0-2 0,2 0 0 0,-2 1 0 16,-2-1-1-16,2-2-3 0,-1-1 1 0,-2-1-1 15,-3-2-1-15,-1-1 2 0,-2-2-1 16,-6-4 4-16,3-1-2 0,-4-3 5 0,0-3 3 15,-2-2-5-15,-1-1 8 0,1-2-8 16,-1 0 2-16,0 0-1 0,6-4-1 0,-3 0 1 16,4 0 2-16,4 0 3 0,7 1-2 0,2-1 0 15,2 2-6-15,1 1-1 0,8 0-1 0,4 1 5 16,4 0 2-16,4 1 2 0,3 5-2 0,2 1 0 16,-1 2-1-16,5 1-1 0,0 1 2 0,1 2-5 15,0 1 2-15,0 1 3 0,0 1-2 0,5 0 6 16,-4 3-2-16,1-1 1 0,1-2 8 15,-1 2-8-15,-3-4-3 0,-2-1-16 0,-3-2-20 16,-6-1-44-16,-2-3-91 0,-3-3-213 0,-4 0-257 16,-6-4-840-16</inkml:trace>
  <inkml:trace contextRef="#ctx0" brushRef="#br0" timeOffset="19698.98">20586 15094 1963 0,'0'0'221'16,"0"0"-128"-16,0 0 32 0,0 0 19 16,0 0 2-16,0 0-50 0,0 0-42 0,0 0-9 0,0 0-4 15,0 0-2-15,0 0-2 0,0 0-6 16,29-79-2-16,-7 76-4 0,2 3-2 0,3 0-1 16,-3 1-7-16,3 6-7 0,-1 1-3 0,-2 4-9 15,0 1 4-15,-1 1 4 0,0 3-5 0,-6 1 6 16,-1 1-8-16,-4 2-3 0,-4 2 0 0,-2 1-1 15,-3 0 3-15,-3 0-2 0,-7 1 2 16,-3-3-2-16,-3 3 0 0,-6-4 3 0,-3-1 0 16,-1 0 2-16,-1-2 1 0,1-2 4 15,-4-2-1-15,5 0 3 0,2-2 3 0,0-4 0 16,6 1 5-16,1-5 0 0,7 1 3 0,2-3-9 16,3 1 1-16,1-2-5 0,0 1-4 0,0 0 7 15,5 2-3-15,4-2 4 0,3 0 1 16,0 1 2-16,8-1-1 0,0 0 0 0,2 2-3 15,5 1-5-15,-1 2 1 0,1 0-5 0,1 1 4 16,2 0 1-16,0 2-2 0,0-2 0 0,2 0-3 16,0 1 0-16,0-2-3 0,1 0-8 15,1 0-11-15,-2-2-28 0,-2 0-36 0,-3-1-51 16,-3-1-106-16,-9-2-329 0,-6 0-845 0</inkml:trace>
  <inkml:trace contextRef="#ctx0" brushRef="#br0" timeOffset="21066.07">17624 8302 0 0,'0'0'207'0,"0"0"-166"0,0 0-11 16,0 0 29-16,0 0 37 0,0 0 48 0,0 0 41 15,0 0 18-15,0 0 7 0,0 0-10 0,0 0-20 16,0 0-26-16,-12 0-25 0,12 0-16 0,0 0-6 16,0 0-3-16,0 0-5 0,0 0-18 15,0 0-16-15,0-1-12 0,0 0-14 0,0-3-2 16,0 3-4-16,0-4-4 0,0 0-4 0,0 1 3 15,2-1 0-15,1-1 0 0,2 0 1 16,-2-1-1-16,3 0-1 0,-2 2-2 0,4-2 1 16,-1 0-2-16,-1 0-3 0,2 1 2 0,0 1-2 15,1 0-1-15,0 0-1 0,-3 1-2 0,2 0-6 16,1 1 0-16,2-3-2 0,-1 2-3 0,0 3 2 16,1-3-4-16,0 2 2 0,1-2-2 15,-1 3 1-15,-3-1-1 0,2 2-3 0,-1 0 2 16,-2 0-3-16,-2 0 2 0,2 1 0 0,0 2-1 15,-3 3-2-15,2-1 1 0,-4 4 0 0,0 1 0 16,-1 2 6-16,0 0-2 0,1 1 1 16,-2 1-3-16,0 1 1 0,0 1-2 0,0-1-3 15,-3 1 4-15,2 0-4 0,-2 0 4 16,-3 1-2-16,2 0-2 0,-4-1 2 0,-1-2-2 0,3 3 3 16,-1-1 0-16,-3-2 1 0,0-1-2 0,-1 0 1 15,-4 0 1-15,3-2 0 0,-3 2 2 16,-1-3-2-16,0-1 1 0,1 2-4 15,-4-3 4-15,3 1-1 0,-1-1-1 0,0 1 1 16,3-1-2-16,-2 0-1 0,4 1-1 0,0-2 4 16,1 0-1-16,3-3 2 0,1 1-2 0,4-3-2 15,2 1 0-15,1-3-2 0,0 1 1 0,0 0-2 16,2 1 2-16,5-2 4 0,-1 0 0 0,5 0 7 16,-1 0-1-16,3 0 3 0,0 0-1 15,-1-2 0-15,5 0 0 0,-3 2-4 0,3 0 0 16,-4 0-2-16,4 0 0 0,-3 0 0 0,4 0 0 15,1 0-3-15,-1 0 0 0,-1 0-1 0,1 2-2 16,3 1 2-16,-2 0-6 0,1 1 1 0,1-1-10 16,2 1-10-16,1-1-15 0,-1 0-33 15,2 0-33-15,2 1-68 0,-1-2-126 0,-8 0-305 16,-3 0-893-16</inkml:trace>
  <inkml:trace contextRef="#ctx0" brushRef="#br0" timeOffset="21930.66">21172 14491 2757 0,'0'0'-30'0,"0"0"24"0,0 0 29 16,0 0 19-16,0 0-2 0,0 0-15 0,0 0-12 15,0 0 0-15,0 0 0 0,0 0-3 0,0 0-4 16,132-37-4-16,-102 34-8 0,0 2-13 0,0 1-25 16,-3 0-48-16,-2 0-66 0,-1 0-136 0,-4 5-234 15,-6-2-50-15,-6 1-611 0</inkml:trace>
  <inkml:trace contextRef="#ctx0" brushRef="#br0" timeOffset="22105.28">21135 14689 2260 0,'0'0'244'0,"0"0"-316"0,0 0 42 0,0 0 67 15,0 0 6-15,0 0-15 0,137-5-24 0,-95-1-3 16,3-1-1-16,0-1-11 0,3-1-10 16,-1 0-24-16,-2 0-57 0,-4-1-127 0,-4 2-250 15,-11 2-69-15,-9 2-532 0</inkml:trace>
  <inkml:trace contextRef="#ctx0" brushRef="#br0" timeOffset="22307.85">21545 14389 2564 0,'0'0'-45'0,"0"0"34"16,0 0 49-16,0 0 24 0,0 0-8 15,0 0-13-15,137 26 2 0,-112-14 9 0,3 3 5 16,-6 2-9-16,-3 1-10 0,-4 2-14 0,-5 3-9 15,-6 0-9-15,-4 2-5 0,-4 1-5 0,-7 0-13 16,-11 4-18-16,-3-2-23 0,-3 1-29 16,-3 0-26-16,-2 1-32 0,4-2-37 0,3-2-138 15,7-6-221-15,7-7-836 0</inkml:trace>
  <inkml:trace contextRef="#ctx0" brushRef="#br0" timeOffset="22796.39">22267 14798 2357 0,'0'0'-17'0,"0"0"47"0,0 0 45 15,0 0 24-15,0 0-21 0,0 0-36 0,0 0-11 16,0 0 1-16,0 0 6 0,-20-137 1 0,27 109 1 16,1-1-7-16,3 0-1 0,-1-3-10 15,0-1-5-15,1-1-3 0,0-1-13 0,0-2 4 16,2 0-3-16,2 3 1 0,-2 2 4 0,-1 3-5 15,-1 5 0-15,1 6-3 0,-2 4-1 16,2 6 1-16,-1 5-1 0,-1 3-2 0,1 1 2 16,3 11-4-16,-3 3 0 0,3 6 1 0,-3 6-2 15,2 3 5-15,-3 3 0 0,0 3 2 0,-1 3 2 16,1 0 1-16,-1-1-3 0,-1-1-1 0,0-4 2 16,-3-1-1-16,-3-3 3 0,-2-1 0 0,0-3 2 15,-5-4-2-15,-3-3 1 0,-1-3 3 16,-2-2-4-16,0-2 4 0,-1-4 0 0,1-1-4 15,1-2 0-15,3-2-13 0,2-2-22 0,-1 0-34 16,2 0-51-16,2-5-112 0,1-2-217 0,1 1-180 16,0 4-838-16</inkml:trace>
  <inkml:trace contextRef="#ctx0" brushRef="#br0" timeOffset="23207.08">23142 14657 2400 0,'0'0'73'0,"0"0"-64"15,0 0 37-15,0 0 21 0,0 0-13 16,0 0-34-16,0 0-7 0,0 0 2 0,0 0 6 16,-132 14 0-16,111 0 1 0,-3 1 1 0,1 2-2 15,1 3 1-15,0 4-1 0,3 1 3 16,3 3-2-16,1 3 2 0,3 1-3 0,3 0-8 15,5-1-4-15,4 1-3 0,2-2-6 0,9-2-4 16,3-1 1-16,5-2-7 0,4-2 2 0,2 0 4 16,4-3-2-16,2-2 4 0,0-4-6 0,0-3 1 15,0-4-4-15,-1-2 3 0,-1-5 4 16,-3 0-3-16,-3-2 5 0,-4-5 2 0,-4-4-2 16,-3 0 6-16,-3-3 1 0,-8 0-1 0,-1-1 7 15,-1-1 2-15,-10 0-2 0,0 1 5 16,-7 0-6-16,1 2 2 0,-4 3-1 0,-3 3-2 15,0 3 6-15,-2 1-9 0,2 3 8 0,1 0-3 16,-1 3-7-16,5 4 1 0,0 1-9 16,2 4-6-16,0 1-1 0,6 2-4 0,-2-1-11 15,6 4-11-15,2-1-25 0,2 0-35 0,3-2-46 16,2 0-113-16,4-1-257 0,1-4-103 0,-3-5-636 0</inkml:trace>
  <inkml:trace contextRef="#ctx0" brushRef="#br0" timeOffset="23616.69">23964 14234 2517 0,'0'0'-57'0,"0"0"47"0,0 0 42 0,0 0 37 15,0 0-10-15,-121-32-26 0,98 32-14 0,-4 3-2 16,0 4 9-16,-1 2 0 0,-1 4 2 15,-1 0 5-15,1 5 2 0,5 1 2 0,-1 2 3 16,6 3-4-16,1 2 0 0,2 2-8 0,4 5-6 16,-1-1-3-16,6 0-11 0,0 2 0 0,5-4-2 15,2 1-4-15,5-3 0 0,5 2-4 16,6-4-5-16,3 1-3 0,4-3-5 16,7-3-9-16,4 0-15 0,2-5-21 0,5-2-35 15,-5-4-40-15,-1-4-77 0,-5-4-146 0,-2-2-210 16,-10 0-115-16,-5-1-180 0</inkml:trace>
  <inkml:trace contextRef="#ctx0" brushRef="#br0" timeOffset="23787.66">23538 14576 2256 0,'0'0'413'0,"0"0"-434"15,0 0 36-15,0 0 27 0,0 0-3 16,0 0-17-16,0 0-15 0,0 0-3 0,0 0-6 15,115 1-7-15,-72-1-11 0,0-1-23 0,0-3-39 16,2 1-84-16,-2-1-204 0,-12 2-230 0,-9 0-846 16</inkml:trace>
  <inkml:trace contextRef="#ctx0" brushRef="#br0" timeOffset="24006.01">24407 14213 2686 0,'0'0'-30'0,"0"0"34"0,0 0 37 15,0 0 13-15,0 0-13 0,0 0-15 16,0 0-3-16,-31 135-3 0,26-103-5 0,3 2-5 16,-6-1-4-16,4-1-5 0,-2 0-8 0,4-3-12 15,-1-1-25-15,0-3-37 0,1-1-29 0,1-1-45 16,-5-2-79-16,4-3-176 0,0-4-150 0,2-6-565 15</inkml:trace>
  <inkml:trace contextRef="#ctx0" brushRef="#br0" timeOffset="24465.41">24352 14164 1843 0,'0'0'784'0,"0"0"-788"15,0 0 19-15,0 0 17 0,0 0 0 16,0 0-6-16,0 0-10 0,0 0 2 0,0 0 3 16,140-25 4-16,-117 40-2 0,2 5-1 0,-4-1-3 15,-6 3-6-15,2 2-2 0,-6-2-8 0,-2 3 1 16,-7-3-6-16,-2-1-1 0,0 0 5 16,-10-3-6-16,-1 2 5 0,-6-4 0 0,1-2-2 15,-7-3 8-15,0-3-3 0,1-1 1 0,1-2-3 16,-2-2-4-16,6 0 2 0,3-2 2 15,5-1 1-15,2 1-6 0,7-1-7 0,0 0-3 16,9 0-2-16,3 0 1 0,7 0 5 0,3 0-3 16,6 1-8-16,-2 2-2 0,0 0-8 0,3 2 4 15,-4 0 3-15,-1 2 8 0,-1 3 10 0,-3 2 0 16,0 2 6-16,-2 2-1 0,-1 1 1 0,0 3 4 16,-5 0 0-16,-2 4 3 0,-2-2 0 15,-7-1 0-15,-1 0 2 0,-3 0 5 0,-6-2 0 16,-5 0 7-16,-3-2 0 0,-2-2 0 15,-6-1 2-15,-1-3-2 0,0 0 5 0,-2-4 3 16,0-1 5-16,-1-1 9 0,0-2-1 16,5 0-2-16,-3-1-1 0,5-2-13 0,1 0-12 0,6 0 0 15,1 0-17-15,7 0-3 0,3 0-13 0,1-1-21 16,3-3-24-16,0 0-35 0,2-2-32 16,7 1-83-16,3-2-181 0,-1 2-254 0,-2 1-836 0</inkml:trace>
  <inkml:trace contextRef="#ctx0" brushRef="#br0" timeOffset="24863.81">24921 14764 2292 0,'0'0'145'0,"0"0"-69"0,0 0 25 15,0 0 9-15,0 0-34 0,0 0-25 0,0 0-2 16,133-24 1-16,-110 31-5 0,2 1-5 15,-5 3-10-15,1 1-10 0,-2 2 0 0,2 1-8 16,-9 2-3-16,1-1 1 0,-5 1-5 0,-2-2 0 16,-6-1 1-16,0 0 0 0,-6 0-6 0,-5-1 4 15,-3-1-4-15,-3 0-1 0,-4-3 2 0,-3-1-3 16,-3 0 2-16,-4 0 1 0,1-1 2 0,-1 1-1 16,1-1 0-16,0 1 3 0,4 0 3 15,0 2 2-15,-1 0 12 0,6 1-2 0,7 1-4 16,3-2 2-16,3-1-8 0,5 2-5 0,3-2 3 15,1-1-7-15,4 1 1 0,8-2 2 0,0 0 1 16,2-1-1-16,3 0 2 16,4-2-3-16,4 1-5 0,-4 0 3 0,3 1 0 15,1 2-1-15,-3-1 1 0,4 2-3 0,-1 0-4 0,1 0-4 16,3 1-8-16,-1 0-15 0,4 1-28 16,-2-1-38-16,-1 2-40 0,-1-2-66 0,-1 0-137 15,-4 2-275-15,-3-5-217 0,-9-1-116 0</inkml:trace>
  <inkml:trace contextRef="#ctx0" brushRef="#br0" timeOffset="32083.79">2683 16477 2279 0,'0'0'229'0,"0"0"-234"16,0 0-19-16,0 0 12 0,0 0 8 16,0 0 17-16,0 0-2 0,0 0-12 0,0 0-1 15,0 0-7-15,0 0-12 0,0 0-40 0,134-59-53 16,-113 59-100-16,3 0-126 0,-2 2-122 0,-10 3-91 16,1-1-157-16</inkml:trace>
  <inkml:trace contextRef="#ctx0" brushRef="#br0" timeOffset="32255.69">2680 16677 2779 0,'0'0'-123'0,"0"0"60"0,0 0 20 0,0 0 37 16,0 0 26-16,0 0-4 0,0 0-5 0,0 0-11 15,0 0-11-15,125-11-20 0,-100 8-53 0,1 1-69 16,2 0-123-16,-2-1-130 0,-4 1-103 15,-8 0-612-15</inkml:trace>
  <inkml:trace contextRef="#ctx0" brushRef="#br0" timeOffset="32449.77">3056 16354 2696 0,'0'0'-75'0,"0"0"30"0,0 0 41 0,0 0 29 15,0 0 5-15,0 0-6 0,0 0-4 0,0 0 12 16,0 0-8-16,0 0 0 0,0 0-7 16,123 89-13-16,-113-71 0 0,0 1-11 0,-7 2-12 15,-1 2-19-15,-2 2-33 0,-1 5-71 0,-3 0-145 16,-4 6-238-16,1-7-472 0,3-9 307 0</inkml:trace>
  <inkml:trace contextRef="#ctx0" brushRef="#br0" timeOffset="32990.62">4016 16130 2352 0,'0'0'-94'16,"0"0"107"-16,0 0-3 0,0 0 5 0,0 0 1 15,0 0-6-15,0 0 3 0,-53 145-10 0,51-105-1 16,0 3 0-16,-2-2-2 0,3-1-2 15,-1-1 0-15,0-3 4 0,-3-2-5 0,3-2 7 16,-1-4-5-16,-2-5-1 0,3-5 7 0,1-5-2 16,-1-3 11-16,1-6 5 0,1-1 13 0,-3-3 7 15,3-2 6-15,0-7-4 0,-1-6-14 16,-1-7-11-16,1-8-7 0,0-8-3 16,1-5-5-16,-1-7 7 0,1-5-7 0,0-6-1 15,-6-2 4-15,4-5-10 0,-2 3 7 0,-1 4 2 16,0 7 8-16,0 8 10 0,4 10 3 0,1 9 6 15,0 9-7-15,1 9-5 0,6 6-13 0,2 3-9 16,5 3 1-16,4 11 6 0,5 7 3 16,5 6 0-16,2 6 1 0,3 2-10 0,-3 4 4 15,2 2 1-15,-1 1 3 0,-1 1-3 0,0 0 1 16,0-2-2-16,-3-1-12 0,-3-1 0 0,-4-3-19 16,-1-3-13-16,-5-2-20 0,2-6-39 15,-6-4-57-15,-2-3-116 0,-2-6-117 0,-1-4-110 16,-4-3 22-16,0-3-216 0</inkml:trace>
  <inkml:trace contextRef="#ctx0" brushRef="#br0" timeOffset="33144.01">4035 16401 2213 0,'0'0'27'0,"0"0"10"0,0 0 0 16,0 0 3-16,0 0-4 0,0 0-9 0,0 0 5 15,0 0-12-15,0 0-6 0,0 0-7 0,0 0-16 16,127-32-18-16,-96 26-42 0,4 2-83 15,-2-1-126-15,5 3-142 0,-9 0-84 0,-10 0-527 16</inkml:trace>
  <inkml:trace contextRef="#ctx0" brushRef="#br0" timeOffset="33922.62">4727 16278 2588 0,'0'0'-4'0,"0"0"34"0,0 0 22 0,0 0 0 16,0 0-28-16,0 0-17 0,0 0 3 0,0 0-7 16,0 0 7-16,-121 91-3 0,113-62-2 15,1 2-3-15,-1 0 2 0,7 2 2 0,1-2-7 16,1-1 3-16,8-3-8 0,3-3-6 0,3-2-6 16,2-4-8-16,8-3-1 0,-2-2-7 15,5-4-2-15,1-3-5 0,-2-4-7 0,2-2 1 16,0-3 5-16,-5-8 6 0,1-3 6 0,-4-3 10 15,-2-2 6-15,-2-3 15 0,-1-2 0 0,-3-3 4 16,2 0 4-16,-4-4-4 0,-2-1 3 0,-3-4 1 16,1-4 3-16,-5-2-4 0,1-3 2 0,1-1-4 15,-3-3-5-15,0 3 1 0,-1 3-1 16,0 3 6-16,1 9 2 0,-1 6 3 0,0 5-2 16,3 6-1-16,-3 4-4 0,4 6-6 0,-2 4-3 15,-1 2 3-15,1 11 7 0,1 6 3 0,-2 6 5 16,-1 7-3-16,1 2-9 0,-1 3 4 0,2 1-2 15,-1 1-1-15,5 0 0 0,-3 2-2 16,6-1-2-16,-3-2-3 0,0 0 4 0,3-5-9 16,2-3 9-16,-1-3-2 0,0-5-4 15,1-5 0-15,-1-4-7 0,1-2-2 0,4-4-6 16,-5-4-2-16,2-1-1 0,-1-2-1 0,0-4 4 16,1-5 11-16,1-4 0 0,2-4 5 15,-4-4 10-15,0-2-7 0,1-1 12 0,-2-1 1 16,-1-2-3-16,1 1 8 0,-4-2-1 0,-2 3 6 15,-1 3 0-15,0 4 4 0,-2 5 5 0,-1 4 5 16,0 3 4-16,0 5-5 0,0 1-4 0,0 0-11 16,0 2-9-16,-1 6-8 0,-2 5-2 0,-1 4-2 15,2 5 2-15,-4 2-1 0,4 2-2 0,-2 0 2 16,2-1-6-16,0-1 5 0,2 1-3 16,2-5-3-16,0 0 3 0,3-4-6 0,1-4 0 15,1-1-7-15,1-3 3 0,2-3 0 0,0-4 2 16,-1-1 7-16,2 0-3 0,-1-7 9 15,0-4 1-15,2-3 4 0,-2-1 6 0,0-4-1 16,0-1 2-16,-1-1-1 0,1-1 0 0,1-1-4 16,-3 0 5-16,0 2 1 0,-3 2 4 0,4 2-3 15,-3 6 3-15,-3 3-1 0,-1 4-7 0,0 3 7 16,-2 1-9-16,1 0 1 0,-1 3 3 0,0 4 0 16,2 3 0-16,-2 5-5 0,0 1 3 15,1 2-11-15,-2 3 6 0,-2-1-1 16,1 1-8-16,2 0 3 0,0 0-16 0,0-2-3 15,5 2-3-15,6-3-7 0,0 1-21 0,2-3-3 16,6-1 2-16,0-1-53 0,3-1-161 0,-3-5-297 16,-8-3-889-16</inkml:trace>
  <inkml:trace contextRef="#ctx0" brushRef="#br0" timeOffset="34150.12">4741 16100 2902 0,'0'0'-91'0,"0"0"70"0,0 0 38 0,124 5 27 15,-72-5-8-15,6-1-25 0,3-3-13 0,0 0-12 16,2-1-20-16,-3 2-51 0,-2 1-78 15,0 2-89-15,-2 0-140 0,-13 1-193 0,-14 1-786 0</inkml:trace>
  <inkml:trace contextRef="#ctx0" brushRef="#br0" timeOffset="35065.78">5800 16544 2353 0,'0'0'-106'0,"0"0"53"15,0 0 49-15,0 0 69 0,0 0 10 0,0 0-22 16,0 0 2-16,0 0-6 0,0 0-1 15,131-63-2-15,-111 45-13 0,-6-1-9 0,4-2-4 16,-6 2 6-16,-2-1-6 0,-3 1 10 0,-6 4-1 16,-1-1-3-16,-7 5 2 0,-1 0-7 0,-4 4-1 15,-3 3-8-15,-2 3-4 0,-2 1-7 0,-3 0-9 16,1 4 0-16,-1 5 0 0,-2 4-3 0,1 2 2 16,3 3 1-16,0 0-8 0,6 3 10 0,-2 0-7 15,5 3 3-15,5-1 5 0,-1-1-7 16,7 2 6-16,0-3-9 0,0-2 4 0,9-2-5 15,1 0 1-15,1-4 4 0,2-1-10 0,4-4 6 16,0-5-2-16,0-3-2 0,3 0 3 16,1-6 1-16,-2-5 2 0,2-3 7 0,-2-2 6 15,-4-1 0-15,1 0 3 0,-5 2 0 16,-2 1 6-16,-1 1 2 0,-5 2 2 0,-2 4 11 16,0 1-9-16,-1 1 8 0,0 2-7 0,0 1-10 15,0 0-6-15,0 2-6 0,0 0-9 0,0 0 0 16,3 4 9-16,1 3-5 0,0 2 10 0,2 1 3 15,3 1-5-15,-2 1 3 0,2 0-1 16,1 0 2-16,2 0-4 0,1-1 1 0,-1 0-3 16,0-3 1-16,4-1 2 0,-2-4 0 0,4-2 4 15,0-1 1-15,1-2 7 0,2-6-2 16,0-2 6-16,1-4 1 0,-1-2-4 0,-1-3 6 0,-3 0-4 16,-1-2 4-16,-2-1-6 0,-2-1 6 15,-2-1-7-15,0-3-3 0,-5-1 5 0,2-2-8 16,-4-2 5-16,1-3-5 0,-4-3 1 0,0-4-4 15,-1 0-1-15,-4 1-4 0,-4-1-3 0,-3 3 2 16,-2 4-2-16,-1 3 7 0,-1 7 0 0,1 6 5 16,-2 9-3-16,1 6-4 0,0 4-1 15,-2 9-11-15,4 8 4 0,-3 7 0 0,4 6 2 16,1 2 3-16,2 4 0 0,2 1 2 0,7 0-3 16,2 2 4-16,-1 0-4 0,7 0 1 15,4 1 3-15,2-1-4 0,5-3-1 0,1-4-1 16,4-4 2-16,4-4-5 0,-2-5 5 0,0-3-5 15,-2-5 0-15,-1-3 1 0,-1-2 0 16,-2-3 7-16,0-3-4 0,-4 0 8 0,3-3 0 16,-3-6 1-16,0-1 6 0,-2-3-3 0,1-3 0 15,-1-2-1-15,-1-1 4 0,1-3-2 0,-1 0 9 16,-1 0 1-16,-3 1-5 0,0 2 8 0,-1 2-2 16,-2 3 4-16,-1 5 5 0,-2 3 5 15,-1 2 1-15,-1 4 0 0,0 0 1 0,0 1-11 16,0 6-7-16,0 3-5 0,-1 5-2 0,-3 2-5 15,-2 4 7-15,0 2-6 0,1 1-6 0,0-1 6 16,1 1-6-16,1 0 4 0,-1-1-5 0,3-1 0 16,-2-2-14-16,3-4-25 0,0-4-34 15,4-2-68-15,3-4-113 0,0-1-213 0,-1-1-178 16,-1-4-675-16</inkml:trace>
  <inkml:trace contextRef="#ctx0" brushRef="#br0" timeOffset="35239.04">6613 15961 2842 0,'0'0'-7'0,"0"0"27"16,0 0 16-16,0 0 0 0,0 0-19 0,0 0-42 16,0 0-15-16,0 0-29 0,0 0-47 0,0 0-59 15,0 0-130-15,0 0-170 0,0 0-105 0,0 0-579 16</inkml:trace>
  <inkml:trace contextRef="#ctx0" brushRef="#br0" timeOffset="35663.81">6659 16423 2003 0,'0'0'-73'0,"0"0"42"15,0 0 62-15,0 0 49 0,0 0-6 16,125-84-5-16,-90 72-4 0,1 4-7 0,0 1 1 15,1 4-11-15,-1 2-10 0,0 1-13 0,-5 2-8 16,-6 7-6-16,-3 3-7 0,-7 1 0 0,-5 3 1 16,-3 1 2-16,-5 3 3 0,-2 1 9 0,-5 0-7 15,-5 2 6-15,-3 0 2 0,1 0 1 0,0 0 10 16,-3 1 1-16,4 0 6 0,-3-2-7 16,3 0 1-16,2 2-11 0,0-4-6 15,6 1 1-15,-1-2-10 0,3 0 2 0,1-4-8 16,1-2-4-16,5-5-10 0,3 0-15 0,0-2-13 15,1-2-33-15,1-3-32 0,0-1-57 16,0-1-97-16,2-6-106 0,-3-1-127 0,-3 0 4 0,-4 2-287 16</inkml:trace>
  <inkml:trace contextRef="#ctx0" brushRef="#br0" timeOffset="36598.08">6866 16608 534 0,'0'0'338'0,"0"0"35"15,0 0-19-15,0 0-59 0,-136-19-79 16,122 18-41-16,5 0-38 0,5 1-43 0,4-1-41 0,0 1-36 15,8 0-10-15,10 0-7 0,0 0 12 16,11 0-5-16,2-2-3 0,10 1 3 0,0 0-7 16,0-1 2-16,6-1-13 0,-3 1-1 0,1 0-13 15,-1-1-7-15,-1 0-15 0,-3 1-29 0,-1-2-16 16,-4 1-33-16,-5 0-8 0,-3 1 14 16,-6 0 28-16,-6-1 40 0,-3 1 39 0,-5 0 37 15,-3-1 41-15,-4 2 38 0,0-2 10 16,-2-1 4-16,-3 0-27 0,-2-1-15 0,-4 0 0 15,1 0-15-15,-4 0 2 0,2 2-13 0,-1 1 1 16,-1-1-3-16,2 3-9 0,-3 0-7 0,2 0-12 16,0 6 3-16,0 1-11 0,1 2 7 0,1 2-5 15,1 1-10-15,2 0 4 0,4 2-6 16,-2 1-1-16,6 2-1 0,-2 0 4 0,2 0-6 16,0 0 0-16,4 1 3 0,3 0-4 0,3-3 1 15,-1 0 0-15,3-2 0 0,-1-4-7 16,2-1 10-16,2-3-8 0,-4-3-1 0,3-2 8 15,-2 0-10-15,0-3 11 0,0-5 0 0,-4-2 6 16,3-3 1-16,-3 0 2 0,0-2-1 0,-2-1-4 16,-1-1 6-16,0 1-2 0,-2-1 1 0,0 1 0 15,-1 1-1-15,0 2-2 0,-2 2-3 0,0 3 3 16,0 3-4-16,0 3-1 0,0 2 3 16,0 0-3-16,0 0-6 0,0 1 0 15,0 4-1-15,0 3-7 0,0 1 10 0,0 3-9 16,0 2-1-16,0 1-2 0,0 1-8 0,0-2 0 15,0 0-8-15,1 0 8 0,3-2-10 0,1-1 10 16,0-2 3-16,2 0-3 0,2-3 7 0,0-1 2 16,-2-3 2-16,3-2 0 0,-1 0 9 0,0-5 0 15,2-3 4-15,-3-1 4 0,1-1 2 16,1-3 2-16,-1-1-2 0,0-1 8 0,-1 0-6 16,3-2 5-16,-2-1 3 0,2 0-7 0,2 3 6 15,-2-1-4-15,0 4-2 0,-2 2-5 0,-2 3 3 16,-2 3-7-16,0 2 0 0,0 1 4 15,0 1-7-15,-2 0 2 0,1 3-1 0,-1 3 3 16,0 2-2-16,1 1 5 0,-1 1-2 0,-1 2-7 16,0 0 8-16,0 1-8 0,0 2 4 15,-1-1 0-15,1 0 0 0,0-1-2 0,0 0-4 16,1 0 7-16,0 0-7 0,0-1 4 0,4 0 1 16,-1-1-5-16,3 1 5 0,4-2 4 0,2-1 9 15,5-2 7-15,1-1 4 0,1-3-7 16,3-1-4-16,-2-2-9 0,0 0 0 0,1 0 3 15,1-5-5-15,-3-3 6 0,3-1-6 0,-1-4 2 16,-3 0 0-16,-2-2-2 0,-2 0-1 16,-4-2 4-16,-2 1 1 0,-4-1-4 0,-3 0 9 0,1-1-10 15,-2-1 8-15,-3-1 2 0,-2 1-1 0,2-3 7 16,-1 0-10-16,-4 2 7 0,-1 2-6 16,-1 3 11-16,-2 5 10 0,0 4-1 0,0 2 6 15,-1 4-10-15,1 0-9 0,2 4-10 0,-2 4 0 16,1 1-8-16,0 3 2 0,2 1 4 0,1 4-8 15,0 1 9-15,0 1-7 0,2 3 2 16,1-1 2-16,-1 1-4 0,1 1 9 0,-1 0-8 16,1-1 4-16,2 1-1 0,-1-1-4 0,1-1-2 15,0-3-4-15,5-3-11 0,1-2-17 16,1-5-23-16,3-1-58 0,0-4-52 0,4-1-95 16,1-2-164-16,6 0-24 0,5 0 58 0,4 0-25 15,-6-2-302-15,-6 0 583 0</inkml:trace>
  <inkml:trace contextRef="#ctx0" brushRef="#br0" timeOffset="37247.01">9314 16345 2665 0,'0'0'-39'16,"0"0"72"-16,0 0-3 0,0 0-1 0,0 0-10 15,0 0-14-15,0 0 10 0,0 0-6 16,-10 167-2-16,24-107-3 0,-1 3-3 0,2-1-4 16,-1-2 0-16,1-4-3 0,-2 1-13 0,-1-3 8 15,-2-2-10-15,-2-3 7 0,-4-2 2 16,-1-3 0-16,0-2 3 0,0-9-1 0,-3-5 7 15,0-5-7-15,-3-6 10 0,-2-7 5 0,3-4 4 16,-1-5 14-16,-3-1-6 0,0-7-4 0,0-9-12 16,-5-7 2-16,-2-8-5 0,-1-9 5 0,2-8 9 15,2-5-10-15,-3-7 7 0,3-4-6 0,1-8 5 16,0-3-4-16,4-1 5 0,3 1 5 16,1 4-4-16,2 8 11 0,7 10-1 0,3 11 2 15,5 8-3-15,0 12 1 0,3 7-10 16,5 6-2-16,1 7 0 0,4 2-8 0,-1 9 2 15,2 7-6-15,0 4-1 0,-3 2-2 0,-1 4 3 16,-4 0 0-16,-5 0-3 0,-3-1 3 0,-5 1-8 16,-6-3 4-16,-3-1 0 0,0 0 2 0,-9-3 5 15,-2 0-3-15,-4-2 5 0,-2-1-7 16,-3-5 3-16,5-2-2 0,0-6-7 0,5-3-14 16,4 0-29-16,1-6-51 0,3-5-68 0,1-3-69 15,1-3-84-15,5-3-63 0,6-3-43 0,7 1 33 16,-3 6 63-16,-3 6 9 0</inkml:trace>
  <inkml:trace contextRef="#ctx0" brushRef="#br0" timeOffset="38765.58">10073 16434 520 0,'0'0'353'0,"0"0"-33"0,0 0 36 16,0 0-6-16,0 0-65 0,0 0-117 16,0 0-90-16,0 0-30 0,0 0-9 0,0 0-1 15,-132-4 0-15,98 21-1 0,-3 4-1 16,5 1-1-16,1 2 4 0,1 0-7 0,6 0-3 15,2 2-11-15,7-3-4 0,3-3-9 0,4-2-3 16,7-1 0-16,1-3-11 0,9-1 1 0,4-4-5 16,6-3-7-16,2-2 4 0,8-4 0 0,1 0-2 15,2-8 3-15,3-3 4 0,1-3-6 0,-5-2 9 16,0 0 1-16,-2-1-1 0,-7-1 8 16,-2-1-1-16,-6 1 5 0,-1-1-2 0,-6 1 7 15,-2 0 2-15,-4 2 1 0,0 0 6 0,-1 5 0 16,0 2 2-16,0 2 3 0,-1 2 5 0,0 4-3 15,-1 1 1-15,0 0-9 0,1 0-13 16,-1 3-8-16,1 4-5 0,1 3 6 0,-1 3-3 16,1 6 10-16,0 0-6 0,0 1-4 0,5 0 8 15,0 0-7-15,2-2 3 0,3 1-2 0,-2 0 2 16,4-1-3-16,1 1 4 0,2-3 0 16,1-2-7-16,4-1 5 0,1-2-3 0,2-4 3 15,5-4-3-15,0-3 7 0,1 1-7 16,3-11 0-16,0-4 7 0,1-3-3 0,2-4 6 15,-3-1-1-15,0-2 2 0,-3-3-3 0,-4 1 8 16,0-2 0-16,-4 0-6 0,-2-4 7 0,-5-1-8 16,-3-3 7-16,-2-3 4 0,-1-1-5 0,-6-3 3 15,-1-2-8-15,-1-1 0 0,0 4 0 0,-1 3-2 16,-3 3 2-16,-4 6 1 0,-3 7 2 0,1 7 9 16,0 5-1-16,-5 7-7 0,4 4 2 15,-2 3-13-15,-2 9 1 0,-1 4 1 0,-3 6-4 16,1 6 3-16,4 3-3 0,-2 2 4 0,4 4-3 15,3 3 6-15,3 3-2 0,0-1-4 16,5 2 4-16,0 0-6 0,1-2 1 0,2 0-1 16,7-5-1-16,2-4-5 0,9-4-2 0,1-5 1 15,2-3-6-15,5-3 5 0,1-4-8 0,2-2 1 16,-1-4-6-16,0-5 6 0,-1-2 6 0,-3-1-2 16,-1-7 15-16,0-4-5 0,0-3 7 15,-4-1 3-15,-2-2 1 0,-3-2 3 0,0 0 0 16,-3-1 9-16,-3 0-5 0,-1 0 11 15,-6 2-4-15,2 0-1 0,-5 2 7 0,0 4 1 16,-5 1 10-16,-1 3-6 0,-1 5 3 0,-2 0-10 16,-3 3-8-16,3 0-3 0,-1 6-6 0,-2 3-5 15,2 2-1-15,1 1 5 0,-1 3-7 0,1 3 11 16,1 0-6-16,4 1-7 0,-2 1 6 0,3 1-13 16,3-1 12-16,0 0-3 0,3-2 2 15,4 0 0-15,2-1-10 0,2-3 2 0,0-3-8 16,3-3 2-16,3-3-2 0,0-3 2 0,3-2-3 15,0-2 9-15,1-6-2 0,0-2 0 0,0-5 9 16,0-2-11-16,0 0 16 0,2-3 3 16,2-1 7-16,-4-2 4 0,1-3-10 0,-1-1 6 15,-1-3-9-15,0-3 5 0,0-4 0 16,-1-6-1-16,0-3 1 0,-2-4 0 0,0-4 2 16,1-4-5-16,-5-4 3 0,-2-3-6 0,0 1 4 15,-3 0 0-15,-2 7-1 0,-6 9 5 0,0 10-2 16,-6 11 8-16,-3 10 3 0,0 8 1 0,-1 9-5 15,0 4-6-15,-3 11-7 0,-1 11 0 16,-3 6 2-16,3 5-8 0,-2 8 9 0,6 0-15 16,3 4 9-16,5-2 2 0,1 1-4 0,1 1 10 15,0 1-9-15,2 0 4 0,5-1-5 16,-1 0 0-16,0-3-3 0,6-3-3 0,5-2 4 0,4-6-5 16,5-2 5-16,0-5-5 0,4-3-3 0,3-3-10 15,1-3-4-15,-2-5-1 0,-1-2-8 16,0-5 5-16,-4-2-15 0,-6-4-3 0,-2-1-18 15,-6 0-18-15,-5-7-18 0,-8-1-23 0,-3-2 12 16,-10-3 12-16,-2-2 38 0,-10-1 31 0,-4-3 23 16,-1-4 11-16,-3 0 1 15,0-5 5-15,-4 0-8 0,5-1 6 0,0 2 5 16,1 1-2-16,2 2 9 0,1 5 3 0,6 4 7 0,2 2 2 16,6 4 7-16,4 3 0 0,1 2 0 15,6 0-4-15,0 2-14 0,3 1-10 0,6 0-9 16,5-1 2-16,2 2-2 0,7-1 8 0,4 0-6 15,0 0-3-15,3 1 1 0,-2-1-5 16,5 0 4-16,0-2 0 0,2 2 2 0,0-1 0 16,4 1 1-16,-3 0 3 0,0-2 3 0,2 2 0 15,-3 1 4-15,-1 0-1 0,-3 0 6 0,-2 0 11 16,-1 0-6-16,-2 2-1 0,-6 0-9 0,-2 0-11 16,-5 0 2-16,-3-1-1 0,-4 2 5 0,-2-1 23 15,-1 0 17-15,-2 2 3 0,-7 2-4 16,-3 1-15-16,-5 0-16 0,3 1 2 0,-5 2-2 15,1 0-1-15,-1 3-5 0,1-1-2 16,0 2 4-16,-1 1-8 0,1 1 8 0,3 1-6 0,0 1 1 16,3 0-1-16,4 0 0 0,4 1 3 15,2 0-8-15,2 0 4 0,0-2-8 0,7 1 2 16,3-3-2-16,5-3 1 0,-1-3-2 0,5-2-3 16,1-3 8-16,1-4-12 0,0 0 7 0,1-7-4 15,-3-4-3-15,0-2 8 0,-2-2-3 16,-3-2 13-16,-2-2-5 0,2 1 8 0,-7-2 0 15,0 0-1-15,0 0 4 0,-4-2-4 0,-1 1 5 16,4 0-1-16,-5 4 7 0,1 4 0 16,-2 3 8-16,0 5-1 0,0 2-2 0,1 3-5 15,0 0-9-15,5 3 2 0,-4 5-12 0,5 3 10 16,-3 4-9-16,5 1-5 0,-2 2 8 0,-2 0-9 16,3 1 6-16,0 0-4 0,-3 0 0 0,2 2-4 15,-1-2-1-15,-3 1-9 0,-1-1-23 16,4-1-13-16,-2-1-10 0,4 2-8 0,3-2-42 15,3 1-95-15,3-2-215 0,-3-4-250 0,-5-4-791 0</inkml:trace>
  <inkml:trace contextRef="#ctx0" brushRef="#br0" timeOffset="39419.55">11726 16080 2214 0,'0'0'39'16,"0"0"65"-16,0 0 0 0,0 0-22 15,0 0-19-15,0 0-37 0,0 0-12 0,0 0 0 16,0 0 10-16,0 0 4 0,0 0 1 0,0 0-9 15,0 0-9-15,0 0-9 0,143 17-15 0,-106-12-18 16,-1 1-28-16,5-1-48 0,1 1-83 0,2-1-129 16,0 1-159-16,-12-3-67 0,-9 0-487 0</inkml:trace>
  <inkml:trace contextRef="#ctx0" brushRef="#br0" timeOffset="40181.85">13213 16465 1600 0,'0'0'525'0,"0"0"-495"0,0 0 22 0,0 0 30 15,0 0 0-15,0 0-16 0,0 0-28 16,0 0-24-16,0 0 10 0,0 0-5 0,0 0 4 16,0 0 0-16,0 0-6 0,9-124 7 0,-9 113-4 15,0-1 7-15,0 0-1 0,-3 4-4 16,-7 0-7-16,0-1-6 0,-5 5-3 0,-1 0-8 16,-5 4 1-16,-6 0-2 0,3 5-2 0,-5 4-1 15,-2 4 0-15,1 2-3 0,0 2 2 0,0 2 5 16,4-1-7-16,3 1 10 0,8 0-6 15,0-1 1-15,7 1 1 0,4-3-10 0,4-2 8 16,0-3-11-16,9-1 11 0,3-1 1 0,7-4-3 16,2-2 10-16,1-3-5 0,6 0 1 0,0-6 2 15,-1-5 3-15,2 0-4 0,0-5 8 0,-1-1 1 16,-2-4 2-16,-1-1 11 0,-3-3 0 0,-2 0 7 16,-1-2-2-16,-3-2 1 0,1-1-6 15,-4-2-3-15,0-4-3 0,-1-2-10 16,-3-3 1-16,-3-3-5 0,2-3 0 0,-5-4-4 15,0-1 2-15,-3 3 2 0,0 2-2 0,-3 4 9 16,-4 10 1-16,-1 6 1 0,0 10 5 0,-2 7-1 16,3 6-4-16,-1 4-9 0,-1 8-5 15,0 10-5-15,-3 8 2 0,2 8 4 0,0 6 5 0,3 5-7 16,5 1 2-16,2 2 7 0,7 1-4 16,8-2 12-16,3-3-10 0,2-1-1 0,4-2-5 15,5-4-5-15,2-2 4 0,4-5 1 0,4-4 4 16,3-3-3-16,-1-4 2 0,3-4 0 15,-1-6-5-15,-3-3 3 0,-2-6-3 0,-4 0 3 16,-4-5 2-16,-6-4 7 0,-3-4 1 0,-5 0-3 16,-2-5 3-16,-4-1-1 0,-5-1 4 0,0-2 2 15,-5-2 0-15,0 0-5 0,-7-2-1 0,-3 2 2 16,-5 2-2-16,1 2 5 0,-5 4 5 0,2 4 5 16,-2 5-3-16,2 2 4 0,-2 5-10 15,0 0-7-15,3 10 1 0,1 4-11 16,3 3 3-16,2 3-3 0,1 7-3 0,4-1-2 15,5 5-10-15,0-1-8 0,6 2-20 0,7-3-20 16,4 2-36-16,5-2-50 0,7-1-74 0,2-4-113 16,3-2-122-16,3-4-87 0,-8-5-249 0,-8-6 482 15</inkml:trace>
  <inkml:trace contextRef="#ctx0" brushRef="#br0" timeOffset="41781.48">14890 15944 2430 0,'0'0'-2'0,"0"0"24"16,0 0 19-16,0 0 9 0,0 0-3 0,-116 83-15 16,94-59 3-16,3 2 13 0,0-1 0 15,6 0-1-15,0-2-8 0,6 0-12 0,3-1-4 16,4 0-7-16,3-2-1 0,8-3-4 15,6 0-5-15,6-3 1 0,2-2-5 0,6-5 0 16,3-1-1-16,1-3 0 0,-1-3-5 0,0 0 4 16,-3-1-3-16,-3-5-1 0,-2-1 8 0,-5-2-8 15,1-3 9-15,-4-2-1 0,-1 0 0 0,-1-3 3 16,-4-3 0-16,-2 1-2 0,-1-3-3 0,-2-2 2 16,-3 1-3-16,-1 0 4 0,-2 3 1 15,-1 3 3-15,-1 3 1 0,0 3-1 0,-2 4 6 16,2 3-4-16,-2 3 0 0,1 1-2 0,-1 2-3 15,1 6-6-15,-3 5 3 0,-1 4 0 0,3-1-5 16,1 4 5-16,2 0-5 0,0 0 0 16,1 0 3-16,6 1-5 0,3-3 2 0,0-1-3 15,5 0 2-15,-1-4-5 0,3 0 2 0,0-3-4 16,2-2-1-16,1-3 2 0,0-3 0 16,1-2 4-16,-3 0 4 0,1-3 2 0,-4-4 0 15,-1-1 2-15,-1 0-1 0,-1-3 1 0,0-1-1 16,-4-1 1-16,2-1 3 0,-2-3-4 0,-1 1 7 15,-1-1-3-15,2-3-6 0,-1 1 5 16,0-3-6-16,-1 1 2 0,0 3 1 0,-1 0 0 16,0 5 1-16,-3 3-1 0,0 5 1 0,-1 2-2 15,-1 3-3-15,1 0-2 0,-1 7 4 16,0 4 0-16,0 5 2 0,-2 2 1 0,-2 3-4 0,-1 2 1 16,-1 0 0-16,2 0-4 0,3 0 0 15,1-1 3-15,0 0-2 0,0-4 1 0,7-1 3 16,2-2-6-16,0-2 2 0,6-3 0 0,-3-3-2 15,4-3 2-15,2-1 3 0,-1-3-1 0,2-1-5 16,1-5 4-16,2-3-5 0,-2-1 7 16,0-2 3-16,0-2 1 0,-3 1 3 0,-1-4-4 15,0 1 6-15,-3-2-5 0,1-3-1 0,-3-1 4 16,3-2-4-16,-4-4 0 0,0-1 5 16,1-5-6-16,-2-1-5 0,0-7 5 0,0-1-10 15,-3 1 3-15,1-2 6 0,-4 3-3 0,0 5 5 16,-3 5-1-16,-1 7 4 0,-1 4-3 0,-2 8 4 15,-4 2 3-15,2 7-4 0,-3 3-1 16,1 2-5-16,-5 10-1 0,-2 5-1 0,1 5 2 16,-2 3 3-16,5 5-4 0,-1 2 8 0,3 3-7 15,5 1 2-15,3 2 1 0,1-1-1 0,5 0-2 16,1-1 1-16,9-3 1 0,-3-2-7 16,5-4 4-16,0-2-7 0,2-3 1 0,2-2-1 0,0-3 1 15,4-6-2-15,0-2-1 0,0-4 5 16,-3-3-4-16,0-2 7 0,1 0-1 0,-2-4 1 15,-2-3 2-15,-1-1 1 0,-1-2 4 0,0-2-6 16,-3-2 6-16,2-1-3 0,-3 1-4 0,-1-2 8 16,-2 1-6-16,-2 0 6 0,-4 2-2 15,3 0 4-15,-5 3-4 0,0 0 4 0,0 4-1 16,-2 3-6-16,0 2 4 0,0 1-7 0,0 0 3 16,0 3-1-16,0 4 2 0,-4 4-1 15,2 2-2-15,-5 2 1 0,4 2-1 0,-1 0 0 16,1 2 2-16,2-1 0 0,1-1-3 0,0-1 4 15,4 0-3-15,1 0-4 0,5-1 3 0,-1 1-4 16,2-4 4-16,0-2 2 0,1 0 1 16,5-4-2-16,-3-1-4 0,3-3 6 0,-2 0-5 15,1-2 8-15,-4 0 1 0,5-4-3 0,-5-2 5 16,-1-2-3-16,0-1 4 0,-2-2-3 0,0 0 4 16,-4-1 0-16,1-2-1 0,-4-1 2 15,-1-1-2-15,-1-2-8 0,0-1-1 0,-3-4 2 16,-5 1-5-16,1-3 6 0,-4 3-1 0,-3-2-4 15,1 1 1-15,-6 1-4 0,0-1 2 0,-2 7-3 16,0 2 5-16,1 4-7 0,0 7 5 0,0 3 6 16,2 0-6-16,4 7 10 0,1 4-9 0,3 2-2 15,3 2 0-15,2 1-3 0,5 0 3 16,0 2-1-16,7-4 2 0,4 1 0 0,2-1 4 16,3-2-3-16,-2-1 4 0,2-3-6 0,-1 0 5 15,1-3 4-15,2-2-2 0,-1 0 8 16,1-3-9-16,-1 0 3 0,-2 0-4 0,1-4 3 15,0-1 4-15,0-2-5 0,1 0 7 0,-3 0-6 16,4-2-1-16,-5 0 2 0,5-2-1 16,-2 1-3-16,1-2 2 0,1 1 0 0,3 0-4 15,1 1 8-15,-2 2-5 0,3 2 1 0,-2 3-4 16,-2 1 3-16,-1 2-2 0,1 0-3 0,-4 6 7 16,-3 1-11-16,-1 0 9 0,-7 1 0 0,0 2 1 15,-2 0 0-15,-2 0-4 0,-3 3 6 0,-2 1-7 16,-4-1 4-16,0 0 1 0,1 1-4 15,1 1 2-15,0-1-3 0,1-2 4 0,2 2-5 16,4-1 6-16,0-2-2 0,0-1-2 0,4 1 4 16,2-3-3-16,3-1 1 0,-1 0-1 0,2-1 4 15,1-2-6-15,1-1 11 0,3-3-7 16,0 0-4-16,4 0 8 0,-3-3-7 0,2-1 6 16,0-2-6-16,2-1 4 0,-1 0-7 15,2-1 3-15,-1-1 7 0,0 0-7 0,-2-3 4 16,2-1 0-16,0-1-4 0,-3 0 0 0,2-2 5 15,-4-2-6-15,-1-2-1 0,-3 2 5 0,-3 1-6 16,-1 2 6-16,-3 4 2 0,-2 1 2 0,-2 6 1 16,0 2 4-16,-5 2 0 0,-2 1-7 15,-2 7 10-15,-1 3-6 0,-5 3 1 0,1 3 3 16,1 2-5-16,0 1 1 0,2 1 0 0,0 0 7 16,5-1-8-16,-1 0 6 0,5-1-6 0,2 1-6 15,0-4 0-15,1 1-4 0,4-3-3 16,1-2-10-16,3-2-11 0,2-4-24 0,-2-2-35 15,2-4-43-15,3 0-60 0,-1-2-114 0,0-5-196 16,-4 2-130-16,-5 1-672 0</inkml:trace>
  <inkml:trace contextRef="#ctx0" brushRef="#br0" timeOffset="41927.22">17124 15800 2437 0,'0'0'151'0,"0"0"1"16,0 0-13-16,0 0-25 0,0 0-55 15,0 0-37-15,0 0-16 0,0 0-8 0,0 0-17 16,0 0 0-16,0 0-17 0,0 0-27 0,0 0-46 16,0 0-85-16,10 15-140 0,-2 0-199 0,-3-3-107 15,1-6-491-15</inkml:trace>
  <inkml:trace contextRef="#ctx0" brushRef="#br0" timeOffset="42298.17">18041 15729 2598 0,'0'0'24'16,"0"0"-7"-16,0 0 11 0,0 0 9 0,0 0 6 16,0 0-5-16,-97 118-5 0,78-81 6 0,2 0 8 15,0 3-3-15,3 0-3 0,0 1-13 0,5 1-17 16,1 1-1-16,5 1-13 0,3-2-1 15,0 0-7-15,4-2-11 0,6-2-2 0,7 0-14 16,0-2-15-16,8-3-58 0,1-4-90 0,2-3-131 16,2-3-137-16,-4-8-123 0,-12-7-586 0</inkml:trace>
  <inkml:trace contextRef="#ctx0" brushRef="#br0" timeOffset="42960.86">18629 16108 2571 0,'0'0'-39'0,"0"0"30"0,0 0 5 16,0 0 15-16,0 0 6 0,0 0-6 0,0 0 6 16,0 0 4-16,0 0 4 0,0 0-1 0,0 0-9 15,126-26-6-15,-82 24-9 0,1-1-7 0,3 2-23 16,-2 1-39-16,-4 0-73 0,-7 0-108 16,-4 4-128-16,-10 0-153 0,-6-1-731 0</inkml:trace>
  <inkml:trace contextRef="#ctx0" brushRef="#br0" timeOffset="43143">18600 16339 2696 0,'0'0'-32'0,"0"0"6"16,0 0 21-16,0 0 25 0,0 0 20 0,0 0-14 15,0 0-7-15,0 0 2 0,0 0-8 0,146 15 2 16,-106-15-14-16,5-4-11 0,-2-2-29 15,4-1-62-15,-5 2-105 0,-1-1-174 0,-2 3-204 16,-11-1-413-16,-13 2 526 0</inkml:trace>
  <inkml:trace contextRef="#ctx0" brushRef="#br0" timeOffset="43414.71">19823 16017 1929 0,'0'0'449'0,"0"0"-484"15,0 0 51-15,0 0 55 0,0 0 8 0,-119-14-14 16,99 28-22-16,0 4 0 0,0 5 6 0,2 3 1 16,4 2-2-16,3 2-7 0,3 1-21 15,0 1-1-15,7 2-11 0,1-2-3 0,3-1 0 16,6-2-8-16,7-2-7 0,4-1-24 15,3-3-13-15,2-3-28 0,4 0-25 0,-1-5-35 16,3-2-80-16,3-5-100 0,-2-5-82 0,1-2-74 16,-1-1 43-16,-5-1 108 0,-12-1-35 0</inkml:trace>
  <inkml:trace contextRef="#ctx0" brushRef="#br0" timeOffset="44377.12">20200 16290 151 0,'0'0'270'0,"0"0"-55"15,0 0 26-15,0 0-5 0,52-133 0 16,-50 112-3-16,-2 5-4 0,0 4-14 0,-9 1-27 15,-3 5-37-15,-6 3-37 0,-2 3-36 0,-3 0-21 16,-1 7-9-16,-4 3-15 0,-1 3-3 16,-1 4-9-16,1 2-8 0,4 3 1 0,-2 2 7 15,6 1 3-15,3 0 2 0,5 1 2 0,2-2-10 16,4-2-4-16,6-1-9 0,1-2-2 16,5-3-3-16,6-2 1 0,3-4 7 0,3-3-9 15,2-3 6-15,2-4-2 0,-2 0-6 0,2-6 8 16,-2-3 0-16,-1-2 2 0,2 0-1 0,-2-3 1 15,-3 0 0-15,-1-2 3 0,-1 0 4 16,-3 0-4-16,-2 1 0 0,0 0-5 0,-4 1 4 16,-3 3-3-16,0 2 3 0,-1 3-1 0,0 2-5 15,0 3-2-15,0 1-8 0,0 1-1 0,0 5-5 16,-2 5 9-16,1 1-2 0,-1 3 3 0,-2 2 2 16,1 0-8-16,3 1 2 0,0-1-7 15,0-1 2-15,3-2-7 0,4 0 8 0,1-4 3 16,2-1-6-16,0-2 12 0,-1-1-4 0,0-3 6 15,-1-3 2-15,0 0 4 0,1-4-2 0,1-3 1 16,1-1 9-16,-1-3-7 0,1 1 9 0,-1-2-5 16,0 2 3-16,-1-1 2 0,2-2 0 15,-1 0-2-15,2 0-10 0,4 1 1 0,-4 1-7 16,7-1 2-16,-6 2 0 0,4 1 0 0,-5 3-4 16,0 1 1-16,-2 4 2 0,1 1-4 15,-2 0 3-15,0 0-5 0,0 5-1 0,-2 0 0 16,-2 2 0-16,0 2 6 0,-3 3-5 0,0 1 8 15,-1 1-2-15,2 4-5 0,1-1 0 16,-2 1 1-16,2-1-3 0,3 1 3 0,0-2 11 16,1 0-11-16,3-2 11 0,0-2-2 0,1-1-8 15,6-3 8-15,-4-2-4 0,6-4 6 0,-1-2-3 16,1 0 6-16,2-2-3 0,-3-5-1 0,2-2 3 16,-1-2-4-16,-2-2 3 0,1 0 1 15,-4-1 14-15,-1-1-3 0,-1-1 7 0,-2 0 1 16,-2-2-10-16,-2-2 2 0,0-2-8 0,2-2-2 15,0-2-6-15,-3-1 2 0,1-3-7 0,3-2-3 16,-1-4 8-16,-1 2-11 0,1-3 7 0,-2 1 1 16,-1-1-3-16,-1 5 3 0,1 2 1 15,-6 7-1-15,4 5-4 0,-2 4 5 0,-1 7-4 16,-1 3 4-16,0 4-4 0,0 3 1 16,0 7-1-16,-7 6-5 0,0 7 6 0,-2 6-3 0,1 2 1 15,-1 4 4-15,2-1 4 0,2 0-3 16,0-1 2-16,5 1-1 0,0-1-6 0,3-2 5 15,6 0-6-15,3-2-2 0,3-2 0 0,4-3-8 16,4-2 2-16,1-2-2 0,5-3 7 16,3-3 2-16,4-4 6 0,-2-3 2 0,1-2-2 15,-3-4 2-15,-3-1-1 0,-6 0 3 0,3-4-5 16,-7-6 5-16,-4 0-1 0,-3-3 4 0,-3-2 5 16,-2-2 1-16,-3-4 2 0,-2 0-8 0,2-3 4 15,-1-2-9-15,-3 2 5 0,0 1 1 16,0 1-4-16,-4 3 7 0,-1 4-4 0,0 4 3 15,-1 3 2-15,0 3-2 0,1 4-1 0,-2 1-1 16,2 3-5-16,-3 6 0 0,1 2-3 0,-2 5-1 16,2 2 7-16,0 2-7 0,4 2 5 15,-1 0-1-15,2 3-4 0,2 0 3 0,0-3-8 16,3 2 1-16,2-4-9 0,3 0-2 0,-1-3-12 16,3 1-19-16,-1-6-9 0,1-2-30 15,-1-2-20-15,1-2-40 0,0-2-78 0,0-3-126 16,-2-1-200-16,-1 0-283 0,-4 0 55 0</inkml:trace>
  <inkml:trace contextRef="#ctx0" brushRef="#br0" timeOffset="44887.1">20630 16038 2884 0,'0'0'-2'0,"0"0"-2"0,0 0 1 15,0 0 4-15,0 0-6 0,0 0-3 16,0 0 2-16,145-3-9 0,-89 5-1 0,4 3-7 16,2 0-3-16,2-1-12 0,0 3-4 0,1 1-10 15,-2 1-15-15,-2-1-3 0,0 3-18 0,-1-2-7 16,-2 3-4-16,0-3 8 0,-3 0 27 16,0 0 11-16,-4-1-29 0,-6 0-23 15,-4-2-9-15,-5-1 11 0,-7-1 51 0,-2-1 37 16,-6-1 19-16,-5-1 34 0,-6-1 56 0,-4 0 67 15,-6 0 24-15,-4 0 6 0,-8-1-35 0,-4 1-53 16,-2 0-21-16,-3 0-21 0,-2 3-7 0,2 3-12 16,-5 3-7-16,4 1-10 0,-1 3-9 15,3 0 4-15,-3 2 8 0,4 0 15 0,2 0 6 16,0 1 0-16,7-1-12 0,-1 1-9 0,6 0-10 16,5-1-9-16,0-1 0 0,5-2-9 0,7 1 3 15,2-3-5-15,3-3 8 0,1-4-8 0,3-2-5 16,0-1 5-16,-1 0-11 0,0-6 16 15,-1-1-3-15,-1-2 5 0,-2 0-1 0,-3-2-7 16,0 0 7-16,-4 0-8 0,0-1 6 0,0 2 1 16,-2-1-1-16,-1 2 2 0,-1 1 5 0,-1 2-5 15,-2 3-1-15,-2 2 1 0,0 1-6 16,0 0 3-16,0 1-3 0,0 5 0 0,-2 1-3 16,-2 4-6-16,2-1 5 0,-1 2-7 0,2 0 2 15,0-1-7-15,1 1-20 0,0 0-24 16,5 0-43-16,0-1-55 0,3-1-77 0,1-2-117 15,3 0-171-15,-3-2-39 0,-3-3-429 0</inkml:trace>
  <inkml:trace contextRef="#ctx0" brushRef="#br0" timeOffset="45533.17">22901 16223 2303 0,'0'0'23'0,"0"0"16"16,0 0 11-16,0 0 6 0,0 0-13 0,0 0-23 15,-129-111 4-15,99 104 18 0,-3 3 3 0,-3 1 11 16,-2 3-4-16,5 0-5 0,-1 5-2 0,5 4-3 16,1 3-3-16,5 1-11 15,2 1-1-15,4 3-13 0,5-1-7 0,2 3-2 16,7 0-6-16,3-1-1 0,5-1-1 0,7 1 0 15,7-3-7-15,0-4 2 0,4-1-1 0,5-2 2 16,2-2 5-16,-1-4-1 0,4-2 7 0,-2 0-6 16,-1-5 9-16,-4-4-2 0,-1-3 5 0,-5-2 4 15,-3-2-1-15,-4-3 3 0,2-1-7 0,-4-4 2 16,-2-1-5-16,0-6 1 0,-1 1-1 16,1-5-4-16,-3-1 0 0,3-3 0 0,-3 0-1 15,3-3-2-15,-3 2 4 0,-1 1-3 0,1 6 4 16,-3 6 3-16,-2 7-1 0,0 7 7 15,-1 2-2-15,0 8 6 0,0 3-11 0,-1 1 2 16,-6 11-3-16,-1 4-6 0,-2 5 10 0,0 7-5 16,-2 3 1-16,4 4-4 0,3 1 0 0,4-2-1 15,1 1 3-15,5-1 1 0,4 0 2 16,5-1-3-16,1-2-3 0,5 0 1 0,1-3-5 16,2-2 1-16,2-3-2 0,0-3-4 0,2-4-3 15,-1-3-10-15,-2-3 1 0,2-5-6 16,-1-4 8-16,-3-1 0 0,-2 0 7 0,0-7 12 15,-1-1-5-15,-7-5 12 0,1 0-9 0,-5-2 0 16,0-4-1-16,-3-2 2 0,-1-2 1 0,-2-1-4 16,2-2 4-16,-4 0-5 0,0 2 4 15,-6 1 2-15,-2 4 5 0,-1 3 6 0,2 6 7 0,-3 3 6 16,3 6-3-16,-2 1-3 0,-2 7-7 16,0 5-5-16,-3 5-1 0,-1 1 0 0,1 4 1 15,-1 1-5-15,4 3 5 0,1 0-7 0,5-1-1 16,1 0-1-16,4 0-10 0,3-3-9 0,4 1-23 15,7-1-17-15,1-4-30 0,-1-1-30 16,3-3-42-16,3-1-108 0,1-4-162 0,-3-2-191 16,-6-4-701-16</inkml:trace>
  <inkml:trace contextRef="#ctx0" brushRef="#br0" timeOffset="46190.79">23807 16059 2370 0,'0'0'17'0,"0"0"30"16,0 0 29-16,0 0 10 0,0 0-19 15,0 0-13-15,0 0-9 0,0 0-5 0,0 0-2 16,0 0-13-16,0 0-3 0,0 0-4 0,-84 132-4 16,84-112-2-16,4 0 1 0,4-2-5 15,-1-2-10-15,4 0 2 0,-1-3-6 0,3-2 1 16,1-1 5-16,-2-3-4 0,4-3 0 0,-1-3-4 15,2-1 7-15,-5 0-5 0,1-1 9 16,-1-6 3-16,-2-1-3 0,1-2 3 0,-3-1 2 16,-1-2 6-16,-1-1-5 0,-1 0 5 0,0 1-7 15,-2-3-5-15,-1 2 3 0,-2 3-4 0,1 1-2 16,0 3 6-16,-1 1 5 0,2 4-4 0,-2 1 4 16,0 1-7-16,0 1-5 0,0 6 5 15,0 2-5-15,0 1 4 0,-2 3-2 0,2 2 1 16,0 2 2-16,0 0-6 0,3 2 1 15,1-2-4-15,1-1 2 0,1 1-2 0,3-1 10 16,0 0-5-16,-1 0 4 0,3-4 2 0,2 1-12 16,-2-2 13-16,1-4-10 0,1-1 11 15,2-3 2-15,-3-3 1 0,3 0 1 0,-1-1-6 0,-3-3 9 16,0-3-3-16,-2-1 11 0,0-1 4 0,-2-3-5 16,-2-2 1-16,0 1-9 0,-2-5-2 0,-2 2-6 15,-1 0 0-15,-1-2 2 0,-7-1-6 16,-1-2 4-16,-1 2-2 0,-2-3-5 0,-3 2 0 15,-1 0 4-15,0 2-8 0,1 4 7 0,-3 2 2 16,6 4-5-16,1 1 5 0,2 2-6 16,1 3-2-16,4 2-6 0,0 0 1 0,-1 0-4 15,3 4 2-15,2-1 7 0,0 2-1 0,0-1 0 16,3 2 1-16,6 1 1 0,0 0-2 0,2 0 5 16,0 0-1-16,-1-2-1 0,1 0 1 15,3 0-1-15,-1-2 0 0,0 1-7 0,1-1-1 16,3 1-11-16,1-1-8 0,2-1 2 0,-1 0-11 15,0 1 6-15,-1-1-10 0,3 1-7 16,-2 0-15-16,1-1-20 0,-1 0-25 0,3-1-64 16,2 2-85-16,-2-3-93 0,-2 0-74 0,1 0-30 15,0 0 84-15,-2-1 67 0,-5-2 54 0,-4 2 251 0</inkml:trace>
  <inkml:trace contextRef="#ctx0" brushRef="#br0" timeOffset="46582.94">24542 16155 396 0,'0'0'249'0,"0"0"26"16,0 0-11-16,0 0-30 0,0 0-36 0,0 0-34 15,0 0-19-15,0 0-15 0,0 0-2 0,-126 0-4 16,111 8-5-16,2 2-6 0,0 2-12 0,1 1-14 16,0 4-15-16,2-1-12 0,-1 1-18 15,5 0-14-15,2 1-16 0,4-1-9 0,0 0-3 16,2-1 0-16,6 2 5 0,4-5-6 0,1-1 10 16,3-3-4-16,1-2-6 0,-2-4 6 15,3-1-8-15,1-2 7 0,1-2-1 0,-3-6 5 16,3-1-2-16,-4-5 0 0,3-2 0 0,-8-2 0 15,0-6 1-15,-3 1 5 0,-4-4 6 16,3-3-7-16,0-2 4 0,1-3-12 0,-2 1-7 16,3-2 2-16,1-2-10 0,-1 2 7 0,-1-3-1 15,3 3 6-15,-3 0 0 0,-2 5 0 0,-2 3 2 16,0 8-3-16,-3 6 6 0,-1 5-1 0,0 7-2 16,-2 2-1-16,-5 5-2 0,-4 8 2 0,-4 4 3 15,0 6 7-15,-1 5 0 0,2 2 6 0,1 4 2 16,4 0 2-16,0 2-2 0,1-1-4 15,6 1-2-15,2 0-9 0,0 0-1 0,7-1-2 16,2-1-2-16,3-3-7 0,1-2 1 0,2-4-9 16,2-3-9-16,0-5 5 0,2-3-27 15,-5-5-23-15,5-4-41 0,-4-4-72 0,1-1-105 16,-4-4-188-16,-2-1-160 0,-3 0-666 0</inkml:trace>
  <inkml:trace contextRef="#ctx0" brushRef="#br0" timeOffset="46886.72">24867 15359 1451 0,'0'0'534'0,"0"0"-463"0,0 0 12 15,0 0 29-15,0 0 6 0,0 0-14 0,0 0-19 16,73 126-10-16,-56-95-5 0,-4 4-14 0,2 2-8 16,0 2-12-16,-5 6-2 0,1 1-10 15,-2-1-2-15,-1 4-3 0,-3-1-7 0,2-2-1 16,-6 0-5-16,0-3-3 0,-1-1-5 0,0-4 0 16,-4 0-2-16,-5-2-3 0,2-1-4 15,1-4-9-15,-4-3-16 0,1-3-12 0,-1-5-8 16,-2 0-25-16,-3-4-22 0,3-1-54 0,-5-3-113 15,4-4-157-15,2-3-142 0,3-1-612 0</inkml:trace>
  <inkml:trace contextRef="#ctx0" brushRef="#br0" timeOffset="47110.95">25283 16141 2220 0,'0'0'122'0,"0"0"25"16,0 0 9-16,0 0-12 0,0 0-45 0,0 0-22 15,0 0-14-15,0 0-11 0,0 0-19 16,123-78-10-16,-111 76-11 0,-3 0-12 0,0 2-2 16,-7-1-27-16,-1 1-34 0,-1 0-47 0,0 0-65 15,-5 4-82-15,-5 4-142 0,-6 2-193 16,5-2-204-16,3-1 71 0</inkml:trace>
  <inkml:trace contextRef="#ctx0" brushRef="#br0" timeOffset="47308.1">25193 16449 1532 0,'0'0'395'0,"0"0"-215"0,0 0 42 16,0 0 1-16,0 0-64 0,0 0-46 0,0 0-24 15,0 0-23-15,0 0-28 0,0 0-6 0,0 0-15 16,0 0-9-16,0 0-10 0,94-1-10 0,-87 1-24 16,-5 0-35-16,-2 0-52 0,2 0-114 0,0 0-216 15,-2 0-230-15,2 0-774 0</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23T15:53:25.414"/>
    </inkml:context>
    <inkml:brush xml:id="br0">
      <inkml:brushProperty name="width" value="0.05292" units="cm"/>
      <inkml:brushProperty name="height" value="0.05292" units="cm"/>
      <inkml:brushProperty name="color" value="#C00000"/>
    </inkml:brush>
  </inkml:definitions>
  <inkml:trace contextRef="#ctx0" brushRef="#br0">1678 1742 336 0,'0'0'25'15,"0"0"-32"-15,0 0 72 0,0 0 39 0,0 0 31 0,0 0-22 16,0 0-24-16,0 0 3 0,0 0 0 16,0 0 19-16,0 0 11 0,0 0 24 0,-1 57 10 15,1-57 8-15,0 0-5 0,0 0-27 16,0 0-7-16,0 0-28 0,0 0-10 0,0 0-15 15,0-3-8-15,1 0-19 0,-1-3-23 0,2-3-3 16,1-1-20-16,1-3 6 0,-1-1-2 0,3 1-3 16,-4 1 1-16,4-1 1 0,-2 1 4 0,-1-2-8 15,3 0 7-15,-3-2-9 0,4 1 0 16,-1-1 2-16,0-1-1 0,-1-2 1 0,0 1-6 16,2 0 10-16,-4-2-7 0,3-1 7 0,-2 1 4 15,-3-4-8-15,1 1 5 0,0 1-4 0,-2 3-5 16,0 0 2-16,0 5 21 0,0 1-7 15,0-1 4-15,0-1 6 0,0 1-19 0,-2 3 15 16,0-1-1-16,1 4-2 0,1 2-17 0,-1 3-20 16,1 1-30-16,0 2-30 0,0 2 31 0,0 6 11 15,7 7 47-15,5 7-1 0,2 6-11 16,6 3-9-16,3-2-11 0,1 0 21 0,0-5-11 16,3 1 1-16,-3-3-11 0,5-1-3 15,0 0-1-15,-2-3 4 0,-2-1 7 0,-1-1 2 16,-2-3 12-16,-4-1-5 0,-1-1 10 0,-7 0 0 15,-5-4 1-15,-1 0 6 0,-3-1 12 0,-1-2 29 16,-1 4 11-16,-6-2 12 0,-3 2-9 0,-3 1-25 16,-5 2-4-16,-2-1-10 0,-1 1-3 0,0 1-10 15,0-2-4-15,-1 0-12 0,4-2-5 0,0-1-10 16,6-4-30-16,1-1-45 0,3-2-79 16,6 0-175-16,2 0-218 0,-1 0-583 0</inkml:trace>
  <inkml:trace contextRef="#ctx0" brushRef="#br0" timeOffset="582.28">2536 1792 2437 0,'0'0'-96'0,"0"0"35"15,0 0 90-15,0 0 42 0,0 0-29 16,0 0-31-16,0 0-1 0,0 0 5 0,0 0 4 16,0 0 16-16,0 0-4 0,0 0 8 0,-3-125-2 15,-2 117-1-15,-3 3-9 0,-1 3-22 0,-1 1-12 16,-1 1-35-16,0 3-12 0,-2 6-17 16,-2 2-3-16,1 4 12 0,-3 4 15 0,2 3 15 15,-1 0-3-15,2 2-1 0,0-4-16 0,4 1-11 16,3 0-1-16,0-4-5 0,3 1 4 0,0-3 0 15,3-1-9-15,2-3-17 0,-1-3-8 16,4-3-11-16,1-3 7 0,2-2 30 0,-2 0 36 16,3 0 59-16,-1-1 52 0,-2-5 43 0,4-1 3 15,-1-4-15-15,-1 1-24 0,0 0-34 16,3 1-10-16,-2-1-18 0,2 2-14 0,0 1-8 16,-1 3-9-16,0 3-8 0,0 1-11 0,0 0-3 15,1 4-8-15,2 4 3 0,-1 4 2 0,-1 1-2 16,-3 2 9-16,-2 3 0 0,1 3 8 15,-4 4 9-15,-2 0 14 0,-4 4 10 0,-4 0 10 16,-1-2 7-16,-4 1-1 0,0-2 5 0,1 0-4 16,-3-3 11-16,0-1 4 0,-4 0 12 0,5-4 18 15,-3-2 11-15,4-1 12 0,-3-5 2 0,6-2 0 16,5-4-12-16,-2-2-8 0,6-2-13 16,1 0-32-16,0 0-19 0,0 0-25 0,0-2-14 15,1-2 5-15,4-2 11 0,2-2 3 0,4 0 8 16,5-2-1-16,-2 4-9 0,4 4-2 0,-3 1-1 15,1 1-4-15,4 2 1 0,-2 3-1 0,4 0-7 16,1 0-19-16,0 1-12 0,2 1-20 16,-1 0-34-16,3 1-109 0,-6 0-177 0,-2-2-107 15,-8-2-411-15</inkml:trace>
  <inkml:trace contextRef="#ctx0" brushRef="#br0" timeOffset="931.65">2877 2128 2463 0,'0'0'-76'0,"0"0"39"0,0 0 78 16,0 0 60-16,0 0-36 0,0 0-31 0,0 0-22 15,36-126 15-15,-32 105 16 0,-1-1-6 0,3-1 3 16,-4 0-16-16,-1-1 1 0,5 2-15 16,-4 0 9-16,0 4-7 0,1 3-7 0,0 2 6 15,-1 6-6-15,-2 3 7 0,0 3-9 0,0 1-3 16,0 0-32-16,0 5-18 0,2 3 21 0,3 6 5 16,-2 3 30-16,5 5 10 0,-2 5-11 15,1 0-7-15,-1 2-1 0,-2 1 6 0,5-2-27 16,-6 1-15-16,4-1-50 0,-3-2-65 0,3 0-67 15,1-5-112-15,-3-1-207 0,2-6-3 16,-5-3-280-16</inkml:trace>
  <inkml:trace contextRef="#ctx0" brushRef="#br0" timeOffset="4091.67">3485 1920 2257 0,'0'0'5'0,"0"0"11"0,0 0 16 0,0 0 26 15,0 0-13-15,0 0-39 0,0 0-14 0,0 0-10 16,0 0 10-16,0 0 12 0,0 0 21 0,0 0 4 15,0 0 6-15,13 41-11 0,-8-25-18 0,-4 1-9 16,-1 2-28-16,0 4-29 0,-7 2-40 16,-3 2-63-16,-2 1-92 0,-4 0-133 0,3 1-88 15,1-1 41-15,3-9-162 0,1-4 597 0</inkml:trace>
  <inkml:trace contextRef="#ctx0" brushRef="#br0" timeOffset="5271.99">3710 1909 2618 0,'0'0'-62'0,"0"0"18"16,0 0 49-16,0 0 54 0,0 0 4 0,0 0-48 16,19-124-11-16,-6 108-11 0,3 1 10 15,2 1-10-15,-5 2-4 0,6 4 7 0,-5 4-14 16,2 3-2-16,-2 1-16 0,-3 5-6 0,0 6-14 15,-1 4 7-15,-1 2 14 0,-3 3-10 0,-3 0 22 16,-2 3-4-16,-1 0 7 0,1-1 8 0,-1-1 7 16,-1 0 1-16,0-4-4 0,-1-2 14 15,1-4-12-15,0-1 9 0,1-5-6 0,0 0-12 16,0-4-3-16,0-1-6 0,0 0 14 0,0 0 1 16,2-6 44-16,1-1 9 0,3-3 5 15,-1-5 7-15,5-3-35 0,-1-3-10 0,1-2-14 16,6-1 4-16,-3-2-8 0,0 1 5 0,2 0 0 15,-1 3-16-15,-3 4 7 0,1 2-12 16,-1 5 1-16,-2 4-10 0,-1 4-10 0,1 2-14 16,-2 1-13-16,-2 4 9 0,2 6-11 0,-3 2 20 15,3 5 9-15,-4 2 8 0,2 3 27 0,-3 0 4 16,-1 2 12-16,0 0-6 0,0-1 8 0,4 0-12 16,-3-1 0-16,0-2 3 0,5-4-12 0,-3 1 0 15,2-6-17-15,0 0 0 0,3-5-12 16,2-1 12-16,3-4 21 0,-1-1 13 0,0-1 28 15,4-5 25-15,-3-3 14 0,3-1-2 0,-5-3 5 16,3-1-16-16,-1 0-11 0,-3-3 9 16,0-1-12-16,-1 0-2 0,0 1-8 0,0 0-4 15,-2 0-4-15,-4 2-1 0,3 2 4 0,-5 2-15 16,1 2 2-16,0 3-9 0,0 2-2 0,-2 3-1 16,-1 1-5-16,0 0-10 0,0 0-12 15,0 0-8-15,0 1-1 0,0 4 16 0,1 3 3 16,3 0 14-16,-1 2-2 0,0 2-4 0,2-1 5 15,-2 2-8-15,-1-3 5 0,3 3-8 16,-1-2 0-16,2-2 2 0,-2 1-7 0,2-1 0 16,-1-2-10-16,5-1 3 0,-2-1 0 0,0-2 8 15,2-2 9-15,-4-1 5 0,2 0 15 0,0 0 11 16,-1-3 13-16,0-3 10 0,1-1 7 0,0-2-9 16,-4-1 1-16,3 2-4 0,-3-4-5 0,1 1 7 15,-3 0-7-15,-2 0 5 0,0 0-8 16,0 1-2-16,-5-2-4 0,-1 2-17 0,-3-1-4 15,0 1-14-15,-1 0-2 0,-2-2-9 0,-1 0 4 16,-4-1-8-16,-2 1-1 0,0 3 4 0,1 4-12 16,2 0 10-16,-3 4-10 0,6 1 4 15,-2 0 2-15,5 4-10 0,5 2 3 0,-2 2-19 16,6-1 1-16,0 0-8 0,1 1-2 0,0 1 10 16,2-1 2-16,6 2 5 0,1-3 0 15,1 1 5-15,2-1-9 0,-1-1 11 0,5-4-4 16,-3 1-1-16,1-2 7 0,1-1 1 0,-1-1 16 15,1-2 3-15,0-1 17 0,-3-3-2 0,3-1 1 16,-2-1 11-16,-1-1-4 0,1-3 8 0,-1 1-1 16,-2 0 0-16,2 1-8 0,-2 1 11 15,0-2-1-15,1 5-9 0,-2 0 8 0,-4 3-16 16,3 0 1-16,-2 2-2 0,-2 1 2 0,-2 1-6 16,3 0-6-16,-2 0 9 0,-2 3-11 0,4 4 7 15,-4 3-5-15,2 2-8 0,-2 3 7 0,1 1-6 16,0 0 7-16,0 2 2 0,-2-1-1 15,0-1-8-15,1-1-4 0,-1 0 3 0,1-1 1 16,0 1 7-16,0-5-4 0,0-1-9 0,2 0-26 16,1-4-6-16,3-2-10 0,-2-2 2 15,4-1 29-15,0 0 15 0,1-1 20 0,3-5 9 16,-1-3 10-16,4-1-2 0,-4-2 4 0,0-1 24 16,1 1 11-16,0-1 10 0,-2-2-4 0,-1 1-15 15,-1 0-26-15,-1-1-3 0,-2 0-6 16,2-2-7-16,-4 2 0 0,3 1-9 0,-5 4 12 15,4 0 5-15,-4 6 14 0,-2 1 8 0,0 3-4 16,0 0-1-16,0 0-32 0,0 6-3 0,-1 2-17 16,-3 3-1-16,-1 2 10 0,2 2 2 0,-3 3 6 15,3 0-8-15,-2-1 5 0,3-1-14 16,2 2-5-16,-1-3-2 0,1 0-16 0,0-3-39 16,0-1-25-16,0-2-38 0,0 0-139 0,0-2-174 15,3-3-24-15,2 0-262 0,-3-2 699 0</inkml:trace>
  <inkml:trace contextRef="#ctx0" brushRef="#br0" timeOffset="5623.58">5471 1166 3124 0,'0'0'-120'16,"0"0"-11"-16,0 0 43 0,0 0 59 0,0 0 56 15,0 0-21-15,0 0 10 0,0 0-4 0,0 0-26 16,126-7-5-16,-92 4-64 0,5 1-75 16,3 0-184-16,-12-1-317 0,-10 2-558 0</inkml:trace>
  <inkml:trace contextRef="#ctx0" brushRef="#br0" timeOffset="5794.61">5448 1501 2986 0,'0'0'-85'0,"0"0"11"0,0 0 35 15,0 0 30-15,0 0 18 0,0 0 4 0,0 0-22 16,143-11-6-16,-95 0-28 0,3 1-51 0,1-1-59 15,-2-2-147-15,-9 5-317 0,-16 4-837 0</inkml:trace>
  <inkml:trace contextRef="#ctx0" brushRef="#br0" timeOffset="6849.91">6578 1280 2356 0,'0'0'-75'0,"0"0"40"0,0 0 13 0,0 0 53 15,0 0-13-15,0 0-30 0,0 0-3 16,17-122-9-16,-4 101 20 0,0 4-3 0,1 2-2 16,-1 1-23-16,3 5-7 0,-1 4-14 0,1 5 2 15,0 0 14-15,2 5-21 0,0 5 28 0,-3 4-18 16,2 3 5-16,-2 2 24 0,-3 1-11 16,0 2 18-16,-3 1-2 0,2 4 17 0,-2 2-12 15,-4-1 9-15,0-3 7 0,-3-10 1 0,-2-4 26 16,0-5 17-16,0-4 21 0,0 0 10 0,0-2 27 15,0 0-1-15,2 0-4 0,-1-3-13 0,0-3-41 16,-1 0-14-16,2-2-29 0,0-1 6 16,1-5-20-16,1 0 3 0,2-2-5 15,2-1-21-15,1-1 12 0,1 0-20 0,1 2 10 16,0 3-12-16,1 1-3 0,1 4-23 0,2 2-16 0,-3 4 10 16,2 2-9-16,1 1 20 0,-1 6-8 15,0 2 1-15,0 4-2 0,3 6-9 16,-2 8 5-16,1 1-32 0,-2 5 9 0,-3-7-2 0,-5-5 5 15,-2-2 31-15,2-6 18 0,-2 1 34 16,2-4 37-16,-3 0 27 0,0-3 2 0,1-4-3 16,-3-2 0-16,1-1 20 0,-2 0 49 0,0-2 36 15,2-4 15-15,0-2-29 0,1-4-36 0,1-2-50 16,-1 1-27-16,-1-2-8 0,2 2 0 0,-1 0-6 16,1-2-7-16,1-2 2 0,0 0-22 15,0-1 10-15,3-1-3 0,0 1-12 0,1 1 6 16,-2 2-12-16,4 1 2 0,-2 2-18 0,0 3-8 15,2 3-27-15,-2 3-18 0,-2 0 19 16,1 3-9-16,0 0 30 0,0 6 8 0,-2 2 5 16,-1 3 16-16,3 0 6 0,-2 3 14 0,-1 2-13 15,0 4 6-15,1 3-17 0,2 1-9 0,0 0 16 16,-2-6-8-16,2-3 9 0,-2-1 2 0,4-3-4 16,-1-1-12-16,-1-2 9 0,6-2 0 15,-3-2 7-15,2 0 17 0,-3-3 9 0,2-1 15 16,0 0 14-16,2-4 21 0,-1-1 1 0,2-5 12 15,-2-1 2-15,0 1-11 0,-3 0 7 0,-3 1-4 16,1 0 7-16,-2-2-11 0,0-2 5 0,0 0-12 16,2-1-22-16,-3-2 3 0,0-1-13 15,-1 1-3-15,-2-2-4 0,-1 0 2 0,-1 2-5 16,-1 0 9-16,1 0 17 0,-6 0-10 0,1 3 6 16,-4 3-19-16,-1 1-4 0,-1 6-10 15,-3 2 8-15,0 1 10 0,0 4-7 0,-1 6 23 16,1 4-24-16,0 2 1 0,2 2-12 0,2 3-4 15,4 2-9-15,2 5-8 0,4 5 4 16,9 0-19-16,4-2-5 0,7-8-29 0,6-5-33 0,1-6-50 16,2-4-87-16,6-2-167 0,0-2-105 15,3-4 61-15,4 0 92 0,-10 0 220 16,-11 0 137-16</inkml:trace>
  <inkml:trace contextRef="#ctx0" brushRef="#br0" timeOffset="7418.12">8156 1183 1319 0,'0'0'491'0,"0"0"-412"0,0 0 24 16,0 0 7-16,0 0-2 0,0 0-58 15,0 0-12-15,-135 1 14 0,113 6 2 0,2 3-4 16,-1-2-17-16,1 3-3 0,5 0-28 0,-1 4 9 16,3 1-20-16,0 3-19 0,5 1 5 0,3-4-14 15,5-3 5-15,1-4-5 0,7-2 1 16,0-2-13-16,2-1 10 0,1-3 8 15,0-1 6-15,2 0 20 0,1-5 0 0,0-2 13 0,-2 0 6 16,1-2 17-16,-3-2 2 0,1 0 3 0,1-3 9 16,0-2-19-16,-2-2 13 0,1-3-12 15,-1-2-3-15,-3-2-10 0,-1-2-2 0,1-2-7 16,-4-2-17-16,0-2 10 0,-1-2-16 0,-2 0 12 16,-1-2 3-16,1 2 12 0,-5 3-4 15,1 4 16-15,-2 3 31 0,0 7-9 0,0 4 5 16,-2 6-29-16,2 6-25 0,0 2-17 0,-2 8 11 15,2 5 16-15,0 8-7 0,-3 3 23 16,4 6-17-16,0 2 4 0,4 6 2 0,1-2-4 16,0 3 0-16,1 1-15 0,7-4 12 0,6 8-16 15,3 2 4-15,8-3-33 0,2-4-29 0,2-14-9 16,-1-10-27-16,0-8 25 0,-1-4-9 0,2-3 14 16,-9 0 18-16,1-4 17 0,-3-3 41 0,-5-1-15 15,3-3 13-15,-1-2 0 0,0-1-13 16,-1-1 30-16,-1-4 10 0,0 0-5 0,-5-2 5 15,-1-2-4-15,-2 1-8 0,0 0 20 0,-4 0 6 16,-1 1 25-16,0 3 11 0,-2 1 14 0,-2 5 22 16,-2 3-29-16,0 4-1 0,2 2-42 15,-4 3-26-15,2 3-8 0,0 6 3 0,-2 3 14 16,2 3-19-16,0 3 19 0,-3 1-25 0,4 2-1 16,-1 2 14-16,3-1-18 0,2 0 6 15,0-3-23-15,1-1-29 0,0-2-63 0,5 1-72 16,0-3-137-16,2-5-243 0,1-2 9 0,-6-6-247 15</inkml:trace>
  <inkml:trace contextRef="#ctx0" brushRef="#br0" timeOffset="7545.68">8513 827 2518 0,'0'0'-31'0,"0"0"-10"16,0 0 11-16,0 0-71 0,0 0-89 0,0 0-111 15,0 0-128-15,0 0-114 0,0 0 58 0,0 0 118 0</inkml:trace>
  <inkml:trace contextRef="#ctx0" brushRef="#br0" timeOffset="7916.93">8924 1151 1581 0,'0'0'657'0,"0"0"-521"15,0 0 38-15,0 0 22 0,0 0-43 0,0 0-56 16,0 0-29-16,0 0-4 0,0 0-45 0,0 0 3 16,-132-57-5-16,110 57-26 0,-5 0 9 15,2 5-8-15,-4 2 8 0,1 3-8 0,2 3 16 16,-1 0-13-16,2 1-8 0,2 3 10 0,5-1-13 16,3 0-1-16,5 6-20 0,5 0-7 0,6 0-19 15,5 1 0-15,12-9 5 0,2-6-2 0,7-4 8 16,3-3 2-16,3-1 6 0,-4-4-5 0,-3-3 12 15,-3 0 12-15,-6-1 0 0,2-2 18 16,0 0-1-16,0-3 14 0,-3 1 5 0,0-1 13 16,-5-1-2-16,1 0 8 0,-4 3 2 0,-2 1-3 15,-2 2 8-15,-3 1-16 0,0 2 3 16,1 3-33-16,-2 0-2 0,0 2-17 0,0 2-12 16,0 5 43-16,2 2-12 0,1 7 21 0,0 5 0 15,6 5-32-15,1 0-15 0,3-1-39 16,3-5-57-16,6-6-131 0,0-3-260 0,-3-3-104 15,-8-5-361-15</inkml:trace>
  <inkml:trace contextRef="#ctx0" brushRef="#br0" timeOffset="9616.37">10090 881 2294 0,'0'0'-51'0,"0"0"43"0,0 0 43 0,0 0 21 0,0 0-13 16,0 0-32-16,0 0 8 0,0 0-13 0,0 0 30 16,0 0-7-16,0 0-4 0,0 0 10 15,0 0-13-15,-102 129 3 0,102-101-3 0,3 0-2 16,8-2-14-16,3 2 1 0,2-4-3 0,4-2-4 15,5 0 6-15,0-5-10 0,5-2 6 0,-1-5-14 16,1-2 7-16,2-3-1 0,-3-4-9 16,0-1 12-16,-3-1-2 0,-1-6 9 0,-3-2-4 15,-4-3 17-15,-2-1-16 0,-1-1 6 16,-5-5 13-16,1 1-19 0,-6-2 13 0,3-3-12 16,-5 0 0-16,2 1 7 0,-3-2 1 0,-2 2 7 15,-2 0-14-15,2 4 8 0,0 2-7 0,-1 3 8 16,-3 3-4-16,2 3 0 0,1 3-14 0,-1 3-6 15,1 1 13-15,-3 5-10 0,2 6 21 16,1 1-6-16,0 4 0 0,0 1-3 0,1 4 4 16,0 0 9-16,0-2-12 0,3 2 8 0,4-3-24 15,1-3-5-15,4 0 8 0,0-2-1 16,1-3 11-16,5-5 2 0,1-2 1 0,-1-3-8 16,-1 0 17-16,5-3-12 0,-5-5 2 0,1-1 14 15,-5-3-14-15,3 1 22 0,-6-4-16 0,0 1 5 16,-5-1-13-16,2 0-3 0,-5-1 11 0,0 0-24 15,1 1 27-15,-2-1-14 0,-1 1 4 16,0 2 2-16,0 3 0 0,0 2-3 0,0 2-31 16,0 2 7-16,0 4-30 0,0 0 14 0,0 4 26 15,0 5 11-15,0 4 13 0,1 2 4 0,1 3 0 16,1 3-21-16,3 2 17 0,2 1-14 16,-3 0 2-16,4-1 7 0,-1 0-5 15,3-2 1-15,0-2-12 0,0-1 24 0,4-5-23 16,-1-3 20-16,3-5 23 0,0-1-10 0,3-4 19 15,1 0-17-15,3-7 3 0,-2-3-14 0,0-3 19 16,0-2-8-16,-2-1-6 0,0-3 22 0,-1-1-25 16,-7-1 20-16,3-1-24 0,-5-1-5 0,-4-2-8 15,2 0 1-15,-1-3 8 0,-4 0-16 0,-2-1 8 16,-1-1-16-16,0-1-6 0,0 0-2 16,-5 2 6-16,-3 1-19 0,-1 3 11 0,0 3 14 15,-4 3-20-15,2 5 25 0,0 3-25 0,-4 5 4 16,4 6 0-16,-1 0 11 0,0 9 24 15,2 5-25-15,-3 4 28 0,5 2-21 0,0 5-1 16,-2 3 16-16,9 2-8 0,0 1 5 0,1 3-4 0,4-1 14 16,6-2-28-16,1 2 14 0,6-3-12 15,2 0-22-15,2-3 21 0,1-4-14 0,-1 0 23 16,6-5-10-16,-3-2 12 0,3-4-4 16,-3-3-3-16,3-2 30 0,-4-4-12 0,0-3 19 15,3 0-1-15,-2-2-1 0,-4-4-2 16,0-3 8-16,0-1-4 0,-3-3-21 0,-3-1 20 15,-4-1-22-15,0-2 7 0,-1-1 8 0,-1-1-7 16,-4-1-4-16,2 1-4 0,-3 1 4 0,-2-1-17 16,4 6 12-16,-4 0-10 0,2 5-10 0,-2 1-16 15,-1 4-12-15,1 2 4 0,0 1-3 0,3 5 30 16,-2 3 1-16,0 4 8 0,-1 2 3 0,3 1 0 16,-1 5 7-16,-1 0-10 0,-1 0 17 15,5 1-15-15,-3 0 10 0,-2-2 5 0,4 0-21 16,-1-2 15-16,-1-3-13 0,3 1 6 0,-2-5-1 15,4 0 10-15,-2-2 1 0,-1-4 8 0,2-1 26 16,-4 0 1-16,4-3 15 0,-2 0-6 0,2-2 4 16,-4 0-24-16,4-4 7 0,0-2-6 15,-2-1-23-15,2-1 12 0,-4 0-20 0,3-2-4 16,-3 0 7-16,-1-3 6 0,1-1-12 16,-3 0 6-16,0 0-6 0,0-3-19 0,-5 1 11 15,-4-1-11-15,0-1 3 0,-4 3-4 0,1 0 2 16,-5 1 6-16,3-1-16 0,-5 5 2 0,1 2-18 15,2 2 13-15,-1 2-1 0,-2 2 15 0,5 2-5 16,0 2-12-16,3 0 0 0,1 2-21 16,5 3 22-16,0 0-14 0,3-1 10 0,2 1 0 15,0 1 2-15,0-3 20 0,6 0-3 0,-2-1 32 16,6 1-6-16,-1-3 3 0,2 0 20 0,1 0-18 16,5 0 5-16,-3-3-3 0,3 0-1 15,1 0-8-15,-2-2 10 0,3 2 8 0,1-2-23 16,-2 2 22-16,1 0-20 0,-3 1 3 0,5-1 8 15,-1 3 0-15,0 0-2 0,1 0-16 0,4 0 18 16,-4 4-28-16,1 2 26 0,1 1-4 0,-2 2-7 16,2 2 5-16,-2 1-9 0,-6 1 12 15,4 2-33-15,-7 0 19 0,3 1-25 0,-5 0-3 16,-5 0 29-16,1-1-9 0,-4 1 17 16,-2-1-1-16,0 0 10 0,0-2-8 0,-1 1 13 15,-1-4 5-15,-3-1-22 0,4-1 20 0,-1-2-21 16,2-2 13-16,0 0-4 0,0-2 14 15,2-2 17-15,4 0-16 0,-2 0 25 0,4 0-24 0,2-3-5 16,2-3-6-16,-1-1-1 0,5 1-11 0,-2-3 9 16,2 0 4-16,-3 0-24 0,0 1 20 15,3-2-20-15,-5 2 11 0,1-3 0 0,-2 2 3 16,0 0-4-16,0-2-15 0,-1 2 21 0,-1-1-21 16,-4 1 23-16,4 2 8 0,-4 0 4 15,0 2 8-15,-2 1 2 0,-1 2 0 0,-1 2-30 16,0 0 12-16,0 0-25 0,0 2 8 0,-2 4 5 15,-2 2-2-15,2 1 9 0,1 1-11 0,-1 3 24 16,1 0-17-16,0 0 17 0,1 1-4 16,0 0-18-16,0-1 7 0,2 0-7 0,1-2-3 15,5-1-14-15,-1-2 2 0,-2-1-34 0,7-3-28 16,0-2-15-16,1-2-73 0,0 0-112 16,0-5-320-16,-1 0-357 0,-6 2 163 0</inkml:trace>
  <inkml:trace contextRef="#ctx0" brushRef="#br0" timeOffset="9757.52">12179 710 2241 0,'0'0'616'15,"0"0"-589"-15,0 0-2 0,0 0 7 0,0 0-25 16,0 0-48-16,0 0-40 0,0 0-18 0,0 0-51 16,0 0-32-16,0 0-65 0,0 0-146 0,0 0-208 15,0 0-553-15</inkml:trace>
  <inkml:trace contextRef="#ctx0" brushRef="#br0" timeOffset="10614.39">12406 1154 3073 0,'0'0'1'0,"0"0"18"0,0 0 16 0,0 0 2 15,0 0-33-15,0 0 19 0,0 0-27 0,0 0 26 16,85-126-4-16,-66 103-13 0,-3-4 17 16,-1 2-19-16,1-4 9 0,-3 0-22 0,-1-3 12 15,-2 1-31-15,0-2 1 0,-3 7 10 0,-4 2-23 16,-1 8 40-16,-2-2-23 0,0 1 8 0,0 2-27 16,0-1-17-16,-2 1-1 0,-2 1-28 0,-5 5 49 15,-7-1-12-15,-5 8 15 0,-4 1 12 0,-4 4 0 16,-3 13 5-16,1 11 9 0,1 6 16 15,4 3 2-15,4 2 13 0,7 1 5 0,4 0-1 16,5-2-16-16,5-1 5 0,1 0-9 0,4 0-5 16,6-2 13-16,7-5-20 0,-2 1 8 15,10-3 2-15,-2-4-13 0,5-2 5 0,-3-3-5 16,2-3 9-16,2-3-14 0,-5-4 25 0,0-2-4 16,0-2-13-16,-3-4 26 0,0 0-18 15,0-3 3-15,-2-5 13 0,-1-1-1 0,-4-3-9 16,4-2 12-16,-3-3-5 0,1-1-18 0,-4 0 17 15,-1-2-17-15,-1 1 4 0,-1 0 0 0,-4 2 3 16,0 0 0-16,-3 3-5 0,1 3 13 0,-3 3-24 16,0 3-6-16,0 2-17 0,0 2-2 15,0 1 11-15,0 4 13 0,-3 2 22 0,2 5-12 16,-1 2 17-16,0 0-4 0,0 3-6 0,2 2 0 16,0-1-4-16,0 1-5 0,4-1-2 0,0-1 14 15,4-3-16-15,2 1 14 0,0-2-5 0,-1-2-5 16,1-3 11-16,1 0 2 0,0-4 18 15,-2-1-2-15,3 0 19 0,-2-2-6 0,0 0-3 16,-1-4 12-16,-2-1-13 0,-2-2-5 0,1-2-4 16,-2-3 3-16,-4 2-24 0,0-3 11 0,0-1-8 15,-5-2-28-15,-3 0 21 0,-2 0-22 16,-5-2 1-16,2-2-2 0,-4 1 9 0,2-1-7 16,-4 1 11-16,5 1 30 0,-3 2-17 15,5 3 28-15,0 3-15 0,2 1-14 0,3 3-15 16,2 4-12-16,0 2 4 0,5 0-20 0,0 0 21 15,0 3-10-15,1 4-4 0,7-2 9 0,0 2 9 16,2 0-1-16,2 0 4 0,0 0 24 0,2-1-23 16,1-1 25-16,3-2-10 0,-3-1-7 15,4-1 4-15,-2-1-11 0,-1 0 23 0,3 0-22 16,0 0 27-16,-2 0-13 0,-3-2-3 0,5 1 28 0,-6 1-11 16,4 0 8-16,-5 0-4 0,1 0-1 15,1 0-14-15,-2 1 19 0,0 2-3 0,-2 2-11 16,-1 1 22-16,0 1-13 0,-3 1 19 0,1 2-14 15,0 2 6-15,-4 0-10 0,4 5-20 16,-5-2 35-16,-1 1-34 0,0 1 21 0,1 0-7 16,-2 1-13-16,0-1-6 0,0 1-18 15,1-2-23-15,3 1-61 0,-1 3-24 0,6 1-113 16,3-1-227-16,-2-3-184 0,-1-8-632 0</inkml:trace>
  <inkml:trace contextRef="#ctx0" brushRef="#br0" timeOffset="11621.35">14406 1101 3050 0,'0'0'-28'0,"0"0"23"15,0 0 4-15,0 0 13 0,0 0-7 0,0 0-32 16,0 0 10-16,0 0-21 0,0 0 12 0,-96-124 8 15,73 116 6-15,-4 1-6 0,0 4-16 0,0 3 21 16,-2 0-24-16,2 4 23 0,1 5-6 16,3 3-14-16,0 2 7 0,7 3-9 0,1-1 14 15,5 1-14-15,5 1 16 0,3-2-8 0,2-2 6 16,1 0 25-16,8 0-4 0,3-2 24 16,3-4-9-16,5-1 14 0,-1-4-13 0,6-2 7 15,2-1 12-15,0-2-24 0,1-5 23 16,-3-4-8-16,0-2 10 0,-1-3 12 0,-1-3-1 15,-2-2-8-15,-3-4-22 0,-1-1 8 0,-2-4-22 16,1-2 4-16,-4-5-4 0,-1-1-10 0,-2 0-5 16,-2-2 3-16,-3-1-8 0,-2 3-5 0,-2 12 26 15,0 1-10-15,0 10 46 0,0 2-12 0,-6-3-1 16,-3 5-41-16,-4 0-42 0,-1 6 35 16,-1 5-19-16,-2 11 55 0,0 5 2 0,3 6-12 15,2 4 1-15,3 3-2 0,3 3 14 0,6 2-20 16,0 0 17-16,6 3-18 0,7-1 1 0,6 0 12 15,4-1-13-15,3-2 9 0,3 0-19 0,2-5 11 16,0-1-12-16,2-3 13 0,0-4 5 16,-3-4-16-16,1-3 19 0,-3-5-12 15,1-1 11-15,-3-7-9 0,-2 0 15 0,2-1-17 0,-4-7-3 16,-2-2 26-16,-2-4-27 0,-2-4 24 16,-4-2-13-16,0-3 5 0,-4 0-13 15,-3-4-5-15,-1-1 17 0,-1-1-37 0,-2 1 33 0,-1 1-12 16,0 3 0-16,0 3 20 0,-3 3-5 0,0 4-3 15,-1 6-15-15,1 3 17 0,-4 5-14 16,3 1 24-16,1 8 6 0,-1 6-7 0,0 4-3 16,0 1 10-16,2 5 2 0,0 2-21 0,2 1 28 15,0 1-34-15,2-2 4 0,3 0 15 16,2-2-15-16,2-2 10 0,1-3-13 0,1-3 21 16,3-1-12-16,-2-6 29 0,0-2 15 0,0-3-21 15,-1-4 19-15,1-1-24 0,1 0 5 0,-2-6-8 16,3-3 4-16,-4-2-10 0,1-3-9 0,3 0 12 15,-2-4-14-15,2-1 9 0,0 0-5 0,0-3-5 16,0 0-6-16,2-1 6 0,-1 1 4 16,3 0-16-16,-2 4 16 0,1 1-16 0,0 2 3 15,0 4 4-15,-1 4-6 0,-3 4-3 0,-3 3-7 16,-2 0 25-16,0 7-14 0,-6 4 22 0,-1 4-2 16,-1 3-13-16,0 5 10 0,-1-1-9 15,-1 3 12-15,-4 0-11 0,2 0 14 0,3 0-15 16,-1-3 1-16,1-1 4 0,2-1-8 0,-1-2 11 15,2-4-8-15,3-1 15 0,1-4-13 16,-3-1 19-16,4-3 11 0,-2-3-3 0,1-2 8 16,3 0-14-16,-3-7-1 0,1-2-19 0,1-2 13 15,3-2-22-15,-2-3 1 0,1-2 10 0,0-1-8 16,0-4 7-16,0 0-13 0,1-2 9 16,-1 1-17-16,1 0 17 0,4 1 3 0,-4 2-15 15,2 2 17-15,-3 3-13 0,-2 4 4 0,0 2-7 16,-2 5 4-16,0 3-18 0,-3 2 10 0,-1 1 18 15,-1 7-16-15,-1 4 31 0,0 1-20 0,2 2 7 16,-2 3-2-16,0 3 7 0,0-1 11 16,0 2-28-16,1 0 29 0,2 0-32 0,0 1 5 15,5-4 10-15,-1 1-18 0,1 0-11 16,0-5-36-16,3-1-14 0,-1-2-64 0,0-3-39 16,0-3-182-16,-2-2-397 0,-3-3-775 0</inkml:trace>
  <inkml:trace contextRef="#ctx0" brushRef="#br0" timeOffset="11807.68">15047 505 3404 0,'0'0'-13'15,"0"0"42"-15,0 0-43 0,0 0 24 0,0 0-33 16,0 0 0-16,0 0-24 0,0 0-23 0,0 0-14 15,0 0-44-15,0 0 20 0,0 0-76 16,0 0-157-16,-1-16-352 0,14 18-865 0</inkml:trace>
  <inkml:trace contextRef="#ctx0" brushRef="#br0" timeOffset="12057.81">16412 565 2639 0,'0'0'-66'0,"0"0"66"0,0 0-14 16,0 0 32-16,0 0-20 0,0 0-4 0,0 0 30 16,0 0-11-16,0 0 21 0,0 0-6 15,0 0 7-15,23 125-23 0,-22-94 0 0,1-1-1 16,-1 3-29-16,1-2 3 0,-2 0-43 0,0-1-40 15,0-4-42-15,0-2-67 0,0-2-100 0,-2-3-212 16,1-7-29-16,-2-3-280 0</inkml:trace>
  <inkml:trace contextRef="#ctx0" brushRef="#br0" timeOffset="12513.83">16332 673 1845 0,'0'0'177'16,"0"0"-9"-16,0 0-17 0,0 0-18 0,0 0-19 15,0 0-31-15,0 0-4 0,0 0-48 16,0 0-13-16,0 0 5 0,33-124-13 0,-25 118 23 0,6-2-27 16,7 0 12-16,0 8-44 0,7 0-9 0,0 7 6 15,1 7-4-15,-7 5 44 0,-1 3-16 16,-3 0 11-16,-9 1-27 0,-6-2 5 0,-3-3 14 16,0 0-8-16,-8-1 19 0,-4-4-9 0,-4 1 10 15,-2-3-12-15,-3-1 12 0,0-2 3 16,-1 1-24-16,1-3 25 0,5-1-18 0,-1-2 11 15,5 1-6-15,4-2 6 0,5 0-16 0,3 1-5 16,0-2 30-16,6 1-23 0,7-1 22 0,1 1-13 16,4-1-5-16,3 2-12 0,4-1 11 15,0 1 3-15,-3 1-20 0,5-1 23 0,-4 2-26 16,-2 1 7-16,1 1 20 0,-2 1-13 0,-1 4 13 16,-1-1 4-16,-3 1-23 0,-2 3 10 15,-1 2 18-15,-2 1-14 0,-3 0 24 0,-3 1-2 16,-3 1-3-16,-1-2 18 0,-2-1-9 0,-6 0 31 15,-4-3-12-15,-2-1 4 0,-2-2 20 16,-2-2-15-16,-4-1 9 0,0-3-19 0,-1 0 15 16,-2-3-27-16,0-1 10 0,0 1 11 0,1-2-45 15,1 0 20-15,0 0-31 0,1 0-2 0,3-2-3 16,2 1-7-16,3-1-16 0,2 0-40 0,1 1-9 16,3 0-89-16,1 1-49 0,4-1-139 0,2 1-344 15,1 0-812-15</inkml:trace>
  <inkml:trace contextRef="#ctx0" brushRef="#br0" timeOffset="12830.67">16970 1069 2482 0,'0'0'232'0,"0"0"-210"16,0 0 30-16,0 0 24 0,0 0 3 15,0 0-13-15,0 0-14 0,0 0 13 0,0 0-28 16,0 0 19-16,0 0-11 0,0 0-33 0,0 0 11 16,106-120-10-16,-94 106 3 0,0 0-4 15,-1 0-1-15,-3 1-18 0,1 2 8 0,-1 0 11 16,0 1-5-16,-5 3 4 0,2 3-20 0,-3 1 13 16,-1 2-21-16,-1 1 17 0,0 4 8 0,0 3-5 15,-5 5 8-15,0 5-1 0,-1 2 8 0,0 5-23 16,-3 1 27-16,-1 4-28 0,1 1-3 15,-1 2 27-15,-1 9-29 0,1 5 12 16,-3-1-24-16,4 4-27 0,2-10-37 0,5-8-56 0,1-7-78 16,1-3-217-16,0-5-545 0,0-8-485 0</inkml:trace>
  <inkml:trace contextRef="#ctx0" brushRef="#br0" timeOffset="14260.08">17858 795 2639 0,'0'0'-78'0,"0"0"52"0,0 0-7 0,0 0-6 16,0 0-6-16,0 0-75 0,0 0-56 0,0 0-96 15,0 0-144-15,0 0-96 0,0 0-410 0</inkml:trace>
  <inkml:trace contextRef="#ctx0" brushRef="#br0" timeOffset="14457.15">17844 1130 2537 0,'0'0'-95'0,"0"0"78"0,0 0 42 0,0 0 49 16,0 0-21-16,0 0-22 0,39 129 12 0,-29-100-19 15,-5-4 6-15,1-3-14 0,-6 0 4 16,-7 2-18-16,-4 0 6 0,-9 1-17 0,-3 1-52 16,-7 2-58-16,-9-4-148 0,0 2-247 0,7-7-314 15,10-5-125-15</inkml:trace>
  <inkml:trace contextRef="#ctx0" brushRef="#br0" timeOffset="14956.9">18969 817 2227 0,'0'0'-55'0,"0"0"-19"0,0 0 14 16,0 0 27-16,0 0 37 0,0 0 46 15,0 0-5-15,0 0 9 0,0 0-8 0,0 0-5 16,0 0-12-16,46 141-12 0,-37-114 7 0,0 3-20 15,0-1 10-15,0 1-10 0,-3-1-23 0,3-2-16 16,1 4-38-16,-2 0-49 0,-4 0-78 16,1-3-104-16,-5-9-163 0,0-7-69 0,0-6-45 0</inkml:trace>
  <inkml:trace contextRef="#ctx0" brushRef="#br0" timeOffset="15402.99">18971 737 2387 0,'0'0'49'0,"0"0"-57"0,0 0 7 16,0 0 6-16,0 0 14 0,0 0-16 15,0 0-7-15,0 0 14 0,0 0-18 0,0 0 24 16,0 0-2-16,137-64 1 0,-102 72-10 0,-3 2 5 16,1 4-2-16,-3-1-16 0,-1 2 13 15,-6 0-25-15,-4 1 5 0,-1 1 6 0,-9 0-6 16,-6-2 9-16,-2 3 0 0,-1-2 17 15,-9 0-10-15,-3 1 19 0,-7-1-2 0,-1 1-14 0,-2-3 12 16,-2 0-7-16,-2-2-2 0,3 1 2 0,2-5 14 16,2-1-14-16,2-1-15 0,5-1-19 15,7-3-56-15,0 0 0 0,5 1 13 0,0-2 30 16,8 0 33-16,3 0 24 0,6 2-6 0,-1-1-15 16,8 0 12-16,0 2-25 0,3 0 15 0,-1 2-5 15,2 3 0-15,-5-1 2 0,5 3-6 16,-6 1 12-16,0 2-9 0,-3 1 11 0,0 2 1 15,-7 1-1-15,0 0 8 0,-3 0 3 0,-3 4 11 16,-6 0 15-16,-1 2 13 0,-13-3 8 0,0-4 10 16,-5-5-4-16,-2-4 5 0,-4-1-12 15,-1-2-11-15,-4 0 6 0,-1 0-16 0,1-3 12 16,0-1-4-16,8-1-18 0,-2 0-7 16,5-2-17-16,3-1-14 0,5-2-19 0,2-1-12 15,5-1-42-15,2 1-61 0,2-1-105 0,0 2-224 16,0-1-219-16,0 1-706 0</inkml:trace>
  <inkml:trace contextRef="#ctx0" brushRef="#br0" timeOffset="15700.62">19939 1439 2064 0,'0'0'974'16,"0"0"-1014"-16,0 0 53 0,0 0 3 0,0 0 5 16,0 0-18-16,0 0-8 0,-9-130 3 15,18 116-3-15,-2-1 21 0,-2 2-14 0,3 1 16 16,2-2-17-16,-3 0-3 0,0 1 19 0,0 1-16 16,1 4 15-16,-4-2-28 0,2 6 3 15,-4 2-16-15,0 2-2 0,1 0 24 0,-1 11-16 16,0 3 38-16,0 10-18 0,3 7 1 0,-3 1 0 15,-1 2-9-15,0-1-3 0,0-3-25 16,-1 0-14-16,5-3-59 0,0 0-51 0,2-3-104 16,3-1-234-16,-5-7-154 0,1-6-607 0</inkml:trace>
  <inkml:trace contextRef="#ctx0" brushRef="#br0" timeOffset="15908.09">20417 831 3076 0,'0'0'-146'0,"0"0"19"0,0 0 62 0,0 0 42 16,0 0 24-16,0 0-16 0,0 0-38 0,131-39-18 15,-94 34-26-15,-2 2-47 0,5 0-75 16,-2 2-175-16,-1 1-202 0,-11 0 12 0,-9 0 41 0</inkml:trace>
  <inkml:trace contextRef="#ctx0" brushRef="#br0" timeOffset="16061.25">20507 1182 2747 0,'0'0'-21'15,"0"0"-32"-15,0 0 30 0,0 0-6 0,0 0 6 16,0 0 25-16,0 0 23 0,0 0-12 0,0 0-22 15,0 0-19-15,123-7-56 0,-86-4-50 16,-1-1-123-16,3-2-254 0,-9 2-109 0,-13 2-375 0</inkml:trace>
  <inkml:trace contextRef="#ctx0" brushRef="#br0" timeOffset="16513.97">21311 457 2707 0,'0'0'-118'16,"0"0"2"-16,0 0 63 0,0 0 87 15,0 0 16-15,0 0-28 0,0 0-25 0,0 0 17 16,0 0 0-16,51 124 9 0,-41-96 17 0,-1-2-26 0,-2-1 1 16,-3-1-9-16,-2-3 6 0,-2 2 11 15,0-2-21-15,-2 0 16 0,-5-3-17 0,-4 0 3 16,-1 0 3-16,1-3 4 0,-2-1-1 0,-1-1-6 15,-1-2 17-15,3-2-17 16,0-2 13-16,1 0-10 0,5-2 0 0,-1-3-3 16,4 0 9-16,1-1 15 0,2-1-29 0,0 0 8 0,0 0-34 15,2 0-8-15,3-2 10 0,2-1-2 0,1-1 10 16,3 1-10-16,1 0 16 0,1 2-11 16,2 1 10-16,-3 0 3 0,5 2-13 0,-5 4 14 15,2 2-7-15,-3 2 12 0,1 2-5 0,-3 1 16 16,0 2-9-16,-1 2 0 0,0-1 19 15,-3 1-14-15,-1 3 15 0,-3-2-11 0,0 2 10 16,-1 2-9-16,0 5 28 0,-3 7 26 0,-5 4-28 16,-1-1 17-16,0-7-32 0,2-8-15 0,2-2 1 15,1-6-4-15,-1-2-10 0,5 0-26 16,0-2-12-16,0-1-52 0,5-1-42 0,3-2-92 16,0-2-268-16,-2-2-817 0</inkml:trace>
  <inkml:trace contextRef="#ctx0" brushRef="#br0" timeOffset="16986.59">22013 1230 2389 0,'0'0'43'0,"0"0"18"0,0 0 43 0,0 0-8 0,0 0-13 16,0 0-32-16,0 0-18 0,0 0-1 15,0 0-18-15,0 0 15 0,31-120-15 0,-21 101 0 16,4-2 6-16,-1-2-15 0,1 2 7 0,2-4-6 15,-1 2-1-15,1-2-13 0,0 0 16 0,1-1-6 16,-4 3-11-16,1-1 11 0,1 2-11 16,-5 2 12-16,-1 5-2 0,-2 2 7 15,-3 1-17-15,0 5-7 0,-2 4-11 0,-2 0-33 16,0 3 8-16,0 0-3 0,0 7 32 0,0 3 15 16,1 5 19-16,2 1 0 0,-1 3-16 0,4 6 24 15,3-1-18-15,-1 5 4 0,2-2-5 16,2 3-3-16,0-1-5 0,0 0 1 0,4-2 9 0,-4 1-7 15,1-4 22-15,-2 0-15 0,1 0 7 16,-2 0 1-16,-2-3-24 0,-4-4 11 0,-4-5-15 16,-5-5 6-16,-4-4-8 0,-5 1-14 0,-1-1-17 15,-2 0-57-15,-1-2-53 0,0 0-103 0,1 0-166 16,3 0-154-16,6 0-535 0</inkml:trace>
  <inkml:trace contextRef="#ctx0" brushRef="#br0" timeOffset="18500.84">22782 1378 859 0,'0'0'168'0,"0"0"43"0,0 0 34 0,0 0 19 15,0 0-55-15,0 0-36 0,0 0-33 0,0 0-22 16,0 0-31-16,0 0-29 0,0 0-9 0,0 0-16 16,0 0-5-16,0 0-12 0,35-86 12 15,-27 76-9-15,0-2 10 0,-2 0 20 0,1-1-16 16,2-2 12-16,-1-3-19 0,1 1-4 0,0-4-9 16,-1 1 8-16,-1 0 3 0,-2 0-10 0,0 2 33 15,-4 3-21-15,1 1 10 0,0 3 0 16,-2 4-14-16,0 2-5 0,0 2-20 0,0 2 6 15,-2 1-34-15,0 0 10 0,-2 5 3 0,-1 3-6 16,1 5 15-16,-3 4 10 0,1 2 3 0,-3 12-3 16,1 6 3-16,0 7-34 0,6 3-5 15,2-7-13-15,0-7-15 0,2-7 4 0,6-1-27 16,-1-4-14-16,-1 0-30 0,0 0-46 0,0-4-62 16,1-1-141-16,-4-3-158 0,0-5-418 0</inkml:trace>
  <inkml:trace contextRef="#ctx0" brushRef="#br0" timeOffset="19263.82">23263 613 2351 0,'0'0'-72'0,"0"0"26"16,0 0 14-16,0 0 19 0,0 0 12 0,0 0 12 16,0 0 31-16,0 0-10 0,0 0-15 0,0 0 2 15,0 0-7-15,0 0 9 0,75-128-27 16,-58 116 23-16,-2 1-28 0,2 2 10 0,1-1 13 16,2 4-21-16,-4 2 19 0,3 4-11 0,-2 0 23 15,-3 1-4-15,6 10 13 0,-4 9-22 16,1 5-29-16,-7 5 17 0,-6 1-24 0,-4 2 38 15,0 1 7-15,-4-6-5 0,-2 0-4 0,0-3-8 16,-3 0 7-16,3-1-6 0,1 1 13 0,0-2-12 16,3 0 4-16,-1-2-6 0,0 1 3 15,3-4 13-15,0-2-23 0,0 1 13 0,2-5-19 16,2-2 3-16,-1 0 4 0,2-3 9 0,0-3 4 16,4-1 0-16,-2-1 25 0,1-2-19 0,2 0 12 15,1 0-7-15,2-5-12 0,0 0-2 0,2-2 0 16,0 0-10-16,0-4-4 0,1 3 18 0,-2 0-17 15,-1 0 12-15,-1 2-6 0,-2 1-9 16,-3 0 1-16,0 3-18 0,-1 1 2 0,-4 1-24 16,0 0 12-16,0 1 13 0,-1 5-1 0,1 3 33 15,-2 1-5-15,0 2 15 0,0 5-7 0,0 3 7 16,0 0-8-16,0 4-13 0,0 1 19 16,-2 1-15-16,2-1 5 0,-1 3 7 0,-1 4-3 15,1 4-4-15,0 0 7 0,1 0-1 0,-1-8-7 16,-2-5 20-16,2-4 3 0,-2-4 13 15,1 2 6-15,1-6 6 0,-3 1 4 0,-1-5-1 16,0-1 19-16,-1-1-8 0,1 1 5 0,-1-4-7 16,-4 2-14-16,0-2-17 0,-2 0-9 0,-4-1-6 15,4 1-17-15,-2-2 10 0,2 0-18 16,-3 0-8-16,5 0-16 0,-1 0-35 0,-2 0-36 0,3-2-58 16,-2 2-81-16,3 0-180 0,2 2-233 15,2 0-817-15</inkml:trace>
  <inkml:trace contextRef="#ctx0" brushRef="#br0" timeOffset="20224.87">5251 2655 3011 0,'0'0'-96'0,"0"0"-7"15,0 0 17-15,0 0 30 0,0 0 10 0,0 0 8 16,0 0 32-16,0 0 16 0,0 0 12 0,0 0 3 16,154-7-14-16,-103-1-6 0,5-1-22 15,1 1-22-15,2 0-57 0,-6 0-98 0,-5 3-221 0,-11 2-184 16,-14 2-694-16</inkml:trace>
  <inkml:trace contextRef="#ctx0" brushRef="#br0" timeOffset="20407.75">5301 2925 2777 0,'0'0'-53'0,"0"0"-9"0,0 0 27 0,0 0 31 16,0 0 30-16,0 0 9 0,0 0-5 0,0 0-1 16,0 0-12-16,136-56-4 0,-89 36-5 0,-2-4-16 15,4 2-16-15,-1-1-37 0,-3-1-54 16,-1 2-100-16,-6-2-240 0,-9 7-165 0,-8 6-663 0</inkml:trace>
  <inkml:trace contextRef="#ctx0" brushRef="#br0" timeOffset="20611.3">5751 2391 2166 0,'0'0'-105'0,"0"0"50"0,0 0 119 16,0 0 24-16,121 44 0 0,-92-28-15 0,-2-2 2 15,0 3 4-15,-4 2-1 0,0 0-16 16,-5 3-14-16,-4 0-17 0,-7 1-7 0,-2 3-2 16,-4 0-7-16,-10 4-4 0,-6 2-22 0,-11 3-19 15,-4-1-22-15,-4 3-20 0,-3-1-16 16,3-2-42-16,-2 0-83 0,3-2-172 0,12-9-169 16,7-7-675-16</inkml:trace>
  <inkml:trace contextRef="#ctx0" brushRef="#br0" timeOffset="21152.34">7128 2877 1962 0,'0'0'73'16,"0"0"30"-16,0 0 31 0,0 0 7 15,0 0-22-15,0 0-58 0,0 0-29 0,0 0-11 16,-54-131-4-16,59 102-3 0,4-1-8 0,3-3-3 16,2-1-4-16,0-1 2 0,1-1-5 0,0 0 3 15,-3 1 2-15,0 1-2 0,-5 3 6 16,0 4 4-16,-6 6 10 0,-1 5 4 0,0 6 8 0,0 4-7 16,0 3-22-16,-1 3-23 0,1 0-45 15,0 8 0-15,0 2 12 0,1 7 21 0,5 5 31 16,2 4 1-16,3 3 2 0,0 2-6 0,3-1 7 15,1 1 1-15,1 1-3 0,-1-5 4 16,2 1-2-16,-2-4 5 0,-1-2-4 0,-4-1 4 16,-1-4-6-16,-2-2 1 0,-3-3 10 0,-2-2 2 15,-2-3 14-15,0 1 7 0,0-3 10 0,-4 0-3 16,-3-2-4-16,1 1-11 0,-3-2-21 16,-2-1-7-16,0 0-18 0,-2-1-20 0,1 0-20 15,2 0-32-15,0-2-47 0,1-3-61 0,5 0-147 16,3-1-216-16,1 0-28 0,0 2-191 0</inkml:trace>
  <inkml:trace contextRef="#ctx0" brushRef="#br0" timeOffset="21665.89">7988 2641 2560 0,'0'0'-23'0,"0"0"32"16,0 0 38-16,0 0-1 0,0 0-43 0,-146 19-11 15,110-8 1-15,-5 5-3 0,0-1 8 0,2 0-1 16,4 2 2-16,1-3 0 0,8-1 4 16,4-1-8-16,6-2-4 0,2 1-11 0,7-5-26 15,2 2-24-15,5-2-34 0,0-1-5 16,7-1 8-16,4-2 29 0,4-2 37 0,3 0 12 0,2-1 15 16,3-6-2-16,-1-1 2 0,1-2 7 15,1 0-1-15,-2 2 2 0,-2 0 5 0,-4 2 0 16,0 1-3-16,-4 3 4 0,-1 2-4 0,-1 0 2 15,0-1 5-15,0 8 3 0,-1 1 4 16,3 2-2-16,-2 3 9 0,-1 2-4 0,1 2 4 16,-5 4 0-16,0 0-6 0,-3 3 2 0,-2 1-1 15,0 0 2-15,-1 1-7 0,-7-1 0 0,-3 0-5 16,0-1-4-16,-2 0 9 0,-3-4 0 16,1 1 7-16,-3-3 2 0,-3-1 4 0,1-2-1 15,-3-2 1-15,5-1 3 0,3-4-4 16,2-2 4-16,3-3-1 0,4-1 2 0,0-2 2 15,3 0-1-15,-1-2-11 0,3-4-23 0,0-2-25 16,1-1-39-16,0-1-18 0,5-1-9 0,2-1 7 0,3 1 15 16,5 2 16-16,-1 2 13 0,5 2 5 15,-2 3 7-15,3 2 1 0,1 0 6 0,-2 4 6 16,2 3 8-16,0 2 7 0,2 3 3 0,-2 1 5 16,-1 2-1-16,0 4 0 0,2-1-12 15,-2 1-16-15,0 1-8 0,1 2-25 0,0-3-34 16,1 0-96-16,1-4-115 0,-7-5-89 15,-6-4-475-15</inkml:trace>
  <inkml:trace contextRef="#ctx0" brushRef="#br0" timeOffset="21999.35">8212 2966 2859 0,'0'0'-33'0,"0"0"19"15,0 0 37-15,0 0 3 0,0 0-14 0,0 0-4 16,0 0 5-16,0 0 6 0,0 0-6 0,0 0 3 16,0 0-5-16,0 0 7 0,0 0 2 15,93-131-4-15,-84 116 0 0,1 1-9 0,-4 3 2 16,-1-1-8-16,0 3 2 0,-1 3-3 0,-3 4 1 15,0 2 5-15,-1 0-7 0,0 0-4 0,0 2-14 16,0 4 0-16,-1 5 4 0,0 3 10 0,-3 4 12 16,0 4-6-16,1 2-2 0,-4 2-12 15,1 2-12-15,-1-3-17 0,2 0-32 0,1 0-55 16,3-3-68-16,2-1-100 0,3-1-178 0,1-8-95 16,0-4-601-16</inkml:trace>
  <inkml:trace contextRef="#ctx0" brushRef="#br0" timeOffset="22179.02">8696 3010 2869 0,'0'0'-59'0,"0"0"13"0,0 0 67 16,0 0 44-16,0 0-15 0,0 0-22 15,0 0-8-15,35 122 0 0,-29-99-6 0,-3 1-2 16,-3 1-1-16,0 1-8 0,-3 3 0 0,-3-2-7 15,-2 1-23-15,-1-4-43 0,0-2-77 0,0-3-144 16,2-6-306-16,5-5-919 0</inkml:trace>
  <inkml:trace contextRef="#ctx0" brushRef="#br0" timeOffset="24169.93">8908 3011 1792 0,'0'0'513'0,"0"0"-443"0,0 0 29 15,0 0 15-15,0 0-11 0,0 0-43 16,0 0-28-16,0 0-17 0,0 0-6 0,0 0-11 15,0 0 2-15,-21-128-7 0,32 113 0 0,2 2-3 16,-1 2-12-16,0 3 10 0,2 2-8 0,-3 4 1 16,1 1-1-16,-4 1-15 0,-1 2-2 0,1 5 1 15,0 3 8-15,-2 3 8 0,0 3 14 16,-2 4 6-16,1-2 3 0,1 3 6 0,-3-3-3 0,-1 2 0 16,0-3-2-16,1-3 0 0,1-3-1 15,-3 0 1-15,2-5 0 0,2-2-1 0,-3-1 7 16,1 0 6-16,3-3 11 0,-3 0 11 0,2-2 6 15,3-5-9-15,-2-5-9 0,5-1-9 16,-2-2-12-16,1 0 1 0,1-2 1 0,-1 1-1 16,0 0-4-16,0 0 2 0,-1-1-1 0,-2 0-5 15,2 3 6-15,1 1-8 0,-2-1 2 0,1 4-2 16,1 2-3-16,-1 3-4 0,0 1-10 16,-2 4 1-16,0 0-6 0,1 2 4 0,1 3 2 15,-3 5 4-15,0 1 5 0,2 3 2 0,-5 3 6 16,4 1-3-16,-4-2 6 0,4 0-4 15,-1 0 2-15,0-2 4 0,1-3-6 0,-2-1-1 16,4-3-6-16,0-1 1 0,2-1-3 0,1-3 7 16,5-2 5-16,-1 0 3 0,1-7 7 15,3-1-2-15,-1-2 1 0,0-3 1 0,0 0 2 16,-6 2 1-16,0-1 2 0,-3 0 10 0,-1-2 1 16,-2 1 4-16,-3 0-4 0,-1 2-2 0,0 1-4 15,-2 1 0-15,-1 0 3 0,0 5-9 0,0-1 4 16,0 3-10-16,0 1-7 0,0 1-11 0,0 0-10 15,0 0-8-15,0 3 5 0,0 4 11 0,0 2 3 16,0 5 12-16,1 0-1 0,-1 2-2 16,2 2 4-16,1 0-3 0,1-2-2 15,1-1 0-15,2-1-2 0,1 0-4 0,0-2 2 16,0-1-2-16,3-3-1 0,1-1 1 0,0-3 2 16,4-1 7-16,-1-2 3 0,0-1 10 0,-1 0 6 15,-2-1 8-15,-1-4 5 0,-2-3 3 16,1-1 1-16,-2-1 0 0,-4 0 6 0,3 0-2 0,-6-1 5 15,-1 0-8-15,0-3-10 0,0 2-9 16,-1-4-13-16,-6 1-4 0,2-3-10 0,-4 1-2 16,-1-3-5-16,-6 0-13 0,0 1 2 0,0-1-13 15,-4 2 1-15,-2 1-2 0,3 2 3 0,-3 2 3 16,-5 6 6-16,5 2 6 0,1 4 0 16,0 1 8-16,2 5-4 0,1 2 0 0,5 3-4 15,1 2-1-15,3 2 3 0,1 2-6 0,6 1 5 16,1 1-6-16,1 0 0 0,6 0 0 0,9 0 1 15,2-4 3-15,7 0 2 0,1-3 7 0,2-2-3 16,4-5 11-16,2 0 1 0,-2-4 5 0,0 0 10 16,1-4 0-16,-3-4 8 0,-2-2-2 15,1-3 8-15,-6 1 2 0,-3-2 7 0,-3 0 11 16,-3-1-4-16,-1 1 3 0,-4-1-8 16,-4 0-8-16,4-1-11 0,-7 1-3 0,2 0-8 15,-1 0-4-15,-2 0 3 0,0 4-5 0,0 1 5 16,0 1-4-16,-4 5 0 0,2 1-10 0,2 2-15 15,-2 1-16-15,-1 1-8 0,1 5 6 16,-1 4 14-16,1 2 19 0,-1 4 3 0,-1-1 3 16,4 1-7-16,-1 1-2 0,1 2 6 0,0-3-6 15,1 0 9-15,3-2-8 0,1 0-4 0,3-3-4 16,2 0-4-16,1-3 11 0,1-2 3 0,0-1 14 16,1-3 12-16,2-2 6 0,-4 0 12 15,1-2 5-15,4-5-1 0,-4 0-5 0,-1-4-2 16,1-1-12-16,-2 1 4 0,1-2-3 0,-2 1-4 15,-1-2 1-15,1-1-9 0,-3 1 1 16,0-2-8-16,1-1 0 0,-2-1-1 0,3 3-6 0,-3-1 6 16,0 2-1-16,-3 5 5 0,1 3 1 15,-3 3 5-15,0 2-3 0,0 1-7 0,0 0-3 16,0 2-7-16,0 5 8 0,-2 5 5 16,0 3 10-16,0 0-1 0,-4 4-1 0,3 0-3 15,0 0-7-15,-2 1 1 0,2-2-13 0,2 1-17 16,2-3-35-16,0 0-42 0,7-1-41 0,3-1-53 15,3-1-219-15,2-3-452 0,-5-5-136 0</inkml:trace>
  <inkml:trace contextRef="#ctx0" brushRef="#br0" timeOffset="24374.66">10628 2399 3242 0,'0'0'-13'0,"0"0"-78"0,0 0 5 15,0 0 41-15,0 0 36 0,0 0-6 0,117-33-22 16,-71 31-38-16,-3 1-34 0,-2 1-41 0,0 0-51 16,-2 0-81-16,-10 3-294 0,-11 1-850 0</inkml:trace>
  <inkml:trace contextRef="#ctx0" brushRef="#br0" timeOffset="24540.8">10693 2703 2965 0,'0'0'-1'0,"0"0"-8"16,0 0 14-16,0 0 5 0,0 0 5 15,0 0-3-15,0 0 1 0,130-2-10 0,-88-4-11 16,6-1-27-16,0 0-39 0,-1-4-72 0,2 3-163 15,-11 1-367-15,-15 3-848 0</inkml:trace>
  <inkml:trace contextRef="#ctx0" brushRef="#br0" timeOffset="25048.29">11754 2596 2185 0,'0'0'49'16,"0"0"26"-16,0 0 1 0,0 0-4 0,0 0-17 15,0 0-26-15,0 0 3 0,32-126-2 0,-20 101 7 16,0-3 0-16,3 2 7 0,-3-2-5 0,-1 3-7 16,-1-2 1-16,1 0-14 0,-2 1-2 15,0 2-9-15,0 4 0 0,-4 5-4 0,1 4 4 16,-4 5 2-16,-1 2-17 0,0 4-13 0,-1 0-27 15,2 6 4-15,4 7 5 0,2 6 19 0,3 4 21 16,1 8-3-16,1 2 9 0,4 2-3 0,1 0 0 16,-3-1 0-16,1 0-5 0,-1-1 0 15,-2-4 3-15,-3-2 0 0,-2-5-3 0,0-5 7 16,-6-2 3-16,2-3 12 0,-4-3 17 16,0-2 11-16,-5-3 4 0,-4 0-12 0,1-2-10 0,-2 0-21 15,-3-2-13-15,2 0-17 0,2 0-21 16,-1 0-19-16,6-2-27 0,0-3-37 0,1 1-94 15,3-3-214-15,0 2-186 0,3 0-528 0</inkml:trace>
  <inkml:trace contextRef="#ctx0" brushRef="#br0" timeOffset="25581.47">12662 2485 2637 0,'0'0'48'0,"0"0"4"15,0 0 1-15,0 0-19 0,0 0-38 0,0 0-9 16,0 0-2-16,-143 14 9 0,108 0-3 16,1 1 9-16,-1 2-1 0,5-2-2 0,3 1 0 15,5-1-7-15,4-3-10 0,7 0-17 0,3 1-10 16,6-4-14-16,2 0-8 0,0 0 0 0,6-2 1 16,2-1 9-16,6-1 16 0,-1-2 19 0,2-2 9 15,1-1 13-15,4 0 3 0,-1-6-3 0,-1-1 8 16,-1-2 0-16,0-1 3 15,0-2 0-15,-2 1-3 0,4-1-1 0,-3 0-2 0,-2-2 0 16,2 3-4-16,-3 0-3 0,-1 2-5 0,-3 3-3 16,-3 1-7-16,-1 4-4 0,-1 1-2 15,-2 3 1-15,0 7 17 0,0 2 7 0,-1 2 9 16,4 6 3-16,-4 2-4 0,0 1-5 0,-1 1 1 16,0 2-1-16,0 1-6 0,-2 0 10 0,-4 1-5 15,2 1 3-15,-5-3 7 0,-1 2 1 16,-4-4 9-16,-2-1 0 0,-5 1 9 0,-3-3-2 15,-4 1 3-15,-2-2 5 0,-5-2-5 0,-1 1 0 16,-1-4-6-16,4-1-4 0,-2-1-4 0,5-4 1 16,5-1 1-16,5-2-3 0,7-3-2 15,5-2-9-15,5-1-22 0,3 0-26 0,2-2-9 16,7-4-4-16,5 0 18 0,6-2 17 0,7 0 5 16,0-2 0-16,2 5-1 0,0 1 2 0,0 3 0 15,-2 1 4-15,-5 0 1 0,0 6-1 0,-1 3 5 16,0 0 0-16,-3 3 1 0,0 2 6 15,-4 0 0-15,3 2 0 0,-4 0 0 0,-1 1-3 16,-1 2-6-16,1-1-4 0,1-1-17 0,-1 0-33 16,2-1-19-16,3-2-166 0,-4-5-253 0,-3-4-851 0</inkml:trace>
  <inkml:trace contextRef="#ctx0" brushRef="#br0" timeOffset="25965.58">12866 2897 1865 0,'0'0'135'0,"0"0"-45"16,0 0 29-16,0 0 33 0,0 0-20 0,0 0-24 15,0 0-10-15,0 0-26 0,0 0-11 16,0 0-14-16,0 0 1 0,0 0-5 0,0 0-7 16,0 0-4-16,49-94-7 0,-41 81-1 0,-1-2-12 15,0 1 3-15,3 0-10 0,-1 2-1 16,-1-2 3-16,0 3-6 0,-2 2 3 0,-1 3-5 16,-3 2 7-16,-1 2-4 0,-1 2 3 0,0 0-8 15,0 0-20-15,0 7 0 0,-2 4 1 0,-1 4 14 16,0 8 7-16,1 2 9 0,0 4-5 15,0 1-5-15,0 0 9 0,0-1-10 0,2 0 4 16,0-2-2-16,0 0-9 0,0-2-10 0,4-1-15 16,2-2-25-16,2-2-47 0,0-2-72 15,2-2-153-15,-5-3-333 0,1-5-832 0</inkml:trace>
  <inkml:trace contextRef="#ctx0" brushRef="#br0" timeOffset="26747.58">13617 2228 2870 0,'0'0'-62'0,"0"0"1"16,0 0 0-16,0 0 24 0,0 0 13 16,0 0 13-16,0 0 7 0,0 0 6 0,0 0-2 15,0 0 4-15,0 0-3 0,131-33-10 0,-100 27-17 16,1 2-47-16,-2 0-54 0,-2 1-75 16,-3 2-176-16,-7 0-164 0,-5 1-718 0</inkml:trace>
  <inkml:trace contextRef="#ctx0" brushRef="#br0" timeOffset="26933.67">13628 2460 2903 0,'0'0'-103'16,"0"0"19"-16,0 0 6 0,0 0 33 15,0 0 17-15,0 0 20 0,0 0 26 0,0 0 10 16,0 0-1-16,0 0-5 0,124 5-3 0,-85-10-15 15,7-3-17-15,-2-2-46 0,4 0-75 16,-2-1-126-16,2 1-255 0,-16 3-98 0,-6 2-468 0</inkml:trace>
  <inkml:trace contextRef="#ctx0" brushRef="#br0" timeOffset="28031.82">14560 2470 1338 0,'0'0'-78'0,"0"0"43"16,0 0 62-16,0 0 33 0,0 0 8 15,0 0-13-15,0 0 10 0,0 0 17 0,0 0 10 0,0 0 15 16,0 0 3-16,0 0 6 0,-11 1-1 16,12-1-2-16,0 0-8 0,0 0-11 15,1-2 8-15,2-3-8 0,-1-2-1 0,2-3-17 16,4-5-24-16,0-4-21 0,1-1-15 0,2-3-3 15,1-1-12-15,-1 2 5 0,-2-4-4 0,0 2-2 16,-1-4 5-16,1 1-2 0,-2-3-1 0,0 3-5 16,1-3 9-16,-2 7-10 0,-1 1 10 15,-1 3-1-15,-2 7-12 0,1 4-1 0,-2 4-15 16,-2 3-7-16,5 1-22 0,-4 0 5 0,3 3-6 16,1 6 10-16,5 0 28 0,1 5-5 0,3 5 15 15,1-2-13-15,3 4 3 0,1 1-1 16,-1-2-5-16,0 2 19 0,1 0-9 0,1 1 8 15,-3-1 4-15,1-2-2 0,-4 0 1 0,-4-2 1 16,-2-2 1-16,-3 1 1 0,-1-3 11 16,-4-1 1-16,0-1 15 0,0-2 5 0,-5 1 4 15,0-2 0-15,0-2-3 0,-3 0-1 0,3-1-13 16,-2 0 0-16,2-3-12 0,0 1-6 0,0-3-5 16,0 2-6-16,-3-2-14 0,1 2-16 0,-2-1-16 15,0-1-30-15,0-1-30 0,1 0-55 0,1 0-108 16,0 0-178-16,2 0-94 0,2-1-549 0</inkml:trace>
  <inkml:trace contextRef="#ctx0" brushRef="#br0" timeOffset="28439.5">15196 2585 2513 0,'0'0'-66'0,"0"0"58"16,0 0 52-16,0 0 25 0,0 0-13 0,0 0-24 15,0 0-10-15,0 0 0 0,0 0-2 0,0 0 3 16,0 0 0-16,0 0-5 0,0 0-3 0,0 0-3 15,65-138 4-15,-54 116-2 0,2-1 5 0,-2-1 1 16,-2-2-4-16,2 0 4 0,-1 1-6 16,-3 1 1-16,-2 4-2 0,1 4 8 0,-3 3 1 15,-1 6-3-15,-2 4 6 0,0 3-12 0,0 0-4 16,0 0-17-16,0 2-18 0,0 4-7 16,0 6 4-16,0 6 20 0,0 5 10 0,-1 7 11 15,1 2-4-15,0 5-5 0,0-1 0 0,0 3-1 16,0-1-4-16,1-3-7 0,1 0-5 15,1-3-20-15,2-3-25 0,3-3-46 0,2-1-29 16,-1-3-71-16,-1-1-148 0,0-6-239 0,-2-5-846 0</inkml:trace>
  <inkml:trace contextRef="#ctx0" brushRef="#br0" timeOffset="29649.35">1840 4857 1902 0,'0'0'-40'15,"0"0"52"-15,0 0 46 0,0 0 35 0,0 0-2 16,0 0-39-16,0 0-28 0,0 0 6 0,0 0 15 16,0 0 11-16,0 0 6 0,0 0-1 15,0-24-14-15,10 3-19 0,0-4-10 0,2-5-8 16,5-3-3-16,-3-2 1 0,2-3-1 0,-2 1-3 15,2-3 3-15,-4 0 1 0,-2-3-3 0,-1 1 1 16,-4-4-4-16,0 3-1 0,-4 1 1 16,-1 7 6-16,0 4 5 0,0 8 8 0,-4 5 6 15,0 8 2-15,2 4-5 0,-1 5-12 0,2 1-31 16,1 6-20-16,1 7 0 0,-1 8 2 16,0 9 28-16,0 8 11 0,4 3-1 0,4 2-1 0,2 0-6 15,3-2-1-15,4-1-6 0,2-1-1 16,3-5 2-16,-1 0 1 0,2-5 4 0,-1-2 3 15,0-3 3-15,-1-2-1 0,-4-3 2 0,-4-4-3 16,-3-1 2-16,-2-2 5 0,-2-4 2 0,-4-1 13 16,-2-3 18-16,0 0 16 0,-5-3-1 15,-5 1-9-15,-3 0-20 0,-2 0-23 0,-6-1-2 16,-2-1-9-16,-2 0-3 0,3 0-13 0,-3-1-24 16,2-3-25-16,4 0-25 0,2 1-26 15,3-2-46-15,5 0-99 0,6 2-189 0,3-1-66 16,0 3-387-16</inkml:trace>
  <inkml:trace contextRef="#ctx0" brushRef="#br0" timeOffset="30216.29">2708 4712 1735 0,'0'0'779'16,"0"0"-794"-16,0 0 48 0,0 0 60 0,0 0-21 15,0 0-59-15,0 0-15 0,0 0 1 0,-128-12 1 16,109 19-3-16,1 4 2 0,0 2-2 0,2 2 2 16,-1 3 0-16,5 0-3 0,2 1-5 0,1-1-7 15,6 1-8-15,2-3-15 0,1 0-13 16,0-1-20-16,2-2-21 0,6-1-17 0,2-2-19 16,0-2 8-16,2-3 17 0,2-3 27 15,2-2 26-15,-2 0 12 0,2-4 5 0,-3-4 10 16,-2-2 13-16,0-2 13 0,-1-2 10 0,-1 0 5 15,0 0 5-15,-1 1 1 0,-4 0 0 0,3 3-1 16,-4 1-9-16,2 2-4 0,-2 3-9 0,-2 1-9 16,2 3-12-16,-1 0-15 0,1 0 3 15,-1 5 16-15,0 4 20 0,3 3 15 0,-3 4 3 16,-1 4-8-16,-1 2-9 0,0 2-3 0,1 0-7 16,-7 4 0-16,-1-2-1 0,-5 2 3 0,-3 0 7 15,1 0 8-15,-6 1 8 0,-2 1 9 0,-5-2 10 16,-1 3 5-16,-3-4 11 0,0 2 10 15,1-2 12-15,0-1 7 0,7-5-7 0,1-3-17 16,3-6-23-16,9-4-16 0,3-5-15 0,5-3-19 16,2 0-27-16,0 0-43 0,0-7-10 15,5-2 7-15,2-4 23 0,6-3 34 0,2-2 10 16,2-1 3-16,2 2 3 0,-1 2 4 0,0 2 1 16,2 6 3-16,-3 3-3 0,-1 3-2 0,2 1 2 15,1 3 1-15,2 4 11 0,-3 5 7 16,1 0 9-16,-3 4 6 0,2 3-2 0,-3-1-2 15,-1 0-5-15,-2 1 0 0,1 0-4 0,1-1-5 16,-3-2-8-16,0-2-19 0,-2 0-18 0,4-3-28 16,-2-2-61-16,3-1-79 0,0-3-132 15,-3-3-56-15,-5-1-409 0</inkml:trace>
  <inkml:trace contextRef="#ctx0" brushRef="#br0" timeOffset="30547.48">2947 5093 2792 0,'0'0'-58'0,"0"0"10"0,0 0 54 16,0 0 7-16,0 0-29 0,0 0 0 0,0 0 9 16,0 0 9-16,0 0-1 0,0 0 3 0,0 0 0 15,131-41-4-15,-110 41 2 0,1 0-3 16,-5 2 0-16,-2 3-2 0,-1 2-3 0,-6 1-6 15,-1 0-3-15,-1 2 4 0,-5 0 2 0,-1 3 15 16,0 1 5-16,-8 1 6 0,-2-2 4 0,0 3 0 16,-1 1 4-16,-2 0 2 0,2 0 6 15,-2 1-1-15,2-2-1 0,5 0-8 0,-1-2-9 0,0 0-6 16,5-3-5-16,1 0-1 0,1 0-3 0,0-2-6 16,7 0-11-16,-1-1-7 0,4-3-7 15,5-1-8-15,-2-2-5 0,6-2-26 0,-1 0-47 16,3-6-97-16,0-2-159 0,-7 1-202 15,-3 2-797-15</inkml:trace>
  <inkml:trace contextRef="#ctx0" brushRef="#br0" timeOffset="30726.6">3658 5259 2233 0,'0'0'254'0,"0"0"-285"15,0 0 48-15,0 0 72 0,0 0-22 16,0 0-43-16,0 0-9 0,0 0-3 0,0 0 7 16,40 139-1-16,-48-112-6 0,-2 2-12 0,-3 2-22 15,-3 0-38-15,2 1-74 0,-4-3-126 0,3-3-190 16,4-8-158-16,4-7-587 0</inkml:trace>
  <inkml:trace contextRef="#ctx0" brushRef="#br0" timeOffset="31981.32">3942 4941 2657 0,'0'0'-62'0,"0"0"40"0,0 0 73 0,0 0 8 16,0 0-39-16,0 0-13 0,0 0-2 0,0 0 2 15,123-88 2-15,-112 94 2 0,-2 5 2 16,1 4-2-16,0 5 1 0,-3 1-6 0,-2 5-7 16,1-2-3-16,-3 1-5 0,2 1-4 0,-1-4-1 15,-2-1 2-15,-1-3 0 0,3-4 3 16,-3 0 7-16,2-5-1 0,-3-3 3 0,1-2 3 16,0-4 5-16,3 0 6 0,-3 0 9 0,1-6-1 15,-1-2-1-15,5-4-6 0,-1-4-8 0,2-1-1 16,-1-3-4-16,2-2-1 0,2-3-1 0,1 1-2 15,0-1 1-15,3-2-7 0,-2 3 3 0,0 4-1 16,-2 2-2-16,0 6 2 0,1 2-2 0,-2 3-1 16,-1 4-6-16,-3 0-3 0,3 3-11 15,-2 0-1-15,-2 6 6 0,-1 4 6 16,3 1 10-16,-3 3 5 0,5 2 2 0,-5 2-1 16,4 1 1-16,-2-2-1 0,0 0 0 0,-2 1 1 15,5-2-1-15,-1-1 0 0,-3-1 0 16,4-2 3-16,-2-1-4 0,2-1 2 0,0-2-1 0,2-2-1 15,1-3 2-15,1-2 2 0,2-1 3 16,-2 0 5-16,-1-5 2 0,-1-1 1 0,0-2-1 16,0-2 0-16,-3 0-1 0,4 0 0 0,-5-3 3 15,2-1-3-15,1 1-1 0,-1 1 0 0,-3-2-5 16,3 1-2-16,-2-1 0 0,-2 1-4 16,1 0 2-16,-1 1 0 0,-2 1 0 0,-1 3 0 15,4 2-4-15,-4 1 0 0,0 4-6 0,0 0-6 16,-1 1-4-16,0 0-9 0,0 1 6 0,0 4 4 15,1 2 14-15,-1 2 7 0,0 4 3 0,0 0 0 16,1 1-3-16,-1 4-1 0,1-2-1 16,3 0 1-16,-2-1-3 0,0 0 3 0,5 1-1 15,-4-4 2-15,4 0 2 0,-2-1-1 16,4-2 4-16,1-1 6 0,2-2 4 0,4-3 5 16,0-2 4-16,2-1-1 0,1 0-1 0,0-2 2 15,-1-4 0-15,-4 1 2 0,2-4 0 0,-5 1-2 16,0-1-1-16,-1 0-2 0,-2-1 5 0,-3 0 0 15,1 0 3-15,-4 0-1 0,-2-2-3 0,0 2-6 16,-1-4-9-16,-7 1-8 0,-2 0-11 16,-3 0-1-16,-4-1-5 0,-1 0 2 0,2-2-1 15,-5 1 0-15,-4 1 2 0,3 2-2 0,0 1 5 16,0 2-3-16,-3 1 3 0,6 3-2 0,2 3-1 16,-1 1 3-16,5 1 0 0,-1 0 2 15,3 3-2-15,4 1-2 0,3 0-8 0,2 2-7 16,2 0-2-16,0 2-2 0,1 1 5 0,6 3-2 15,2-1 3-15,3-1-3 0,1 2 5 16,4-1 6-16,-3-2 4 0,6 0 6 0,-3 0-3 16,4-2 1-16,1-1-3 0,-1-3 0 0,1-1 1 15,4 0 2-15,-3-2 2 0,-2 0 1 0,0-4 7 16,-1-3-2-16,-1-1 7 0,-1-1-4 16,-4-2 0-16,3-2 4 0,-5 1-5 0,0-1 9 15,-1 0-1-15,1-2 0 0,0-2-1 0,-4-1-2 16,-1-1-3-16,3-1-2 0,-2 0 5 15,-4 0-4-15,2 4 5 0,-4 3 3 0,-2 4 1 0,0 2 7 16,0 4-4-16,0 3-5 0,0 0-17 0,-1 0-8 16,-2 7-5-16,-3 3-1 0,2 5 13 15,-3 2 1-15,-2 4 3 0,5 2-1 0,-2-1 0 16,4-2-2-16,0 0 1 0,1 1 2 0,-2-3 0 16,3-1 2-16,3-1-1 0,-3-1-1 15,0-3-6-15,3-2-1 0,2-2-6 0,1-2-4 16,3-2 5-16,-1-2-2 0,2-1 8 0,1-1 5 15,0 0 4-15,1-4 4 0,1-5 2 16,2 0-1-16,-1-2-4 0,1-1 2 0,-1 0-1 0,-3-1 5 16,0 0 1-16,0 1 2 0,-2-1 0 15,0 0-3-15,-1-1 1 0,-3 0-3 0,2-1-1 16,-2-3 2-16,-1 2-1 0,-2 0 3 16,-1 3 1-16,2 3 8 0,-3 3-1 0,0 2 13 15,0 3 1-15,0 1-5 0,0 1-3 0,0 0-18 16,-4 1-7-16,4 6-1 0,-3 2 1 0,-2 3 4 15,3 1 2-15,0 2-2 0,0 2-1 16,-2 1 0-16,2-3-1 0,0 1 0 0,-1 0-5 0,0 1 0 16,2 1-10-16,1-1-11 0,0 1-5 15,8-3-30-15,3 2-25 0,3-3-15 0,3-3-91 16,2-1-133-16,-4-4-250 0,-6-3-884 0</inkml:trace>
  <inkml:trace contextRef="#ctx0" brushRef="#br0" timeOffset="32342.13">6116 4345 2936 0,'0'0'-88'0,"0"0"18"0,0 0 43 0,0 0 44 16,0 0 5-16,0 0-11 0,124 0-10 0,-85-3-4 16,2-1-13-16,1 0-39 0,0-1-77 15,4 1-155-15,-14 1-238 0,-11 2-846 0</inkml:trace>
  <inkml:trace contextRef="#ctx0" brushRef="#br0" timeOffset="32518.09">6077 4675 2789 0,'0'0'-94'0,"0"0"11"16,0 0 45-16,0 0 58 0,0 0 9 0,0 0-22 16,156-14-23-16,-107 1-37 0,3-2-55 0,2-1-93 15,-3-1-118-15,-1 0-182 0,-13 5-59 0,-12 4-312 0</inkml:trace>
  <inkml:trace contextRef="#ctx0" brushRef="#br0" timeOffset="33750.18">7730 4408 1969 0,'0'0'26'0,"0"0"47"0,0 0 40 16,0 0 22-16,0 0-10 0,0 0-50 0,0 0-38 15,0 0-20-15,0 0-9 0,-92-118-8 16,103 106 0-16,4 1-2 0,5 0-1 0,3 5-1 15,1 3-1-15,2 3-1 0,0 0-2 0,1 8 2 16,-4 5-2-16,-2 5 1 0,1 5 1 0,-3 4-5 16,-2 0-3-16,-2 2-7 0,-3-1-4 0,-3-2-4 15,0 1 7-15,-6-3 3 0,1-3 9 0,-1-3 8 16,-2-3 1-16,-1-5 6 0,0-1 2 16,0-6 14-16,0-1 14 0,0-2 6 0,0-1-2 15,0-6-17-15,0-4-13 0,0-4-10 0,0-5-1 16,1-1 0-16,5-3 2 0,3-2 0 0,-2 0 0 15,2 0 4-15,1-1-5 0,1 1 3 16,-1-1-4-16,2 3-3 0,0 1 0 0,1 4-4 16,-1 3-1-16,0 7-3 0,0 3-1 0,0 3-5 15,-2 3-1-15,1 5 3 0,-2 5 2 0,-2 6 7 16,1 5 4-16,-3 2 5 0,0 4-4 16,-3 1 4-16,3 1-2 0,-2-1-1 0,-2-1 2 15,3-2-1-15,0-2 1 0,-1-1 0 0,6-5 4 16,-3-2 1-16,-1-4 4 0,3-3 10 15,-3-2 5-15,2-2 12 0,-2-4 10 0,0 0 9 16,1-3-3-16,1-5-9 0,1-5-15 0,3-2-14 16,1-3-7-16,1-3-3 0,-1 0-1 15,0 1-5-15,-2-3 7 0,-1 1 1 0,-2 0 0 16,0-2 4-16,0 2-7 0,-4 0 0 0,4 2-2 16,-5 2-2-16,3 3 1 0,-1 4 1 0,-3 2-1 15,1 3-3-15,0 3-2 0,-1 3-6 0,2 0-2 16,-1 1 0-16,2 6 4 0,1 4 5 0,0 2 4 15,0 2 5-15,0 3-4 0,0 3 0 0,-2 1 0 16,3-1-1-16,-2 1 0 0,4 0 1 16,1-2-3-16,1-1 1 0,1-1 0 0,-1-2-1 15,1-1 4-15,2-3-4 0,4-1 1 16,0-3 3-16,-1-3-2 0,4-1 7 0,-1-2-4 16,0-2 3-16,-2 0-2 0,-3-3 0 0,-2-2 5 15,-1 0 0-15,-1-2 3 0,0-1-3 0,-1-2 4 16,0 2-2-16,-1 0-1 0,0 0 5 0,-3 1-7 15,3 1 1-15,-5 0-3 0,2 1 4 16,-2-1-1-16,-2 3 6 0,1-3 2 0,-2 2-3 16,0 2 7-16,0 0-3 0,0-1-1 0,0 1-3 15,0 1-5-15,-2-1-4 0,2 0-3 0,-1 1 1 16,1 0-4-16,0-1 2 0,0-1-2 0,0-2 2 16,0 1-2-16,0-2-1 0,0-1 4 15,0-1-9-15,0-2 10 0,1 0-4 16,1 0 3-16,-1 1 1 0,1-2-2 0,-1 0-1 15,-1 0-2-15,0 0 5 0,0 0-5 0,0 0 5 16,0 2 1-16,-1 1-2 0,-4-1 4 0,0 2-1 16,0 2 4-16,1 1-1 0,-1 0 7 0,0 1 0 15,-2 1-3-15,2 1-1 0,-1 1-3 0,-3 0-4 16,0 0-2-16,-2 4 4 0,0 2-7 0,-4 0 3 16,0 2 0-16,-1 3-5 0,2 0 6 15,-2 4 0-15,5 0 2 0,-1 3-3 0,0 2 3 16,3 1-1-16,3 1-1 0,0 2 4 0,2-1-4 15,0 2 2-15,3 0-3 0,2-1 0 16,3-2-2-16,3-3-4 0,5 1-1 0,4-4-9 16,3-4 0-16,3 0-9 0,6-3-9 0,1-4-14 15,5-3-28-15,2-2-37 0,-1-2-55 0,5-5-34 16,-2-3-35-16,1 0-84 0,-8 2-203 16,-11 4-837-16</inkml:trace>
  <inkml:trace contextRef="#ctx0" brushRef="#br0" timeOffset="34368.8">9370 4281 2697 0,'0'0'45'0,"0"0"15"15,0 0 13-15,0 0-1 0,0 0-36 0,0 0-25 16,0 0-4-16,0 0 0 0,0 0-1 0,-136-11-1 15,111 22-1-15,4 1-3 0,-4 3 2 0,1 0 0 16,4 1 0-16,5 2-2 0,-3 0-3 16,10-1 0-16,6 1-4 0,0-1-1 0,2 0 0 15,2-2-7-15,6-1-9 0,4-1-5 0,0-2-10 16,7-4 6-16,3-4 8 0,4-3 8 16,2 0 12-16,3-5-2 0,3-8 3 15,-4-1 1-15,-1-2-3 0,-5-2 8 0,0-1 1 0,-8 0 7 16,-1-3 4-16,-3-2 0 0,-5-1 1 0,2-4-5 15,-2 1-1-15,-4-5-4 0,2 0-1 0,-4-2-5 16,0-2 0-16,-1-2 0 0,0 0-2 16,-4 0 2-16,-1 4 4 0,-3 5 5 0,4 7 4 0,-5 7 9 15,6 6 1-15,-3 6-6 16,4 4-6-16,-2 0-12 0,1 8-6 0,1 7 0 16,-3 7 3-16,1 4 4 0,2 5 0 0,2 3 4 15,0-1-4-15,0 3 3 0,4-1 0 16,4 3-3-16,1-2 1 0,1 1-3 0,3-2 2 0,3-3-3 15,1-4 1-15,2-6-8 0,3-1-5 0,2-4-2 16,-1-4-2-16,3-4 3 0,-3-3 5 16,-1-4 0-16,-1-2 0 0,-1 0 4 0,-1-6-2 15,-1-3 5-15,-4-1 5 0,2-3 0 0,-3 1 2 16,-2-2 0-16,1-4 2 0,-4 3-2 0,0-4-1 16,-3 0 0-16,0-2-2 0,-4 1 2 15,0 1 5-15,-1 3 1 0,0 3 5 0,0 2 7 16,-1 4 3-16,0 4 8 0,-3 2 2 0,1 1-8 15,1 2-8-15,-1 6-8 0,-3 4-6 16,3 4-1-16,-5 2 2 0,6 2-1 0,-4 1-4 0,3 0 4 16,2-1-1-16,0 0-3 0,0 0-3 15,1-2-8-15,0-3-15 0,1-3-24 0,1 0-30 16,5-3-56-16,-3-3-79 0,4-2-96 16,-1-1-91-16,-1-3-171 0,0 0-695 0</inkml:trace>
  <inkml:trace contextRef="#ctx0" brushRef="#br0" timeOffset="34513.58">9878 3960 2574 0,'0'0'-59'0,"0"0"-2"0,0 0-11 16,0 0-58-16,0 0-84 0,0 0-73 0,0 0-44 15,0 0-70-15,0 0 42 0,0 0-301 0</inkml:trace>
  <inkml:trace contextRef="#ctx0" brushRef="#br0" timeOffset="34882">10310 4218 1808 0,'0'0'219'0,"0"0"-27"0,0 0 3 16,0 0-57-16,0 0-56 0,0 0-9 15,-130 4 0-15,100 3 6 0,-6 0-3 0,4 5-6 16,-2 1-10-16,-4 3-14 0,7 0-13 0,2 1-15 15,6 3-4-15,2-2-8 0,4 0-2 0,7-1-4 16,9-2-6-16,1-2-4 0,1 1-6 16,10-2 5-16,7-1-4 0,3-3 6 0,7-3 1 0,3-3-3 15,2-2 4-15,6-1-4 0,0-5 2 16,-1-4-2-16,1 0 3 0,-2-3-3 0,-6 0 0 16,-1-1 3-16,-7-1-1 0,-4-3 7 0,0 0-2 15,-6 0 4-15,-2-2 2 0,-4 4 2 16,-4 1 6-16,0 3 3 0,-3 3 4 0,0 3-1 15,-6 4 4-15,3 2-5 0,-3 0-4 0,1 2-2 16,-2 8-9-16,0 2 3 0,3 5-2 0,-3 2 2 16,5 2 0-16,-1-1-2 0,3 2-1 15,0 0-1-15,2-1-2 0,2-2-9 0,5 1-2 16,1-3-13-16,4-2-17 0,-1-1-17 0,1-2-46 16,4-2-66-16,2-2-120 0,-1-4-189 15,-4 1-351-15,-5-5-254 0</inkml:trace>
  <inkml:trace contextRef="#ctx0" brushRef="#br0" timeOffset="36615">11666 4046 1189 0,'0'0'357'0,"0"0"-262"16,0 0 34-16,0 0 7 0,0 0-19 0,0 0-69 15,0 0-43-15,0 0-10 0,0 0 7 16,0 0 11-16,0 0 13 0,0 0 6 0,0 0-1 16,-71 87 4-16,71-63-13 0,0-1-6 0,1-1-1 15,5 1-13-15,0-2 3 0,8-1 2 16,-2-4-4-16,3-2 4 0,3-3-2 0,2-3 1 15,3-2 3-15,0-5 4 0,-1-1-5 0,0-1-1 16,0-7 1-16,-2-4 3 0,0 1 4 0,-3-4 3 16,-2-1 3-16,1-4-1 0,-1 2 4 0,1-3-4 15,-3-1-3-15,-2 0-4 0,0-1-3 16,-1 0-3-16,-1 0-2 0,0 0 4 0,-1 4-3 16,-5 1 2-16,3 3 4 0,-4 2 0 0,0 5 0 15,-2 2-2-15,0 5-10 0,0 1-9 16,0 3 3-16,0 6 3 0,0 5 8 0,0 2 8 15,0 4-1-15,-2 0-3 0,1 5-7 0,0-1 2 16,1 0-4-16,0-1 3 0,2-3 1 0,1 3-4 16,5-6 2-16,1-1-3 0,0-2 0 0,2-3-1 15,1-3 4-15,1-3 3 0,4-3 5 16,-3-2 7-16,4-2-3 0,1-6 0 0,-1-1-2 16,2-2-3-16,-6-2 1 0,3-1 2 0,-4 0 0 15,-3-1 1-15,-1-1 3 0,-5 0-6 0,2 1 0 16,-3-2-5-16,2 2-2 0,-2-3-3 0,-2 2 1 15,1 0 0-15,1 2 0 0,-3 4 2 16,1 1-1-16,-1 3 2 0,0 1-2 0,0 4-3 16,0 1-9-16,0 0-8 0,0 1-2 0,0 5 3 15,0 3 9-15,0 5 7 0,0 1 2 16,0 2 1-16,0 3-2 0,2 1-1 0,1 0 1 16,2-1 0-16,0-1-1 0,2-2 1 0,1-2-1 15,1-4-1-15,1-1 0 0,2-3-1 0,2-1 2 16,-2-4 2-16,6-2 6 0,2 0 4 15,0-6 1-15,3-4 0 0,3-2 0 0,-2-3-1 16,-2-4 2-16,2 3 3 0,-3-2 1 0,-7-1 3 16,2 1 3-16,-8-3-1 0,-1-3-2 15,1-1-5-15,-2-4-9 0,-1-1-2 0,-2-4-3 16,1 0-5-16,-2 0-3 0,-2-1 0 0,-1 1-3 16,0 1 4-16,-5 3 2 0,0 6 6 0,-3 5 1 15,1 4 2-15,-1 3 3 0,-3 6-4 0,3 6-2 16,-1 0-2-16,-1 10-9 0,0 2 0 15,1 7 6-15,-1 1-5 0,2 7 5 0,2-1 5 0,3 3-4 16,2 0 4-16,2 2-2 0,4-1 0 16,5 2-2-16,5-2 0 0,2-2-3 0,2-1-7 15,3-4-2-15,-2-1-5 0,0-2-1 0,2-4 2 16,0-4-1-16,0-1 0 0,-4-3 2 16,3-4 5-16,-4-1 4 0,1-3 5 15,-4 0 7-15,0-1 4 0,-2-4 4 0,-1-2 2 0,1-1 1 16,-1-1-2-16,-1-4 1 0,-2 2 1 15,-3-2-6-15,0-1 0 0,0 1-5 0,-2-1-5 16,-1 1 4-16,2 1 3 0,-1 2-2 0,-1 1 3 16,0 1-8-16,-1 4-8 0,0 2-6 0,0 2-15 15,2 0-7-15,-2 0-4 0,0 6 8 16,4 2 8-16,-1 2 14 0,-1 0 11 0,0 2-1 16,1 0 4-16,1 0-1 0,-1 2-1 0,4-1-2 15,-3-2 5-15,5 1-3 0,0 0-4 0,-1-1 3 16,3-1-5-16,-1-1 6 0,1-1-1 15,0-1 4-15,0-2-1 0,0-1 3 0,-1-2 11 0,-2-1 5 16,0-1 13-16,-5 0 8 0,6 0 2 16,-6-5 1-16,2 1-3 0,-2-2-3 0,-2-1-7 15,0-1-1-15,-1-1-3 0,0-1-4 0,0-1 1 16,-1 0-9-16,-5-2-8 0,0-1-5 16,-3-1-9-16,-3-1-7 0,-1-1-1 0,-2-3-3 15,-4 1 1-15,4 0 6 0,-3 2 3 0,5 1 5 16,-2 2 0-16,5 3 2 0,4 3-1 0,-1 2-3 15,2 3-2-15,1 2-8 0,4 0-12 16,0 1-15-16,0 0-16 0,0 0-9 0,0 1 6 16,0 2 15-16,1 3 15 0,5 0 12 0,-1 1 2 15,3 1-5-15,1 0-3 0,2-1 0 16,0-1 5-16,4 0 6 0,0-3 10 0,2-2 2 0,-3 0 3 16,3-1 2-16,-4 0 3 0,1 0 2 15,2 0 2-15,-2-2 2 0,4-2 0 0,0-1-1 16,0 2-5-16,3-1-3 0,-4 1-2 0,1 0-1 15,2 1-1-15,-4 1-2 0,2 1 0 16,-3-1-2-16,2 1 1 0,-4 0 0 0,0 0-2 16,0 0-1-16,1 3-2 0,-4 2-1 0,-2 2-5 15,-3 0 2-15,-3 0 0 0,2 3 4 16,-4 1 9-16,0 3 3 0,0 1 3 0,0 0-3 16,0 0-1-16,-1-1-4 0,1 1 1 0,0-2 2 15,0 0-3-15,3-1 3 0,0-2-3 0,4 0 2 16,-2-1 0-16,2-2 6 0,3-1 4 15,1-2 6-15,5-3 5 0,1-1 1 0,3 0 2 0,0-1-5 16,-1-6 3-16,3 0-3 0,-1-1-4 16,-1-1 2-16,0-3-4 0,-3 2 0 0,-2-4 1 15,-2 2 0-15,-1 0 2 0,-2-1 1 0,-2-2-1 16,-2 0-6-16,0-1 2 0,-1-1-6 0,0-2-1 16,-3 1-2-16,1 1-1 0,0 2 4 15,-2 2 8-15,0 4 11 0,-1 4 2 0,0 2-1 16,0 3-9-16,0 0-15 0,0 0-11 0,0 1-8 15,-2 4-1-15,0 1 4 0,1 6 9 0,-2 1 4 16,3 2 5-16,-1 0-6 0,0-1 1 0,1 3-1 16,0-3-6-16,0-2-1 0,2-1-23 15,5 1-20-15,1 0-24 0,3-4-29 0,3 0-17 16,5-2-73-16,2-2-138 0,-3-2-157 0,-6-1-654 0</inkml:trace>
  <inkml:trace contextRef="#ctx0" brushRef="#br0" timeOffset="36779.76">13805 3617 2535 0,'0'0'-30'16,"0"0"17"-16,0 0 13 0,0 0-49 0,0 0-124 16,0 0-149-16,0 0-48 0,0 0 26 15,0 0 88-15,0 0 127 0,0 0 22 16,0 0-31-16,0 0-5 0,0 0-33 0,32 42-109 0</inkml:trace>
  <inkml:trace contextRef="#ctx0" brushRef="#br0" timeOffset="37633.17">13859 3965 816 0,'0'0'396'0,"0"0"-134"16,0 0 6-16,0 0-13 0,0 0-63 16,0 0-46-16,0 0 3 0,0 0-6 0,0 0-21 15,0 0-26-15,0 0-28 0,0 0-20 0,0 0-9 16,0 0-2-16,123-91-5 0,-104 72-6 0,-3-4-9 15,1 1-3-15,1-3-5 0,-5-1-5 0,0-1-3 16,0-3-4-16,-5-1-8 0,-2-2-11 0,2 1-7 16,-5-1-9-16,-3 3 7 0,0 1 2 15,0 4 1-15,0 6 12 0,-4 5 2 0,-2 4 6 16,4 4-7-16,0 5-14 0,-3 1-26 0,1 1-9 16,-2 7 11-16,-4 7 11 0,0 3 20 15,1 4 11-15,-1 5 5 0,3 0-1 0,2 5 3 16,3-3 0-16,2 5-7 0,0-3 5 0,4 2-1 15,2-4 3-15,4 1 3 0,0-3 0 0,1-1-3 16,3-2-1-16,1-1-5 0,4-3-7 0,1-1 0 16,-1-2-1-16,4-3-2 0,-2-4 7 0,-2-2 5 15,1-5 6-15,-1-2 10 0,-2-1 9 16,0-4 0-16,-3-4 7 0,-1-1 4 16,-2-3 9-16,-2 1 4 0,-2-2 1 0,0-2-7 15,-3 1-8-15,0-3-1 0,-2 2-9 0,0 0 0 16,-2 1-6-16,-2-1-5 0,2 5-4 0,0 0-4 15,0 5 1-15,-1 1-6 0,0 3-7 0,1 1-18 16,-1 0-19-16,1 2 3 0,-1 5 9 16,-1 4 20-16,2 1 17 0,0 6 5 0,0-2-2 15,2 2-1-15,-2 1 0 0,4-2-2 0,3-1-2 16,0 1-6-16,4-2-4 0,-1 1-5 0,3-3 1 16,2-1 2-16,-4-3 4 0,4-1 10 0,-1-3 3 15,2-1 7-15,-1-2 6 0,0-1 10 16,-3-1 5-16,2 0 3 0,-4-4 7 0,0-2 4 15,-2-1 7-15,1-2 2 0,-3-1-4 16,-1-4-4-16,-3-1-8 0,-1-1-5 0,-1-2-6 0,-1 0-7 16,-2 0-7-16,-3-2-11 0,-2-1-3 15,-3 0-6-15,-1 0-3 0,-3 0 4 0,-2-1 1 16,-1 4-3-16,2 2 8 0,-2 2-5 0,1 1 1 16,3 5 0-16,4 2-8 0,1 3 1 15,2 2-13-15,4 1-12 0,0 0-17 0,2 2-14 16,-1 3 0-16,2-1-10 0,0 3 7 0,0 0 13 15,5 0 7-15,2 0 20 0,1-1 16 16,2 0 5-16,2-1 10 0,1 0 8 0,1-3 6 0,1-1 5 16,0 0 0-16,-2-1 2 0,2 0-4 0,2 0 2 15,-1-2 6-15,-1-2 0 0,0 0 8 16,1-1 3-16,-1 0-3 0,3 0-3 16,-4 1 0-16,3-1-3 0,-3 0-2 0,2 1 1 0,0 0-8 15,-2 1-7-15,-1 0-1 0,0 2-4 0,0 1-2 16,-3 0 3-16,1 0-4 0,-3 4-1 15,-2 0 3-15,-1 2-1 0,-1 1 6 0,0 2 2 16,0 1 6-16,-1 3-3 0,-3 3-1 16,1 1-2-16,0-2-4 0,-1 0-3 0,1 2-1 15,-1-2-6-15,2-3-10 0,-1 1-18 0,3-2-26 16,0 1-32-16,2-2-37 0,2-1-29 0,2 2-30 16,5-2-69-16,3-1-94 0,0-1-126 15,-5-2-661-15</inkml:trace>
  <inkml:trace contextRef="#ctx0" brushRef="#br0" timeOffset="38664.69">16040 3718 3031 0,'0'0'2'0,"0"0"-4"16,0 0 17-16,0 0 4 0,0 0-21 15,0 0-8-15,0 0-11 0,0 0-4 0,-118-122 1 16,94 117 2-16,0 4 3 0,-1 1-1 0,2 0 1 16,0 6-5-16,4 4-1 0,0 4 2 0,4 4-5 15,-2 2 0-15,5-1-2 0,1 3-1 16,3 0-5-16,3-2-4 0,2 1-1 0,3-3 0 16,0-2 10-16,7-1 6 0,1-3 5 0,2-3 7 15,3-2 9-15,0-2 15 0,2-3 19 16,0-2 14-16,3 0 6 0,-3-4 3 0,1-6-4 15,0-2-3-15,-2-2-7 0,4-2-2 0,-5-3-6 16,2-3-5-16,-3-3-2 0,-1-1-7 16,1-2-4-16,-3-3-5 0,-1-1 1 0,2-2-8 0,-3-2 2 15,1-2-7-15,1 0-11 0,0 1-3 0,-5-1-12 16,4 4 4-16,-4 1-2 0,0 5 7 16,-2 2 11-16,-2 8 2 0,0 5 9 0,0 4-8 15,0 5-22-15,0 4-51 0,0 0-16 0,-8 11 9 16,2 4 26-16,-1 4 54 0,-3 7 17 15,1 1 2-15,4 4 5 0,1 1 9 16,4 3 3-16,0 1-2 0,8 0-5 0,3 0-11 0,3 0-3 16,2-2-6-16,0-2 2 0,4-3 1 0,0-1 0 15,1-5 5-15,4-2-1 0,-4-3 4 16,2-4-2-16,-1-3 6 0,-3-5 3 0,-1-2 2 16,0-4 8-16,-5 0-1 0,3-3 4 0,-5-2-1 15,-1-4 2-15,1-4-3 0,-4 0-8 0,1-2-4 16,-2-2-9-16,-1-2-2 0,0-2-4 15,-2 0 0-15,0-1-6 0,0 1-3 0,-2-1-1 16,1 1-9-16,0 1 4 0,0 3 1 0,1 2 2 16,-2 3 5-16,-1 6 6 0,0 1-6 15,0 5-15-15,0 0-20 0,0 1-19 0,0 6 9 0,-2 3 13 16,-1 4 28-16,-2 5 13 0,3 0 1 0,-4 2 1 16,4 1-8-16,1-3 4 0,1 2-4 15,0 0 2-15,0-3 0 0,2-1 0 0,5 0 1 16,-3-3-4-16,3-2 6 0,-1-4-1 0,2-1 7 15,0-3 9-15,2-2 6 0,2-2 6 0,4 0 1 16,-2 0-1-16,3-6-10 0,-2-2 0 16,2-1-5-16,-2-2 2 0,-2 0 5 0,-1-2-7 15,-3 1-1-15,1-2-6 0,-4-2-3 16,5 1-3-16,-4 0-3 0,1-3-5 0,3 4-6 16,-5 0-3-16,0 2-2 0,1 3 2 0,-4 1-6 15,1 4 6-15,-4 3-10 0,0 1-15 0,0 0-10 16,0 0-12-16,0 6 10 0,0 3 18 15,0 2 21-15,0 3 11 0,0 2 4 0,-2 2-1 16,-1-1-6-16,2 1 3 0,0-1-2 0,0 0 1 16,1-2 2-16,0 0-1 0,2-1 0 0,4-2-3 15,-1-1 6-15,3-3-2 0,-2-2 5 0,2-2 8 16,2-2 5-16,-1-2 8 0,0 0 4 16,2 0 2-16,-1-3-5 0,0-3-1 0,1 0-7 15,2-5-3-15,-3 2-4 0,2-2-4 0,-3 1-1 16,1 0-3-16,-2-3 1 0,1 2-3 0,0 0 0 15,1-2-2-15,1 2-4 0,-2 0 5 0,0 0-2 16,-1 2 0-16,-3 2 1 0,1 2-2 16,-3 3-1-16,-2 2-2 0,-1 0-2 0,0 0-5 15,0 2 2-15,0 4 3 0,0 2 7 16,0 3 5-16,1 3 5 0,1 1-3 0,1 0-7 16,-1 3 5-16,-1-2-6 0,4 1-1 0,1-1 0 15,-1-2-7-15,0 0-13 0,3-3-16 0,-2-2-31 16,1-2-60-16,2-2-112 0,-2-3-238 0,-4 0-1024 15</inkml:trace>
  <inkml:trace contextRef="#ctx0" brushRef="#br0" timeOffset="38842.74">16512 3151 3124 0,'0'0'-20'0,"0"0"-30"0,0 0-30 0,0 0-15 0,0 0-3 16,0 0-1-16,0 0-23 0,0 0-54 15,0 0-95-15,0 0-174 0,0 0-565 16</inkml:trace>
  <inkml:trace contextRef="#ctx0" brushRef="#br0" timeOffset="39107.49">17677 3132 2796 0,'0'0'-154'0,"0"0"34"0,0 0 35 16,0 0 83-16,0 0 44 0,0 0-1 0,0 0-3 15,4 133-6-15,-3-103-9 0,1-2 0 0,0 2-4 16,3-2-3-16,-2 1-4 0,1-2-8 16,0-1-7-16,-2-4-4 0,0-2-13 0,1-5-19 15,-1 0-41-15,-1-4-95 0,-1-2-110 16,0-1-122-16,0-3-117 0,0-3-621 0</inkml:trace>
  <inkml:trace contextRef="#ctx0" brushRef="#br0" timeOffset="39548.83">17637 3192 1137 0,'0'0'637'16,"0"0"-449"-16,0 0-24 0,0 0-31 0,0 0-40 15,0 0-24-15,2-126-10 0,3 120-10 0,4 2-21 16,2 1-12-16,5 2-10 0,0 1-5 0,9 0-1 16,-3 6-2-16,1 2 0 0,2 3-3 15,-4 1 3-15,-6 1 0 0,2 1 0 0,-7 2 1 16,-2 0-5-16,-5-1-3 0,-2 0 2 0,-1 0 4 15,0-3 3-15,-3 0 13 0,-5-2 5 0,-3 1 3 16,-5-1 4-16,4-2-5 0,-3 0 2 0,0-1-2 16,0 0-1-16,1-3 1 0,1 2-5 15,3-1-1-15,1-2-7 0,1 0-7 0,3-1-8 16,2 0-17-16,0 1-20 0,3-1-15 16,0 0-19-16,2 1 0 0,3 0 16 0,3 1 9 15,2 1 16-15,2 0 1 0,6 0-2 0,-1 1-6 16,2 0-13-16,2 1-8 0,3 2-14 0,-8 1 4 15,3-1 12-15,-3 3 14 0,-2 1 21 16,-2 3 12-16,1 1 10 0,-5 3 8 0,0 0 7 0,1 1 4 16,-7-1 7-16,4-3 11 0,-6-2 15 15,0 0 29-15,-8-5 25 0,-1 1 25 0,-2-3 8 16,-5-2-8-16,-1-1-21 0,-4 0-20 0,-2-3-7 16,-1-1-7-16,1-1-5 0,-1 0-12 15,0 0-14-15,-1 0-15 0,4-2-15 0,0 0-9 16,3-2-16-16,0 2-32 0,5 1-58 0,4 0-106 15,2 1-177-15,4 0-218 0,0 0-841 0</inkml:trace>
  <inkml:trace contextRef="#ctx0" brushRef="#br0" timeOffset="39899.82">18193 3503 2220 0,'0'0'-99'16,"0"0"76"-16,0 0 57 0,0 0 6 0,0 0-4 15,0 0 6-15,127 25 16 0,-114-18 3 16,-2 0 0-16,-1 0-3 0,1 4-15 0,-2-2-8 16,-2 3-10-16,-2-1-4 0,1 1-6 0,-4-2 0 15,-2 1-4-15,0 0 1 0,0-2 3 16,-2-1 2-16,-5 0 4 0,-1-1-1 0,3 2 3 15,-4-3 2-15,-1 1 2 0,0 0 6 0,0 0-5 16,0 0-2-16,0-1-6 0,1 0-8 0,1 1-3 16,2-1-2-16,-1 0-5 0,5 0-2 15,0-1 1-15,0 1-5 0,2 0 1 0,0 0-4 16,2 0-4-16,2 2-3 0,3-1-6 0,4 0 2 16,1 0-10-16,4 0-6 0,1-1-14 15,3 1-32-15,4-1-37 0,0 0-78 0,0 0-123 16,-1-2-221-16,-10-1-873 0</inkml:trace>
  <inkml:trace contextRef="#ctx0" brushRef="#br0" timeOffset="40323.44">19159 3705 2636 0,'0'0'-244'0,"0"0"35"0,0 0 77 16,0 0 128-16,0 0 74 0,0 0 17 0,0 0 10 15,0 0-2-15,7 119-7 0,-8-93-16 0,-1 2-16 16,-5 1-13-16,4 1-14 0,-6-1-10 15,0-2-5-15,-4 0-7 0,-4-1-6 0,-4-4-22 16,-8 2-52-16,-3-4-98 0,-9-2-206 0,8-7-227 16,7-3-840-16</inkml:trace>
  <inkml:trace contextRef="#ctx0" brushRef="#br0" timeOffset="41424.85">5772 5944 1358 0,'0'0'193'0,"0"0"-111"0,0 0 37 16,0 0 37-16,0 0 11 0,0 0-53 15,0 0-50-15,0 0-30 0,0 0-6 16,0 0 13-16,0 0 5 0,0 0-2 0,-21 64-12 16,29-30-11-16,4 0-6 0,-1 1-3 0,-1-3-7 15,4 0-2-15,-2 2-5 0,-1-4-5 0,-3 3-10 16,-1-5-15-16,1-2-20 0,-4-2-40 0,2-1-55 15,-4-4-75-15,-1-4-99 0,1-4-141 0,-2-4-584 16</inkml:trace>
  <inkml:trace contextRef="#ctx0" brushRef="#br0" timeOffset="41898.79">5664 5917 2483 0,'0'0'-20'15,"0"0"20"-15,0 0 7 0,0 0 14 16,0 0 5-16,0 0-2 0,0 0-3 0,117-97-3 0,-86 92 5 16,0 1 0-16,0 3-4 0,-1 1 2 15,0 3-8-15,-2 5-8 0,-4 3-1 16,-5 4-4-16,0 2 0 0,-9 4-1 0,-5 1 0 16,-5 2 3-16,-3 2-4 0,-8 5 0 0,-8-3-2 15,-3 3-3-15,-4-2 5 0,0-2 0 0,-3 0 1 16,0-3 2-16,2-1-2 0,1-2 2 0,2-2 0 15,2-4-2-15,4-3 5 0,4-4-4 0,6-1 1 16,4-5-4-16,2-2-8 0,2 0 0 0,7-7-4 16,5-2 2-16,2-3 8 0,6-2 1 15,2-1-1-15,5 0 1 0,0-1 2 0,-2 4-1 16,5 2 4-16,-2 2 0 0,0 2-1 0,1 3 1 16,-1 1-2-16,-1 1 0 0,-2 2-3 15,2 9 2-15,-5-1 0 0,-2 4 1 0,-1 1 1 16,-6 3 0-16,-1 0 1 0,-4 4 4 0,-7 0 3 15,-1 3 3-15,-1-2 3 0,-10 3 0 0,-4-2 2 16,-3-3 2-16,-2 1 1 0,-5 0 3 0,1-3 1 16,-2-1 3-16,1-2 1 0,3-2-3 15,-2-1 0-15,3-2-5 0,1-3-2 0,3-1-5 16,0-4-4-16,5 1-4 0,0-3-3 16,-1 0-1-16,3 0-9 0,1 0-4 0,2 0-17 15,-1-4-28-15,5 2-47 0,-1-2-89 0,1 0-150 16,3-1-240-16,-1 3-859 0</inkml:trace>
  <inkml:trace contextRef="#ctx0" brushRef="#br0" timeOffset="42432">6449 6307 1967 0,'0'0'641'0,"0"0"-625"0,0 0 14 16,0 0 27-16,0 0-6 0,0 0-32 0,0 0-10 15,0 0 1-15,0 0 10 0,0 0-7 16,0 0 0-16,142-75-3 0,-116 75-5 0,2 1 0 16,-3 4-3-16,0 2-1 0,-3 2-2 0,0 3 0 15,-5 1-2-15,-5 0 0 0,-4 2-1 16,-2 3 0-16,-6-2 2 0,0 2-1 0,-11 2 6 15,-2 1-5-15,-8 0 0 0,0 3 1 0,-1-2-7 16,-3 4 11-16,0-3-2 0,0 0 5 0,1 1 3 16,4-2 2-16,1-1 5 0,5-3 1 15,2-1 2-15,5-3-6 0,4-2-4 0,3-2-6 16,0-1-2-16,3-2 0 0,6 0 0 0,4-3 1 16,4 0-3-16,3-3 2 0,3-1-4 15,2 0-3-15,1-3-6 0,4-3-6 0,4-1-11 16,-3-2-8-16,2 1-9 0,-1-1-25 0,0-2-40 15,-1 3-72-15,-3-1-124 0,-5 2-147 0,-3 0-93 16,-9 4-579-16</inkml:trace>
  <inkml:trace contextRef="#ctx0" brushRef="#br0" timeOffset="42692">7340 5859 2961 0,'0'0'-76'0,"0"0"30"0,0 0 25 16,0 0 42-16,0 0 12 0,0 0-25 0,147-53-8 15,-105 46-4-15,-3 1-6 0,0 1-5 0,-1 1-26 16,-4 1-52-16,-3 3-92 0,-6 0-163 0,-5 3-246 16,-8-1-862-16</inkml:trace>
  <inkml:trace contextRef="#ctx0" brushRef="#br0" timeOffset="42891.91">7333 6217 2825 0,'0'0'-54'0,"0"0"37"0,0 0 38 0,0 0 49 15,0 0-22-15,0 0-31 0,130-17-10 16,-92 8 1-16,3-1-4 0,1-3-1 0,-1 2-3 16,2-1-9-16,-1 1-22 0,-1-2-46 0,-1 3-78 15,-4 1-123-15,1-1-167 0,-13 3-168 16,-6 3-711-16</inkml:trace>
  <inkml:trace contextRef="#ctx0" brushRef="#br0" timeOffset="43932.28">8441 5368 2058 0,'0'0'17'0,"0"0"23"0,0 0 7 0,0 0-6 15,0 0-8-15,0 0-17 0,0 0 2 0,0 0 19 16,0 0 7-16,0 0-6 0,0 0-6 0,-20 149-10 16,25-116-5-16,3 1-1 0,-1-2-1 15,-2-1-2-15,-2 0-4 0,0-2 3 0,-2-1-5 16,-1 0 2-16,-2-2 2 0,-7 1-1 0,-1-1 1 15,-4-1 0-15,0-3 1 0,-3-1-4 16,0-3 4-16,2-3-3 0,-1-3 2 0,2 0 0 16,1-5 0-16,4-2 4 0,0-1-7 0,4-3 6 15,3-1-2-15,2 0-5 0,0-1-6 0,1-4-8 16,6-2-2-16,3-1 0 0,4-3 7 16,3 1-3-16,2-1 1 0,-1 2-3 0,1 2-3 15,0 0-1-15,1 1-2 0,0 0-1 0,-1 4-2 16,-1 2-1-16,0 0-2 0,-5 7-2 0,1 3 3 15,-4 1-2-15,-1 3 4 0,-3 0 3 16,0 4 6-16,-6 3 4 0,0 3 3 0,0 0 4 16,-6 3-2-16,-2 1 4 0,0 0 3 0,-5-1 7 15,1 4 1-15,2 0 10 0,-2-1 6 0,3 1 2 16,0-3 6-16,4 0-10 0,3-4-6 16,0-1-5-16,2-1-8 0,2-4-3 0,5 1-3 15,2-3-3-15,3-1-3 0,4 0-2 0,-1-3-1 16,3-1-3-16,1-2-14 0,1-3-15 0,2-1-33 15,0-2-49-15,1-2-67 0,0-1-127 0,1 0-141 16,-6 0-74-16,-6 0-520 0</inkml:trace>
  <inkml:trace contextRef="#ctx0" brushRef="#br0" timeOffset="46916.28">9200 6205 842 0,'0'0'136'0,"0"0"-40"16,0 0 49-16,0 0 40 0,0 0 16 0,0 0-54 15,0 0-45-15,0 0-9 0,0 0-4 0,0 0-13 16,0 0-18-16,0 0-25 0,-7-10-8 16,7 1-1-16,4-2 2 0,-2-1 7 0,6-5 0 15,-2-1-5-15,5-1 1 0,1-4-8 0,1-2 0 16,-1 0 0-16,4-3 0 0,-4-1 2 0,-2 0-1 15,1-1-2-15,-2-2-4 0,-1-3-3 16,-3 0-2-16,3-2-3 0,-5 2-4 0,2 3 0 16,-3 0 4-16,-2 9-1 0,-1 2 8 0,1 4 4 15,-3 6 3-15,-1 4 6 0,2 3 3 0,1 3-12 16,1 1-17-16,0 2-15 0,0 4-6 16,0 7 3-16,1 6 13 0,5 0 4 0,1 5 0 15,5 1-1-15,4 0-1 0,4 0 1 0,2-1-1 16,6 2-2-16,1-3-3 0,1 0-1 0,1-3-2 15,-1 1-3-15,-4-1-2 0,1-2-1 0,-7 0-2 16,1-3 2-16,-3-1 8 0,-6 1 1 16,-2-3 3-16,-1-3 3 0,-7 0-1 0,-2-1 7 15,-3 2 2-15,-8-2 3 0,-5 1 0 0,0 1-1 16,-1-1 0-16,-3 0-1 0,0-2 3 16,1 0-5-16,0-1 0 0,3-1-3 0,0 0 0 15,6-2-5-15,0-1-1 0,1 1-6 0,6-2-21 16,-1-1-34-16,2 2-72 0,2-2-101 0,0 0-101 15,0 1-95-15,0-1-23 0,3 1-512 0</inkml:trace>
  <inkml:trace contextRef="#ctx0" brushRef="#br0" timeOffset="47668.7">9993 6149 1986 0,'0'0'19'15,"0"0"46"-15,0 0 43 0,0 0 7 0,0 0-38 16,0 0-58-16,0 0-8 0,0 0 6 0,0 0 3 16,0 0 5-16,0 0-3 0,0 0-2 15,0 0-5-15,0 0 0 0,127-112 0 0,-107 109 1 16,-1 3-1-16,0 0-2 0,-1 2 0 0,0 5-7 16,1 3 4-16,-7 3-2 0,-1-1-3 15,-2 3 5-15,-2 2-4 0,-4 0 3 0,-3 1-3 16,0 2 1-16,-6 0-3 0,-3 1 0 0,-6 2-2 15,2-1-3-15,-5 0 1 0,0 1 0 16,0-3 0-16,0-1 0 0,0-2 2 0,-1 1 0 16,6-4 2-16,-1-3 3 0,4 0-1 0,3-5 3 15,1 1-5-15,6-4 0 0,0 2-3 0,4-3 1 16,2 1 4-16,4-1-6 0,3-2 7 16,4 1-3-16,3-1-3 0,4 0 2 0,2-1-7 15,4-4-6-15,1 2-8 0,0-2-10 0,0 1-13 16,-1-1-24-16,-1 2-39 0,-3-2-58 0,-2 1-99 15,-2 0-117-15,-7 1-117 0,-7 1-683 0</inkml:trace>
  <inkml:trace contextRef="#ctx0" brushRef="#br0" timeOffset="47920.46">10803 6295 2495 0,'0'0'-24'0,"0"0"-17"15,0 0 56-15,0 0 70 0,0 0-5 16,0 0-32-16,0 0-12 0,0 0-1 0,50 125 0 16,-59-102-3-16,-1 4-8 0,-3-1-7 15,-5 2-5-15,-2 3-8 0,1-2-5 0,-2 0-14 16,3-4-18-16,4-4-38 0,3-4-72 0,2-1-131 15,7-5-199-15,2-3-116 0,0-3-665 0</inkml:trace>
  <inkml:trace contextRef="#ctx0" brushRef="#br0" timeOffset="48501.82">11361 6182 1631 0,'0'0'66'0,"0"0"28"16,0 0 40-16,0 0 22 0,0 0-18 0,0 0-50 16,0 0-21-16,0 0-9 0,0 0-6 0,0 0-11 15,0 0-8-15,0 0-7 0,0 0-8 0,48-137-1 16,-39 113-2-16,-3-2-2 0,4-3 0 16,-2-1-3-16,-1-5-2 0,-3 0-1 0,2-6-2 15,-4 1-3-15,0-4-1 0,-2 3-1 0,0-2-3 16,-9 5 4-16,4 3 2 0,-4 4 6 15,-1 6 13-15,1 7 1 0,1 5 6 0,-1 7 0 16,4 2-9-16,0 4-11 0,4 2-10 0,1 8-4 16,0 7 1-16,1 5 4 0,9 3 4 15,0 4-2-15,8 0-2 0,2 0 3 0,8 0-2 16,2 0 1-16,4-2 0 0,0 0-6 0,5-2 0 16,-3 1-2-16,-2-4-6 0,-2 0 1 0,-2 0-1 15,-2-2-1-15,-7-2 2 0,-3-1 0 16,-7-4 1-16,-3-1 2 0,-5 0 2 0,-3-2 6 15,-8-1 3-15,-3-1 3 0,-2-1 3 0,-4-1-5 16,-4-1 0-16,2 1-2 0,-2-1-2 0,-3-1-2 16,5 1 1-16,0-2-4 0,1 1-2 15,6-1-10-15,2 0-20 0,6-2-54 0,1 0-58 0,3-1-61 16,5 1-83-16,0 0-63 0,5-1-88 16,-1 0-206-16,-1 0 153 0</inkml:trace>
  <inkml:trace contextRef="#ctx0" brushRef="#br0" timeOffset="48930.51">12128 5853 2158 0,'0'0'590'0,"0"0"-633"16,0 0 26-16,0 0 62 0,0 0-6 0,0 0-27 15,0 0-8-15,0 0-2 0,0 0 5 0,0 0 3 16,0 0 1-16,-14 121 0 0,21-107-2 0,0-2-5 16,4 1-1-16,1-4-1 0,1-1-2 15,5-2 0-15,0-1-1 0,-1-3-1 0,2-2 0 16,0 0 0-16,0-1 0 0,-5-3 2 15,5 0 0-15,-4-1 2 0,-1 1-2 0,-3 4 1 16,0 0 1-16,-1 0-4 0,0 3 3 0,0 4 0 16,-3 2 0-16,-3 1-1 0,-3 3 2 0,1 1-3 15,-2 1 1-15,0 1 1 0,-5 0-3 16,-3-1 3-16,-3-1-3 0,1 0 3 0,-2-1 1 16,-3 2-2-16,-3 0 4 0,0 0-6 0,-3 0 0 15,-1 1-7-15,-2-2-8 0,1-2-21 0,2-2-41 16,2-3-62-16,4-3-100 0,1-2-222 15,3-1-354-15,9 0-224 0</inkml:trace>
  <inkml:trace contextRef="#ctx0" brushRef="#br0" timeOffset="49090.87">12055 5930 2201 0,'0'0'548'0,"0"0"-548"16,0 0 21-16,0 0 33 0,0 0-1 0,0 0-30 15,0 0-12-15,145-58 3 0,-108 49-2 0,3 1-1 16,-2 0-2-16,0 0-2 0,-2 1-8 16,-4 0-13-16,3 0-39 0,-5 2-77 0,-4 0-149 15,-8 3-260-15,-5-1-820 0</inkml:trace>
  <inkml:trace contextRef="#ctx0" brushRef="#br0" timeOffset="49325.48">12900 6238 2678 0,'0'0'-18'0,"0"0"19"15,0 0 52-15,0 0-1 0,0 0-31 0,0 0-14 16,-43 120-2-16,31-101 2 0,0 0 1 0,-6 2-3 15,-1-3-1-15,-1 1-8 0,4-1-8 0,-3-2-16 16,1-1-46-16,6-1-80 0,1-2-162 16,3-1-262-16,4-6-882 0</inkml:trace>
  <inkml:trace contextRef="#ctx0" brushRef="#br0" timeOffset="49844.5">13207 6049 1245 0,'0'0'774'0,"0"0"-695"0,0 0 32 0,0 0 27 16,0 0 1-16,0 0-46 0,0 0-18 0,0 0-2 16,0 0-1-16,0 0-8 0,0 0-14 15,0 0-9-15,0 0-6 0,15-70-7 0,-5 51-2 16,5-2-3-16,-1-3-1 0,-2 0-4 16,4-3-5-16,-3-2-1 0,-1 0-6 0,0-3 2 15,-2-2-6-15,-2-2 1 0,-2 2-3 0,-4-2 0 16,-1 3 4-16,-1 0-2 0,0 6 5 0,-3 4 0 15,-3 4 1-15,2 7 2 0,0 5-5 0,1 4-1 16,3 1-10-16,-1 2-14 0,1 0-6 16,0 6 0-16,0 5 4 0,2 6 14 0,8 0 6 15,-2 4 0-15,3 0 1 0,3 4-4 0,3 0 2 16,3 0-1-16,1 2 1 0,-1-1 3 0,3 0-4 16,-4 2 3-16,-1-2-3 0,-3-2 3 15,-1 0 3-15,-5-2-4 0,-5-2 2 0,0-3-1 16,-4-1-3-16,0-2 4 0,-4-3 1 0,-6 0-1 15,0-2 2-15,-3-1-3 0,-4-3-5 0,2 1-4 16,-2-1-11-16,-2-2-17 0,2 0-27 16,0 0-36-16,0-1-48 0,4 1-89 0,3-1-165 15,2-2-189-15,6 1-835 0</inkml:trace>
  <inkml:trace contextRef="#ctx0" brushRef="#br0" timeOffset="50298.78">14098 5735 2439 0,'0'0'-26'0,"0"0"19"0,0 0 41 0,0 0 13 16,0 0-8-16,0 0-6 0,0 0 7 0,0 0 2 15,0 0-12-15,0 0-9 0,0 0-5 16,0 0-1-16,0 0 4 0,0 0 0 0,-131 67 0 16,112-48 1-16,0 0 3 0,1 2-5 0,1 2 2 15,3 0-1-15,0 0-4 0,2 1 0 0,5-1 0 16,0 3-6-16,4-4 3 0,1 2 0 16,2-2-3-16,2 2-1 0,6-3-4 0,4-3-3 15,3-2-4-15,3-1-6 0,4-3-2 0,-1-4-7 16,2-1-3-16,3-2-3 0,1-3 0 0,-2-2 0 15,-1 0 5-15,1-2 1 0,-5-4 3 16,-2 0 9-16,-4-1 1 0,-1-1 9 0,-5 1 3 16,-2-2 8-16,-3 1 5 0,-3 1 5 15,0-1 2-15,-6 1-8 0,-3 0 0 0,-3-1-8 0,-2 2-2 16,-5 2 0-16,-1 2-5 0,-3 1-1 0,-3 1-1 16,0 0 1-16,1 2-5 0,3 2 1 15,1 1-9-15,0 2-8 0,6 1-9 0,1 1-18 16,2 1-18-16,2 0-30 0,1 3-36 0,2-2-54 15,3 0-104-15,2 1-129 0,2-3-107 0,0-4-640 0</inkml:trace>
  <inkml:trace contextRef="#ctx0" brushRef="#br0" timeOffset="51032.22">14254 5123 2376 0,'0'0'213'0,"0"0"-172"0,0 0 15 15,0 0 7-15,0 0-1 0,0 0-25 0,0 0-22 16,-59-122-11-16,69 112-1 0,4-2 1 0,4 3-1 16,5 2 4-16,3 1-2 0,2 3-5 15,1 2-2-15,1 1-2 0,1 1-2 0,1 6-1 16,-5 2 1-16,0 5-4 0,-7 2 2 0,-1 4-3 15,-4 2-3-15,-7 3 3 0,0 1-3 0,-4 3 6 16,-4-1-1-16,0 4 4 0,-2-3 3 16,-4 3 1-16,0-1 4 0,-3-2 1 0,1 2 3 0,-1-1-2 15,3-1 5-15,-2 1-2 0,2-2 0 16,3-1 1-16,2-3-1 0,1-1 1 0,1-2-1 16,6-4 3-16,1-1-5 0,4-1 1 0,1-3 0 15,5-4-2-15,0-1 1 0,1-3-3 0,2-2 0 16,2-2-5-16,-3 0 1 0,1-6-3 15,-1 1-2-15,-3-5 3 0,2 2-1 0,-5-2 3 16,0-1 0-16,-2 0 3 0,-2-1-3 16,1 1 3-16,-4 3 2 0,-2 0-6 0,2 2 4 15,-6 3-3-15,2 1-1 0,-3 2-4 0,2 0-8 16,-2 0-4-16,0 5 1 0,0 3 5 0,0 3 6 16,0 3 7-16,1 3-2 0,-1 1 4 0,0 3-4 15,1 1 1-15,0 1 0 0,1 1 1 16,-1 1 0-16,3 2-1 0,-2-1 1 0,1 2-3 15,-2 0 3-15,0 0 1 0,2 0-1 0,-3-2 3 16,0 1-2-16,0-2 5 0,0-2 1 16,-1 0 1-16,-5-2 5 0,-1 0 2 0,-1-2 3 15,-3-2 3-15,-1 0 2 0,-4-3 0 0,1 0 0 0,-4-1 0 16,0-1-4-16,-2-1-1 0,-3 0-4 16,2-2-5-16,-3 0-3 0,3-2-4 0,-4 0-6 15,3-3-10-15,3 1-17 0,2-3-32 0,0 2-41 16,6-3-68-16,3 0-115 0,3-1-255 15,2 0-698-15</inkml:trace>
  <inkml:trace contextRef="#ctx0" brushRef="#br0" timeOffset="51723.41">15470 5618 2603 0,'0'0'-8'0,"0"0"-5"16,0 0 12-16,0 0 7 0,0 0-7 15,0 0-4-15,0 0-2 0,0 0-2 0,0 0-3 16,0 0-9-16,121-61-16 0,-91 55-40 0,2 2-64 16,-1 0-99-16,-2 4-132 0,-8 0-126 15,-6 0-669-15</inkml:trace>
  <inkml:trace contextRef="#ctx0" brushRef="#br0" timeOffset="51876.02">15438 5802 2612 0,'0'0'-107'0,"0"0"22"16,0 0 44-16,0 0 73 0,0 0 13 15,0 0-18-15,122-14-8 0,-85 4-15 0,4-1-4 0,1-2-4 16,0 0-7-16,-2-2-13 0,-3 3-38 16,-2-1-52-16,-5 1-98 0,0 0-141 0,-12 3-142 15,-7 5-736-15</inkml:trace>
  <inkml:trace contextRef="#ctx0" brushRef="#br0" timeOffset="52124.87">15733 5356 1909 0,'0'0'321'0,"0"0"-424"0,0 0 25 0,0 0 108 16,0 0 36-16,0 0 14 0,0 0-5 0,131 29 1 15,-99-17-1-15,7 2 2 0,-2 4-5 0,2 1-12 16,-1 4-10-16,2 1-20 0,-4 4-9 0,-2-2-7 15,-5 0-8-15,-7 2-8 0,-6-4 1 0,-5 1-5 16,-7 0-2-16,-4-2-4 0,-7-1-7 16,-6 3 0-16,-6-3-3 0,-1-2 7 0,-3 2-4 15,-1-3-7-15,3-2-17 0,0 0-38 0,1-3-44 16,5 0-83-16,2-2-138 0,4-3-164 16,3-2-809-16</inkml:trace>
  <inkml:trace contextRef="#ctx0" brushRef="#br0" timeOffset="52615.33">17239 5766 1278 0,'0'0'-266'0,"0"0"54"0,0 0 209 0,0 0 183 16,0 0-5-16,0 0-79 0,0 0-43 0,0 0 12 15,0 0 44-15,0 0 42 0,0 0 23 0,0 0 2 16,0 0-25-16,0 0-17 0,61-109-6 0,-46 98-5 16,-7-1-12-16,-1-2-9 0,0 0-5 15,-3-5-18-15,1-1-11 0,-3-1-17 0,-2-6-13 16,0-1-9-16,0-3-7 0,0-2-8 0,-3-1-5 15,-3 2 2-15,3 2-3 0,-5 4 4 0,5 3-4 16,-2 5 0-16,3 7-1 0,2 2-5 16,-1 6 1-16,1 3-20 0,0 0-20 0,0 2-9 15,2 8 1-15,7 4 14 0,2 4 19 0,6 7 11 16,3 3-3-16,1 2 4 0,2 4-2 0,4-2-1 16,-3 1 2-16,4 2-1 0,-6-3-1 15,3-1 2-15,-2-2 3 0,-4-3-5 0,-3 1 3 16,0-4-2-16,-6-4-4 0,-7 0 6 0,-2-5 1 15,-1-1 4-15,-1-2 5 0,-5-2 0 16,-2 0 0-16,-2-2-2 0,-5-2-1 0,2-2-3 16,-4-1-3-16,1-1-2 0,-1-1-5 0,-3 0-17 15,0 0-21-15,6 0-38 0,-3-1-61 16,6-1-75-16,3-1-157 0,5-1-241 0,1 3-827 0</inkml:trace>
  <inkml:trace contextRef="#ctx0" brushRef="#br0" timeOffset="53148.44">17957 5667 2697 0,'0'0'37'0,"0"0"16"16,0 0 21-16,0 0 9 0,0 0-27 0,0 0-15 16,0 0-10-16,0 0-16 0,0 0-12 15,0 0-7-15,0 0 4 0,0 0-4 0,0 0 3 16,0 0 1-16,-88 19-9 0,71-5 0 0,-1 0-6 15,1 0-6-15,4-1-3 0,2 0-7 0,2-3-3 16,2 0-2-16,4-2-2 0,3-2-3 0,0 0 2 16,2-4-1-16,5 1 7 0,-1-3 9 15,2 0 7-15,2 0 8 0,-1-6 5 0,2-1 2 16,4 1 2-16,-5 1 1 0,1-1 0 16,0 0 1-16,-2 3-2 0,-1-1 0 0,-1 4 1 15,2 0-1-15,1 0 0 0,-2 6 0 0,1 3-3 16,-3 2 3-16,1 4-1 0,1 3 2 0,-5 1 2 15,3 1-4-15,-4 4 0 0,-1 0-1 0,-1 1-4 16,0 1 0-16,0-2 0 0,-6 2-1 16,0-1 4-16,-3-3-1 0,-3-1 1 0,-4 0 1 15,2-1-3-15,-6-3 5 0,-1 0 0 0,2 0 3 16,-5-3 7-16,-1-3 1 0,4 0 7 0,2-4 2 16,0-1 3-16,5-4-1 0,3 0-2 15,4-2-2-15,3 0-8 0,0-3-2 0,4-3-10 16,0 1-7-16,5-4 0 0,2 0-4 0,4 2 4 15,2-2 5-15,2 4 0 0,2 1 0 0,1 1 1 16,-1 1 0-16,2 2-2 0,-2 0 5 16,2 5 2-16,-4 2 2 0,2 2 4 0,0 1 0 15,-2 3 2-15,3 1 1 0,0 1-2 0,2 0-3 16,-1 1-4-16,2-1-4 0,0 0 0 0,2 1-7 16,-2-1-7-16,0 0-12 0,5-1-51 15,-4-2-85-15,0 0-140 0,-3-3-215 0,-8-3-817 16</inkml:trace>
  <inkml:trace contextRef="#ctx0" brushRef="#br0" timeOffset="53473.39">18239 5991 2428 0,'0'0'316'0,"0"0"-300"0,0 0 12 15,0 0 19-15,0 0 1 0,0 0-12 0,0 0-9 16,0 0 1-16,123-32 0 0,-103 39 4 0,0 2 0 16,1 2-5-16,-1 3-9 0,-2 1-8 15,-3 0-7-15,-2 1-1 0,-3-1-2 0,-1 1 0 16,-4-2-2-16,-4 1 0 0,-1-1-2 0,-7-2-1 16,-4 3 2-16,0-2-1 0,-6 1 3 15,3 0 0-15,-4 0 3 0,2 1 0 0,1-3 2 16,4 1 2-16,0-3-1 0,2 1 1 0,5-1-3 15,0-2 2-15,3 0-5 0,1-1 2 0,0-1-2 16,8-2-3-16,2 0 1 0,3-3-4 0,4-1-5 16,5 0-11-16,0 0-21 0,6-5-36 0,-1 1-44 15,-1-2-74-15,2 1-159 0,-7-1-251 0,-10 3-880 16</inkml:trace>
  <inkml:trace contextRef="#ctx0" brushRef="#br0" timeOffset="53676.72">19235 6318 2993 0,'0'0'-7'0,"0"0"10"0,0 0 15 15,0 0 5-15,0 0-14 0,0 0-1 16,0 0 0-16,0 0-6 0,0 0-5 0,0 0-8 15,0 0-23-15,0 0-48 0,0 0-79 0,0 0-175 16,54 69-326-16,-54-68-860 0</inkml:trace>
  <inkml:trace contextRef="#ctx0" brushRef="#br0" timeOffset="54229.35">19076 6202 1717 0,'0'0'411'15,"0"0"-347"-15,0 0 3 0,0 0 16 0,0 0 3 16,0 0-15-16,0 0-7 0,0 0-9 16,0 0-4-16,0 0-6 0,0 0-2 0,0 0-1 15,0 0-4-15,131 63-7 0,-121-41-5 0,1 1-4 16,-3-1-7-16,-4 0-1 0,0 3-5 15,-3-3 0-15,-1 1-5 0,-2 0 0 0,-6-2-2 16,-1 1-3-16,-4 1 2 0,-2-5-6 0,2-2 0 16,-4-1-8-16,3-1-11 0,-1-3-15 15,2-1-23-15,2 0-36 0,2-3-56 0,0 0-117 0,7-3-168 16,1 0-142-16,1-3-701 0</inkml:trace>
  <inkml:trace contextRef="#ctx0" brushRef="#br0" timeOffset="55502.51">19411 6006 2707 0,'0'0'-21'0,"0"0"12"16,0 0 23-16,0 0 10 0,0 0 1 0,0 0-10 0,123-86 2 15,-104 86 3-15,-3 0 0 0,-2 2-1 16,-2 6-4-16,2 3-3 0,-3 2-7 0,1 3-2 16,-4 3 1-16,-3 2-4 0,2 0 1 0,-3 1-1 15,1 1-3-15,-2-3 3 0,-1 0 1 0,3-5-2 16,-3 1 3-16,0-4-2 0,3-3 2 16,-1-2 1-16,0-4-1 0,1 0 6 0,-2-3 6 15,3 0 10-15,-3 0 11 0,3-6-3 0,1-2-4 16,1-1-9-16,0-4-10 0,0-1 1 0,-2 1 2 15,2-2-2-15,-1-2 4 0,0 0-5 0,-1 1-2 16,4-2-3-16,-1-2-3 0,1 1-1 0,2 0-3 16,-1 2-3-16,5 0 3 15,-4 3-5-15,-1 2-1 0,0 4-2 0,-2 3-5 16,-2 4 1-16,-2 1-1 0,3 0 2 0,-5 7 1 16,4 1 3-16,-5 3 1 0,1 2 4 0,-1 1 6 15,-2 4-2-15,0 1 2 0,0-1-1 0,-2 2-2 16,-1 0 2-16,2-3 1 0,0 0 0 0,1 0 1 15,0-5-2-15,2 1 1 0,4-4 0 0,-1-1 1 16,4-2 3-16,-1-3 2 0,-1-2 3 16,-1-1 6-16,4 0 0 0,0-4-2 0,0-2-3 15,1-1-5-15,-1-2-2 0,0 0 3 0,1-3-1 16,-2 2 1-16,0-1 2 0,2 1-1 16,-2-2-1-16,0 2-2 0,1-3-2 0,-1 1-4 15,1 0 0-15,2 2-1 0,-1 1 0 0,-2 3-1 16,0 2-1-16,-2 2-2 0,-1 2-1 0,-2 0 1 15,1 5 0-15,-3 2 3 0,4 1 1 0,-5 2-2 16,0 1 4-16,-1 1 0 0,0 1 0 0,0 2 0 16,-2 0 2-16,-4 0 0 0,6 0-2 15,0-2 0-15,0 3-1 0,0-4 0 16,3 1 0-16,4-1 0 0,3-2 3 0,0-1 0 16,4 0 0-16,1-3 1 0,-1-2-1 0,3-4 1 15,1 0 2-15,-4-3 0 0,-2-4 3 16,1 0 3-16,-3-1 0 0,-1-1 8 0,-2 0 2 15,0-3 2-15,-3 0 3 0,2-1-5 0,-5-1-5 0,0-1-4 16,-1 0-3-16,0-2-6 0,-4 0 1 16,-1-2-4-16,0 0-5 0,-3-3 1 0,1 1-2 15,-3 0-3-15,4 1-1 0,-3 1-1 0,-2 2-3 16,1 3 1-16,-2 3 2 0,-2 0-4 0,3 4-1 16,-1 4-2-16,-2 1-2 0,0 2-1 15,-1 0 5-15,0 2-1 0,3 4 2 0,1 4-2 16,2 1-1-16,0 1-1 0,7 2-1 0,1 1 3 15,1 1 0-15,0 0-2 0,3-1 3 0,6-1-3 16,1 1 2-16,1-3 2 0,4-1 3 16,1-2 1-16,3-2 5 0,1-1 4 0,0-3 2 15,2 0 4-15,-1-3 2 0,-1 0 1 0,1-2 2 16,-1-3 4-16,-1-2 2 0,-1-1 4 0,-3-3 3 16,3 1 0-16,-2-1-1 0,-2-2-3 15,-2 0-3-15,4-2-4 0,-5 0-1 0,-1-1-3 16,0-1-6-16,-1-3 1 0,-1 3-2 0,-1 0 0 15,1 0 1-15,-5 5 2 0,1 3 0 0,-3 2 0 16,-1 3 2-16,0 3-5 0,0 1-5 0,0 0-3 16,-3 5-1-16,-1 3 2 0,-4 4 6 15,2 2 4-15,-2 4-3 0,0 0 3 0,-1 0-3 16,4 3 1-16,0-1 0 0,4-2 0 0,0 2 0 16,1-2-1-16,0-2 3 0,1-1-3 15,6 0 1-15,0-2-1 0,1-3-2 0,3-1 2 16,0-2-2-16,2-1 1 0,-2-3-1 0,2-1 5 15,-3-2 1-15,2 0 0 0,2-5 3 16,0-1-3-16,-2-1 0 0,4 0-1 0,-4-3 3 16,-1-2-4-16,2 0 2 0,-1-2-2 0,0 1-1 0,0-5 0 15,-1 2-2-15,0-3 1 0,1 0-4 16,0-2 3-16,2 1-1 0,-3-1-2 0,0 1 6 16,-2 4-3-16,-2 2 4 0,-3 4 2 15,-2 2 2-15,-2 4 3 0,0 3 4 0,0 1 0 16,0 0-5-16,0 6 6 0,-4 3-6 0,-3 3 6 15,-2 1-2-15,4 4-2 0,-1 1-1 16,-2 1-4-16,5 0 7 0,0 1-6 0,1 2-2 0,2-1-1 16,3 0-4-16,4 1-2 0,3-2-2 15,4-3-4-15,0-1-16 0,4-1-12 0,-3-4-25 16,3 0-31-16,-1-3-51 0,3 0-91 0,-3-3-167 16,-4-1-256-16,-6-2-823 0</inkml:trace>
  <inkml:trace contextRef="#ctx0" brushRef="#br0" timeOffset="56075.75">20921 5059 2777 0,'0'0'0'0,"0"0"-14"0,0 0-2 0,0 0 9 16,0 0 1-16,0 0 12 0,0 0 4 0,0 0-5 15,0 0-1-15,136-7-7 0,-90 3-4 0,-1 1-23 16,3-1-35-16,-4 1-55 0,-1 0-109 16,-6 2-172-16,-14-1-164 0,-6 2-774 0</inkml:trace>
  <inkml:trace contextRef="#ctx0" brushRef="#br0" timeOffset="56259.98">20836 5298 2998 0,'0'0'-87'0,"0"0"18"0,0 0 31 0,0 0 52 15,0 0 19-15,0 0-6 0,132 21-8 0,-86-21-7 16,5 0-12-16,4-2-8 0,2-3-24 0,-1 0-56 16,-4 0-83-16,-2 0-171 0,-1-2-204 15,-18 2-344-15,-11 3 58 0</inkml:trace>
  <inkml:trace contextRef="#ctx0" brushRef="#br0" timeOffset="56801.95">22035 4761 1911 0,'0'0'25'0,"0"0"8"0,0 0 32 16,0 0 32-16,0 0 25 0,0 0 7 0,0 0-12 15,0 0-21-15,0 0-22 0,0 0-17 0,0 0-10 16,0 0-3-16,0 0-8 0,11-119-8 16,-6 97-4-16,1 1-3 0,1-1-2 0,-1-2-3 15,-1 1 1-15,1-3-5 0,-2-1-3 16,2-1 1-16,-2-1-6 0,-2-2 2 0,1 3-4 16,-2-1 3-16,-1 5 5 0,0 2 2 0,0 3 2 15,-2 5-4-15,-1 3 0 0,2 7-7 0,1 1-4 16,0 3-15-16,0 0-22 0,0 0-29 15,0 5-9-15,0 4 13 0,6 4 19 0,4 6 30 0,4 2 14 16,1 4-6-16,5 2 1 0,3 0-4 0,1 0-6 16,0 1-2-16,-1-2-3 0,-1 1-2 15,-3-3 3-15,-2-1 1 0,-4 0 1 0,-3-4 6 16,-6-1 0-16,-2-1 7 0,-2-4 1 0,0-2 6 16,-2-2 3-16,-5-2 1 0,-3-1 9 15,0 1-6-15,-4-3 1 0,3-1-6 0,-1-1-4 16,-2 1-9-16,2-2-20 0,3 0-37 0,1 0-69 15,3 2-118-15,0-1-191 0,1 0-91 0,3 1-650 0</inkml:trace>
  <inkml:trace contextRef="#ctx0" brushRef="#br0" timeOffset="57144.37">22542 4621 2869 0,'0'0'-1'0,"0"0"-22"0,0 0 15 0,0 0 21 16,0 0 0-16,0 0-2 0,0 0-3 0,0 0-1 15,119-25 1-15,-92 28-7 0,0 4 3 16,-1 0-5-16,-3 3-1 0,-2 0-1 0,-4 0-4 16,-3 3-4-16,-3-1-9 0,-4 2-5 0,-4 0-3 15,-3 0 4-15,0 0 5 0,-3 0 9 16,-4-2 8-16,-5-1 1 0,-2 1 5 0,-3 2 2 15,0-2 1-15,-1-2 1 0,0 0 4 0,1 2 0 16,1-3 1-16,3 0 1 0,4 1-3 16,2-2 3-16,1 0-4 0,2 2-2 0,4-2 1 15,0-1-8-15,1 0-3 0,9 0-8 0,4-1-3 16,3-1-8-16,6-2-6 0,3-1-12 0,1-1-26 16,4-1-35-16,-2 0-60 0,1-4-95 15,-3-2-116-15,-3-1-146 0,-4 1-262 0,-8 3 260 0</inkml:trace>
  <inkml:trace contextRef="#ctx0" brushRef="#br0" timeOffset="57376.88">23125 4189 2781 0,'0'0'-6'15,"0"0"-18"-15,0 0-3 0,0 0 8 0,0 0 21 16,0 0 19-16,0 0 5 0,0 0-2 0,0 0-3 16,0 0-8-16,-8 140-1 0,13-114-3 15,2 1-5-15,-3 0-1 0,4 0-10 0,-2-3-15 16,-2 0-24-16,1-2-37 0,1 0-52 0,-5-4-84 16,5-1-143-16,-3-4-165 0,-3-1-367 15,1-7 349-15</inkml:trace>
  <inkml:trace contextRef="#ctx0" brushRef="#br0" timeOffset="57562.42">22867 4367 2212 0,'0'0'536'16,"0"0"-539"-16,0 0-18 0,0 0-5 0,0 0 4 15,0 0 13-15,0 0 14 0,0 0 5 0,0 0-4 16,142-10-4-16,-100 12-4 0,2 0-5 15,1 0-10-15,-4 1-30 0,0-1-58 0,-3 1-107 16,-2 1-187-16,-9-2-168 0,-11 1-767 0</inkml:trace>
  <inkml:trace contextRef="#ctx0" brushRef="#br0" timeOffset="57983.66">23588 4481 2541 0,'0'0'97'0,"0"0"-56"0,0 0 14 15,0 0 11-15,0 0-7 0,0 0-11 0,0 0-1 16,0 0-7-16,0 0-6 0,0 0-4 16,0 0-4-16,0 0-4 0,45-129-6 0,-39 113-7 15,-2 0-2-15,0-1-6 0,-1 2 0 0,0-5-3 16,4 2 2-16,-5-1-1 0,2-1-2 0,0 2-1 15,-3 1-3-15,3 1-4 0,0 2 5 16,-2 2-1-16,1 4 0 0,0 2 4 0,-1 4-21 16,-1 2-29-16,0 0-20 0,3 1-18 15,1 5 11-15,1 2 24 0,2 5 19 0,1 1 14 16,1 3 1-16,4 4 4 0,-4 1-1 0,0-1 4 16,-1 4 9-16,3-1 1 0,-3-1 7 0,0-1 2 15,-1-1-3-15,0 0 2 0,-2-1 2 0,-2-4 3 16,-3 0 5-16,-1-4 13 0,0-3 7 15,0-1 10-15,-3-3 1 0,-3 0-3 0,0 0-6 16,-1-2-5-16,-2-1-9 0,0 2-11 0,2-3-6 16,-3-1-13-16,4 1-21 0,-1-1-30 15,4 0-48-15,-2 0-65 0,2 1-118 0,2 0-187 16,-1-1-80-16,1 2-625 0</inkml:trace>
  <inkml:trace contextRef="#ctx0" brushRef="#br0" timeOffset="58449.76">24070 4383 2112 0,'0'0'79'0,"0"0"-13"0,0 0 11 0,0 0-14 16,0 0-26-16,0 0-12 0,0 0-6 0,0 0-8 16,0 0-4-16,0 0 7 0,0 0 2 15,0 0 5-15,0 0 1 0,0 0-1 0,21 77-1 16,-14-66-5-16,1 0-2 0,1-2-3 15,2-1 2-15,-2 0 0 0,1-1 1 0,2-1 1 16,-2-1 1-16,1 1 2 0,3-1-2 0,0 0 1 16,1 0-2-16,1 1-2 0,-2 0-4 0,-1-1-2 15,-2-1-2-15,-2 2-3 0,-4-1 3 16,-1 1-4-16,-2 1 5 0,-2 1 3 0,0-1 1 16,0 1 8-16,-2 1-3 0,-3 0 1 0,-4 0-3 15,-1-1-3-15,0 2 1 0,-1-2-2 0,-5-1 0 16,0 0-6-16,-2-2-2 0,-15 2-13 15,16-4-6-15,5 1-20 0,-1-2-33 16,1 0-60-16,0-2-89 0,5 0-184 0,1 0-190 16,4 0-832-16</inkml:trace>
  <inkml:trace contextRef="#ctx0" brushRef="#br0" timeOffset="58609.87">24045 4409 2575 0,'0'0'55'0,"0"0"-7"0,0 0 8 16,0 0-11-16,0 0-17 0,0 0-8 0,0 0-1 16,0 0-9-16,0 0-3 0,0 0-6 0,144-21-7 15,-112 21-9-15,-2 0-25 0,0 0-45 0,-1 1-86 16,-5 1-177-16,-7-1-240 0,-5-1-876 0</inkml:trace>
  <inkml:trace contextRef="#ctx0" brushRef="#br0" timeOffset="58867.95">24613 3987 2512 0,'0'0'10'0,"0"0"-32"0,0 0 11 16,0 0 16-16,0 0 23 0,0 0 14 0,0 0 17 15,0 0 2-15,0 0-5 0,0 0-4 0,0 0-12 16,17 141-7-16,-13-114-9 0,-1 2-8 0,5-2-8 16,-4 1-3-16,2-1-2 0,-2-3-4 15,0-1-4-15,-2-2-15 0,-2-3-22 16,1-2-32-16,-1-1-47 0,0-3-75 0,0-2-138 16,0-1-164-16,0-3-78 0,-1-3-478 0</inkml:trace>
  <inkml:trace contextRef="#ctx0" brushRef="#br0" timeOffset="59063.91">24396 4127 2384 0,'0'0'21'0,"0"0"-5"0,0 0 11 0,0 0 7 15,0 0 7-15,0 0 1 0,0 0 1 0,0 0-7 16,0 0-12-16,122-8-8 0,-90 9-10 0,-1 2-8 15,2-1-15-15,-2 1-22 0,0 1-50 0,-1-1-84 16,-3 3-142-16,-3-1-176 0,-7-2-419 0,-6 0 256 16</inkml:trace>
  <inkml:trace contextRef="#ctx0" brushRef="#br0" timeOffset="59496.51">24869 4282 1396 0,'0'0'206'15,"0"0"-4"-15,0 0 41 0,0 0-38 0,0 0-54 16,0 0-22-16,0 0-26 0,0 0-22 0,0 0-20 16,0 0-11-16,0 0-13 0,55-128-11 15,-52 111-3-15,-1 0-9 0,-1 2-2 0,3-3-1 16,0 1-6-16,0 1 0 0,3-1-2 0,2-1-5 15,0 1-2-15,0 2 0 0,2-1-5 0,-1 4-1 16,-2 3 1-16,2 1-7 0,-4 4-4 16,2 0-11-16,-5 4-5 0,3 0-13 0,-3 0-2 15,2 3 1-15,1 3 1 0,-4 2 16 0,4 1 8 16,-4 3 12-16,2 1 4 0,-1 4 4 16,-1-1 2-16,-2 3 0 0,1 1 7 0,0 0-1 15,-1 1 2-15,3 1 1 0,-3 0-2 0,0 0 1 16,0 1-1-16,1-2 4 0,1 1-2 0,-1-4 7 15,0 0 1-15,0-3-1 0,-1-2 6 16,0-4 4-16,0-2 0 0,0-2 4 0,0-2 0 0,-2 0-3 16,1-2-1-16,-5-1-7 0,4 0-7 15,0 0-18-15,-4 0-27 0,2 0-45 0,-3 0-73 16,-3 0-102-16,1-2-211 0,5 0-102 0,0 2-667 16</inkml:trace>
  <inkml:trace contextRef="#ctx0" brushRef="#br0" timeOffset="60000.85">25302 4341 1005 0,'0'0'297'0,"0"0"-219"15,0 0 66-15,0 0 51 0,0 0 13 16,0 0-14-16,0 0-15 0,0 0-36 0,0 0-37 15,0 0-29-15,0 0-19 0,0 0-11 0,0 0-13 16,0 0-13-16,24-4-14 0,-25 4-8 0,0 1-10 16,0 0 0-16,0 2 0 0,-5-1 3 0,5 0 10 15,-2 2 5-15,-4 2 6 0,-1 1 0 16,0 1 2-16,-2 1-2 0,2 0 1 16,-5 0 2-16,0 1-3 0,2 3 1 0,-5 0-2 15,2 2 0-15,-5 2-3 0,2 1 3 0,0 1-2 16,-1 0-5-16,0 0 1 0,5-1-6 0,2 1 3 15,2-1-4-15,-1 0 2 0,7 2-1 0,-2-2-6 16,4-2 2-16,1 0-6 0,0-2-3 0,5-1-4 16,0-1 2-16,5-2 1 0,1-1 5 15,2-1 4-15,-1-1 1 0,-1-4 5 0,1 0 1 16,-2-2 5-16,0-1 0 0,1 0 0 0,-2 0 1 16,0 0-4-16,0-4 4 0,-1 1 1 15,0-1 1-15,1 0 1 0,-3 0 0 0,-2-1 2 16,-2 0 1-16,0 1 5 0,-2-1 1 0,0 0 1 15,0 1-5-15,-4-2-1 0,0-1-7 0,-4 1-1 16,-1 0-1-16,-1 2-10 0,-1 0 8 0,-1-1-6 16,-1 1 1-16,-1 2 2 0,2 0-7 0,-1-1 1 15,1 3-5-15,-2 0-2 0,3 0-14 16,-1 0-19-16,1 3-34 0,1 0-47 0,0 3-54 16,-1 1-76-16,1 1-147 0,1-3-162 0,2 0-787 0</inkml:trace>
  <inkml:trace contextRef="#ctx0" brushRef="#br0" timeOffset="60925.39">22245 5324 1818 0,'0'0'68'0,"0"0"-13"15,0 0 33-15,0 0 32 0,0 0 5 16,-124-32-34-16,102 29-20 0,2 0-25 0,2 1-13 16,2 2 8-16,5 0-6 0,5 0-10 0,2 0-18 15,4 0-25-15,2 2-3 0,8 2 8 0,7 1 27 16,4-1 28-16,10 1 8 0,7-3 0 15,11 1-14-15,6-1-13 0,3-1-2 0,4 1-3 16,2 0 4-16,3 0 6 0,1-1 2 0,4-1-1 16,4-1-4-16,0 1-5 0,5 0-2 0,3 0-3 15,5-5-5-15,0-2-2 0,10 0-3 0,0-2 0 16,5-3 2-16,1 0-2 0,3-1-1 0,3-3-4 16,-2 1 0-16,5-1 0 0,-4 2 1 15,0 0 0-15,-2 4 0 0,-8-1 3 0,-7 2-8 16,-10 2 3-16,-4 0 0 0,-10 1 3 0,-8 0 7 15,-8 0 8-15,-7 1 6 0,-8 0 3 0,-2 0 5 16,-9 2-6-16,-1-2-2 0,-6 2-5 16,2 2-6-16,4 0-4 0,-4 1-5 15,0 0-3-15,5 0-1 0,-2 0 1 0,5 2-2 16,-1 1 0-16,2-1 0 0,-1 2 0 0,1 0-3 16,-1 1 0-16,0-2-2 0,-1 2-4 0,-4-1-2 15,-1-1-3-15,-4-2-1 0,-5 0-4 0,-6-1 1 16,-6 0 1-16,-3-1-15 0,0-3-41 0,-2-3-72 15,-8-3-139-15,0 3-312 0,5 2-585 0</inkml:trace>
  <inkml:trace contextRef="#ctx0" brushRef="#br0" timeOffset="61698.82">23705 5623 2374 0,'0'0'4'0,"0"0"3"0,0 0 27 16,0 0 20-16,0 0 8 0,0 0-2 16,0 0-1-16,0 0-10 0,0 0-10 0,121-35 0 15,-96 34-9-15,-1 1-3 0,0 0-4 0,0 0-10 16,-3 2 7-16,-2 3-6 0,-2 0-3 0,-2 0-1 15,0 1-4-15,0 2-4 0,-2 0 2 0,-1 2-4 16,-1 1-2-16,-2-1 4 0,-3 3-3 0,2-2 7 16,-4 2-7-16,3 1 1 0,-6-2-2 15,0 2-7-15,-2-2 8 0,0-1-3 16,-8 1 5-16,0-2-1 0,-2 0-1 0,-6-2-3 16,-4-1-3-16,-2-1-2 0,-6-1-5 0,-1-2 4 15,2 0-1-15,-1 0 4 0,2 1 5 0,5-2 0 16,4 0 2-16,2 1-2 0,4-3-2 0,8 1-4 15,-2-1-11-15,6 0-16 0,0 0-12 16,0 0 0-16,7 0 4 0,-1 0 15 0,4 0 6 16,4 0 4-16,-1 0-3 0,6 0-3 0,-4 0 2 15,1 0-2-15,1 0 7 0,0 0 1 0,-2 0 4 16,-2 3 3-16,1 0 3 0,-1 2 1 16,-2 1 1-16,-1 1 4 0,1 1-2 0,-2 1 8 15,1 2 1-15,-3 0 5 0,0 3 6 0,1 0 1 16,1 2 8-16,1 2 12 0,-3 3 0 0,1-1-4 15,3-1-3-15,-3-2-17 0,3 2-2 0,-3-5 7 16,1 0-1-16,-2 0 5 0,-4-1 4 16,-2-4 1-16,-1 0 7 0,0-3 7 0,-1 0 10 15,-7-3 1-15,-4-1-4 0,1 1-10 0,-8-2-13 16,-1-1-8-16,-1 0 1 0,0 0 1 16,-1 0-1-16,-2 0-2 0,-1-1-10 0,-1-2-1 15,0 2-6-15,-2-1-2 0,2 1 2 0,0-1-3 16,-3-2 0-16,5 2-6 0,-1 1-8 0,4-1-10 15,3 1-13-15,2 1-19 0,1 0-28 16,3 0-35-16,3 0-53 0,3 0-104 0,0 0-185 0,4 0-149 16,1 0-730-16</inkml:trace>
  <inkml:trace contextRef="#ctx0" brushRef="#br0" timeOffset="79499.48">2233 8430 1664 0,'0'0'-18'0,"0"0"18"0,0 0 47 16,0 0 36-16,0 0-1 0,0 0-36 0,0 0-24 16,0 0 1-16,0 0 5 0,0 0 3 0,0 0 0 15,0 0-1-15,-25 21 10 0,28-21 10 0,2-5 20 16,-1-3 1-16,4-2-8 0,1-4-13 0,1-4-21 16,3-3-8-16,2-3-7 0,-2-4-5 15,3 0-2-15,-2-2-1 0,-3 0 1 0,3-2-1 16,-4 0 2-16,-4-1-1 0,2-2-1 0,-4 0 0 15,1 2 4-15,-3 4 1 0,-2 3 6 16,0 5 7-16,0 8 1 0,0 1 3 0,-2 6-5 16,1 4-9-16,1 2-15 0,0 0-19 0,0 3-7 15,0 7 3-15,3 4 9 0,0 6 11 16,5 3 5-16,1 3-3 0,2 3 1 0,-1 0-1 16,2-1 1-16,4-1 1 0,-4 0-5 0,6-1 4 15,-4-1-3-15,1-1 0 0,-2-1 1 0,-2 1 2 16,0-4 0-16,-1 0 0 0,-5-1 6 0,0-4-5 15,-3 1 2-15,-2-2 0 0,0 1 2 16,0-4 8-16,-6 0 2 0,0 0 5 0,-3-1-4 16,0 0 1-16,-3-2-3 0,1-1-4 0,-2 0-1 15,-1 0-8-15,3-1-10 0,-1-2-11 0,3-2-14 16,-1-2-25-16,3 0-30 0,2 0-51 0,0-4-106 16,1-1-153-16,3 0-117 0,0 0-643 0</inkml:trace>
  <inkml:trace contextRef="#ctx0" brushRef="#br0" timeOffset="80070.47">3035 8386 1750 0,'0'0'529'15,"0"0"-491"-15,0 0 51 0,0 0 27 0,0 0-15 16,0 0-45-16,0 0-23 0,0 0-3 0,0 0-11 15,0 0-9-15,0 0-8 0,0 0-3 16,0 0 1-16,0 0-2 0,-128 64 0 0,108-47-2 16,0 1 4-16,2 0-2 0,2-1-2 0,1-2 5 15,2-3-9-15,5-1 3 0,3-3-5 0,-1-1-5 16,5-2-2-16,-1-2-8 0,2-1-12 0,0-1-25 16,0-1-19-16,1 0-7 0,2 0 9 0,5-5 25 15,2-2 20-15,3-1 8 0,2-3 0 16,-2 1-2-16,-1-1 0 0,4 3 5 0,-4-1 4 15,-2 5 6-15,1 3 2 0,-1 1 5 0,1 0 2 16,-1 7-4-16,0 0-2 0,2 4-6 16,2 1-14-16,-3 5 3 0,-1-1 1 0,-2 3 10 15,-3 1 12-15,2 0 4 0,-6 1 6 16,-1 2 1-16,0-2 5 0,-2 1 2 0,-5-1 3 16,-2-1-1-16,-1 2 3 0,-2-2 0 0,-4 0 1 15,3 0 4-15,-5-2-2 0,3 1 8 0,-3-4 2 16,1-2 6-16,3-3-1 0,3-3-6 0,2-3-3 15,0-1-5-15,7-2 0 0,0-1-7 16,0 0-14-16,2-4-21 0,0-3-12 0,2-2-4 16,2-1 5-16,4-2 13 0,2 2 4 0,0 1 2 15,1 2 4-15,-1 0 3 0,1 5 2 0,0 1 0 16,-1 1 4-16,1 1 0 0,-1 4 2 0,2 3 5 16,3 4-4-16,-2 0-2 0,4 0-3 0,-2 2-1 15,4 1 2-15,-2 2 1 0,-1 1-4 0,2-1-5 16,2 0-18-16,-1-1-29 0,-2 0-43 15,-1-2-62-15,2-1-88 0,1-2-105 0,-4-1-53 16,0-5-229-16,-9-2 401 0</inkml:trace>
  <inkml:trace contextRef="#ctx0" brushRef="#br0" timeOffset="80499.24">3330 8700 2542 0,'0'0'-4'0,"0"0"10"0,0 0 24 15,0 0 23-15,0 0-23 0,0 0-23 0,0 0 2 16,0 0 4-16,0 0 0 0,0 0 6 0,0 0-5 16,120-47-2-16,-104 53-3 0,-1 1-6 0,0 2 1 15,-5 2-6-15,-1-1 0 0,-4 1-3 0,1 2-4 16,-5 2 0-16,-1-2-3 0,0-1 3 15,-3 1-1-15,-6 0 5 0,0 0-1 0,-1-2 5 16,-1 0 2-16,2 0-1 0,1-3 0 16,4-2-3-16,-2-2-5 0,4-1-17 0,2-3-20 0,0 0-17 15,0 0-7-15,3 0 7 0,5-2 17 16,1-1 11-16,4-2 0 0,2 0-5 0,-2-1-14 16,3 2-4-16,-3 2 7 0,0 1 7 15,3 1 19-15,-5 0 10 0,1 1 6 0,-2 5 6 16,1 1 7-16,0 1 10 0,0 2 9 0,-3 0 10 15,-1 1 3-15,-4 0 13 0,-3 1 11 0,0 1 10 16,0-1 3-16,-3 2 0 0,-6 0-12 16,-3 2-16-16,-3-3-3 0,-1 3-19 0,-2-2-6 15,-2-1-4-15,0 0-8 0,3-3 1 0,3 1-14 16,2-3-14-16,2-2-42 0,2-3-64 0,4-2-132 16,4-1-218-16,0 0-120 0,0 0-531 0</inkml:trace>
  <inkml:trace contextRef="#ctx0" brushRef="#br0" timeOffset="80710.92">4025 9002 2759 0,'0'0'29'0,"0"0"27"0,0 0 18 16,0 0 0-16,0 0-27 0,0 0-34 0,0 0 4 15,0 0-12-15,0 0 1 0,0 0-4 0,-43 122-12 16,33-103-6-16,1 1-28 0,0 1-28 0,-2 1-54 16,4 0-60-16,2-1-93 0,0-3-182 15,3-4-141-15,2-6-684 0</inkml:trace>
  <inkml:trace contextRef="#ctx0" brushRef="#br0" timeOffset="81950.85">4162 8685 2465 0,'0'0'151'0,"0"0"-143"16,0 0 37-16,0 0 22 0,2-118-19 0,9 103-33 16,0 2-11-16,1 3 0 0,3 3-4 15,-1 3 7-15,-2 4 0 0,5 0-1 0,-4 4 6 16,5 7-5-16,-4 2-2 0,1 4-2 0,-2 0 0 15,-3 1-3-15,1 2 1 0,-2-2-2 0,-1 0-3 16,-4-1 1-16,2-1-5 0,-2-2 3 0,-2-1-10 16,3-2 10-16,-3-2-1 0,0-3-1 0,2-3 10 15,-2-1-9-15,0-2 6 0,-1 0 3 16,5-4 0-16,-2-4 5 0,2-3 2 0,-1-1 2 16,2-3-1-16,1-1-2 0,-3-2-4 0,4 0-1 15,0-4-4-15,0 2 1 0,2 0-2 16,-1 0 1-16,0 1 2 0,0 1-6 0,0 2 6 15,0 5-6-15,2 2 0 0,-2 3-1 0,0 2-4 16,1 4 5-16,-2 0-9 0,0 6 8 0,1 2-1 16,-1 3-3-16,-3 1 6 0,2 3-3 0,2 0 2 15,-4 3 2-15,-2-3 2 0,0 0-2 0,1 0 6 16,-3 1-4-16,5-2 0 0,-4-2 2 16,3 1-3-16,-2-3 4 0,1-2-6 15,0-2 3-15,4-1-3 0,-2-2-3 0,1-3 6 0,1 0-5 16,1 0 3-16,3-3 0 0,0-3 2 15,-1-2 0-15,-2-3 0 0,2 1 1 0,-2-2-3 16,-1 0 4-16,1-2 0 0,-3 0 0 0,-2 1 2 16,2 0 0-16,-1-1-2 0,-1 2 2 0,-2 1 1 15,2 0 0-15,-3 1 4 0,-1 3-2 16,0 1 0-16,-1 2-1 0,1 3-4 0,-1 1-1 16,0 0-3-16,0 0 3 0,3 4-1 0,-3 3 1 15,1 3 3-15,0 2-2 0,0 1 1 0,0-1-4 16,-1 2 5-16,5 1-6 0,-2-1 4 0,1 0-1 15,2 0-2-15,-2-2 2 0,4 0-2 16,1-3 0-16,1 0 1 0,1-2 0 0,1 0-1 16,2-1 3-16,2-3-3 0,1-1 2 15,-1-2 2-15,2-1 2 0,0 1 1 0,-2-3 1 16,1-2 3-16,-4 0-1 0,0-2 0 0,-5-1 3 16,-2-1-1-16,0 1 5 0,-3-1 1 0,-2 1 0 15,-1-2-2-15,0-1-4 0,-6 0 2 16,0-1-7-16,-3 1 0 0,-1-2-3 0,-3-2-5 15,-2-1-2-15,1-1-2 0,-3-2-6 0,0 0-3 16,-1 2-2-16,-3-1-6 0,-1 4 5 0,1 2 5 16,3 2 5-16,-2 5 4 0,4 2-1 0,1 1 2 15,1 2-3-15,1 0 3 0,6 3-2 0,2 3-4 16,-1 1 3-16,5 4-3 0,0 0 3 16,1 2 1-16,1 1-3 0,5 1 0 0,2-1-5 15,5-2 1-15,0 0-5 0,2-2 3 0,1-1 1 16,2-2 0-16,-3-1 7 0,4-3 1 15,-1 0 2-15,-1-3 1 0,-3 0 5 0,1 0-2 16,-1-1 6-16,-1-5 0 0,0 0-1 0,1-2-1 16,-4 0 1-16,-1-2 1 0,-1-2-2 0,2-1 3 15,-3 2-2-15,2-2-6 0,1 0 5 16,-3-3-1-16,-1 0 2 0,2-1-1 0,0-1-1 16,-2 1-4-16,1 3-2 0,-1 2 5 0,-3 2-4 15,0 2 2-15,2 2-1 0,-3 2-5 16,-2 3 2-16,0 1 1 0,0 1-1 0,0 5 2 0,0 2 3 15,-2 4-3-15,-4 1 2 0,4 2-4 16,-2 3 3-16,-1 0-3 0,4 0 0 0,0 2 2 16,0 0-2-16,2-1 4 0,-1 0-2 0,0-2 1 15,2-1-1-15,3-4 1 0,-1-2 0 0,6-2-3 16,-1-1-1-16,1-2-5 0,3-2 2 0,-2-2 3 16,4-1 0-16,-2 0 2 0,-1 0 0 15,3-3-3-15,-3-2-1 0,0 0 2 0,-3-1-1 16,0-2 4-16,-3-1 1 0,2-1 1 0,-1-2 1 15,-4 0-1-15,4-2 3 0,-5 0-4 16,0-1 2-16,2 1 1 0,-3-3-3 0,0-2 1 16,-1 0-2-16,0 1-1 0,0 0 3 0,0 4 4 15,0 1 5-15,0 1 2 0,0 7-1 16,0 1-3-16,0 3-5 0,0 1-1 0,0 2 2 16,0 6-2-16,0 5 4 0,0 2 0 0,-1 2-1 15,1 3 2-15,0 0-1 0,1 2 1 0,-1 1 0 16,2-3 2-16,0 1-2 0,4 0-2 15,-2-4-2-15,5 0-6 0,2-4-4 0,2-2-15 16,2-1-9-16,4-1-24 0,2-3-71 0,0 0-105 16,-2-2-316-16,-8-3-842 0</inkml:trace>
  <inkml:trace contextRef="#ctx0" brushRef="#br0" timeOffset="82213.72">6236 7914 2756 0,'0'0'-74'0,"0"0"20"16,0 0 56-16,0 0 14 0,136-24-21 16,-96 17-39-16,1-2-37 0,5 1-50 0,0 0-59 15,0 1-123-15,-12 2-196 0,-13 2-828 0</inkml:trace>
  <inkml:trace contextRef="#ctx0" brushRef="#br0" timeOffset="82390.28">6154 8149 2752 0,'0'0'167'15,"0"0"-178"-15,0 0 17 0,0 0 22 0,0 0-8 16,0 0-14-16,147 25-6 0,-94-32-17 0,1-4-35 16,3 1-51-16,0-3-59 0,-2 0-71 15,1 0-157-15,-17 1-216 0,-14 5-799 0</inkml:trace>
  <inkml:trace contextRef="#ctx0" brushRef="#br0" timeOffset="83490.19">8215 8008 1960 0,'0'0'138'16,"0"0"-170"-16,0 0 34 0,0 0 22 15,0 0 8-15,-14-143-10 0,22 115-17 0,1-1-7 16,3 4 3-16,-1 5 0 0,0 2-3 16,-1 6 4-16,-2 7-3 0,-2 5 0 0,2 0 1 15,2 12 2-15,-2 5 4 0,-2 6 1 0,0 3 2 16,0 4-5-16,-1 0 0 0,3 0-2 0,-5-2-1 15,2 0-2-15,0-3-1 0,4-3 2 0,-3-2-2 16,2-1 4-16,-1-6 2 0,1-2 3 16,-2-5 7-16,0-2 7 0,3-3 9 0,0-1 5 15,-2-2 5-15,2-6-7 0,-1-5-6 0,3-2-7 16,-1-3-10-16,-1-3-1 0,1 0-3 0,-1-1-3 16,-1 0-2-16,-2-2 1 0,1 3-4 0,-1 1 2 15,0 0-2-15,1 6-2 0,-1 1 1 0,-1 5-7 16,0 3-4-16,-1 3-9 0,-2 2-5 0,2 1-1 15,0 7 2-15,-1 3 13 0,3 3 6 16,-2 4 7-16,4 3 1 0,-2 0-2 0,2 1-1 16,1 0 1-16,1 1 1 0,2-2-1 15,2-1 2-15,-2-4-1 0,3 0 1 0,-1-4 2 16,0-2 3-16,3-3 1 0,-3-2 3 16,-1-3 6-16,0-2-1 0,-2 0 8 0,-4-6 0 15,-1-1 1-15,1-3-2 0,-3-1-5 0,0-3-3 16,-1 0-6-16,0-1 1 0,-1-1-1 0,-1 0-4 15,1 1 2-15,-1-2-5 0,0 1 1 0,-1-1-2 16,1 2 1-16,1 2-1 0,1 1 0 0,1 3-1 16,-4 2 1-16,3 3-1 0,-2 2-6 15,1 1-8-15,-2 1-5 0,1 0 1 0,1 3 4 16,0 6 9-16,0 1 10 0,0 4 0 0,0 2 2 16,1 2-3-16,-1 0-1 0,3-1-3 0,2 0-4 15,2-1 1-15,2-1-1 0,6 2 0 0,-2-5-5 16,2-2 0-16,1 0-3 0,5-3 4 0,1-3 3 15,1 0 1-15,-3-4 0 0,2 0-1 16,1 0 1-16,-4-6 3 0,-3-2 4 0,-1-3 4 16,-1 0 2-16,-3-1 4 0,0-2 1 15,-2-1 4-15,-3-1 0 0,-2 2 0 0,-2-2 3 16,-3 2-1-16,-1 0 2 0,0 0-4 0,0 2 1 16,-4 0 0-16,1 1 1 0,-5 1 8 0,0 3 0 15,0 3 5-15,1 0 2 0,-2 4-6 16,0 0 0-16,-1 0-3 0,1 6-6 0,0 3 1 15,2 1-4-15,1 2-1 0,1 1-2 0,1 1-5 16,3 0-1-16,1 1-4 0,0 3-1 0,5-4 1 16,1 2-2-16,4-1 0 0,2-1-3 0,3-2-7 15,0-2-7-15,4 1-18 0,6-3-32 16,2-3-52-16,3-2-50 0,4-3-86 0,-7 0-226 16,-8 0-827-16</inkml:trace>
  <inkml:trace contextRef="#ctx0" brushRef="#br0" timeOffset="84070.22">9786 7807 2440 0,'0'0'34'0,"0"0"-11"0,0 0 28 16,-128 14 12-16,96-2-30 0,3 1-26 15,0 4-1-15,1 1 10 0,0 3 8 0,2-1 5 16,4 1 4-16,5 1-6 0,6 1-6 0,5-4-7 15,6-2-10-15,2-2-10 0,12-4-4 0,4-1-1 16,7-3 1-16,0-3 2 0,6-3-1 0,0-2-2 16,1-3 1-16,-3-5-2 0,0-2-2 0,-1-3-2 15,-6-1 5-15,-2-2 5 0,-2-1 6 16,-6 0 7-16,0-1 0 0,-3-3-1 0,-2-2 0 16,-4-1-1-16,-3-3 0 0,0-4 0 0,0-2-2 15,-1-7-2-15,-4 0-3 0,0-1 2 0,-3-2-1 16,-3 2-1-16,2 1 4 0,-1 5 0 15,0 4 6-15,0 6 1 0,0 8 3 0,3 7 5 16,0 5 0-16,-1 5-1 0,2 1-8 0,0 9-5 16,-3 7-3-16,3 6 1 0,2 7 2 0,2 2 1 15,2 1-1-15,1 5 3 0,5-2 2 16,4 5-1-16,3-2 3 0,3 0-3 0,3-1-5 16,4-4-6-16,5-4-5 0,2-3-8 15,2-4-2-15,5-4-3 0,-2-4-4 0,2-2-4 16,0-4-4-16,-3-2-1 0,-3-3 2 0,0-3 7 0,-2 0 12 15,-4-6 7-15,0-1 7 0,-3-3 3 16,-2 0-2-16,-6-3 3 0,-1-2 2 0,-7 0 3 16,1-1 2-16,-6-2 6 0,-1-1 2 0,0-2 6 15,-1 3 7-15,-2 1 5 0,-4 2 11 0,0 3 4 16,2 6 9-16,-1 2-5 0,4 4-9 16,-1 0-13-16,-2 5-16 0,3 6-7 0,0 4-4 15,-2 4 1-15,2 1-1 0,2 2-2 16,0-1-2-16,0-1-4 0,0 0 3 0,0 1-5 15,0-4 0-15,6-1-7 0,-3-2-20 0,4-1-29 16,-1-4-42-16,1-1-63 0,4-5-78 0,0-2-151 16,-2-1-229-16,0 0-817 0</inkml:trace>
  <inkml:trace contextRef="#ctx0" brushRef="#br0" timeOffset="84208.93">10407 7576 1810 0,'0'0'513'0,"0"0"-558"0,0 0 15 0,0 0-48 16,0 0-86-16,0 0-131 0,0 0-156 0,0 0 10 15,0 0-378-15</inkml:trace>
  <inkml:trace contextRef="#ctx0" brushRef="#br0" timeOffset="84553.68">10801 7719 1747 0,'0'0'272'16,"0"0"-34"-16,0 0 9 0,0 0-74 0,0 0-65 16,0 0-23-16,-133-4-9 0,104 10-7 0,0 2-16 15,-1 1-11-15,0 5-13 0,3-2-3 16,0 2-7-16,0 0 2 0,6 1-1 0,1 3-2 16,8-4-6-16,2 1-7 0,7 1-5 0,3-4-11 15,0 1 5-15,10-1-4 0,3 0 0 0,1-3 3 16,8-1-9-16,2-1-4 0,1-2-7 15,4-4-3-15,2-1-4 0,4-3 1 0,0-4-3 16,-2-4 1-16,1 1 7 0,-7-1 4 0,1-1 11 16,-9 0 6-16,-1 0 7 0,-6-2 2 0,-2 1 3 15,-6 2 8-15,1 2 3 0,-4 0 11 0,-1 5 5 16,0 1 6-16,-1 3-7 0,-5 0-10 0,2 4-7 16,-4 5-16-16,1 3 3 0,3 0-3 15,-3 3 1-15,5 3-1 0,1-2-4 0,1 0-5 16,0 1-16-16,1 1-15 0,5-3-39 0,0 0-48 15,9-1-64-15,-3-2-91 0,3-2-180 0,-2-3-134 16,-5-3-673-16</inkml:trace>
  <inkml:trace contextRef="#ctx0" brushRef="#br0" timeOffset="86117.11">11822 7610 2631 0,'0'0'-34'0,"0"0"36"16,0 0 39-16,0 0 13 0,0 0-24 0,0 0-24 16,0 0-5-16,0 0 4 0,0 0 3 0,0 0 6 15,0 0 2-15,0 0 0 0,-107 134-2 16,110-110-4-16,8-2-3 0,6 0-3 0,-2-5-3 15,5-1-1-15,4-3-6 0,0-3 2 16,-2-1-5-16,4-5 0 0,-2-3-1 0,3-1 0 16,-5-3 0-16,2-4-1 0,0-4 3 0,-4 1 1 15,-4-3 3-15,0 0 3 0,-4-2 1 16,-2 0 2-16,-1-2 1 0,-4-3 0 0,2-2-1 16,-4 0 2-16,3 1-4 0,-5 0 2 0,0 3-2 15,-1 4 2-15,0 3 3 0,0 3 0 0,0 3 5 16,-1 3-6-16,1 2-4 0,-2 0-4 0,1 6-3 15,-3 4 5-15,2 3 2 0,2 2 4 16,0 3 1-16,0 1-1 0,0-1-2 0,0 0 0 16,6 0-2-16,-2-1 2 0,8-4 2 0,2-2-1 15,1-3-1-15,3-3-2 0,1-2 1 0,2-3-1 16,-1 0 0-16,0-3 1 0,1-4-1 0,-5-3 3 16,0-2-1-16,-4-2 1 0,-2-1 0 0,0-1 2 15,-3-1 5-15,-4-2 1 0,-3 3 1 16,0 0 0-16,0 1-3 0,0 1 2 0,0 3-1 15,-2-1 3-15,0 5-4 0,-2 1 2 0,3 2-3 16,1 3-4-16,0 0-1 0,0 1-5 0,0 1 0 16,0 5 0-16,0 3-1 0,4 5 5 15,-2 1 3-15,1 2-2 0,2 2 4 16,-1 2-5-16,5 1 1 0,-1-1 1 0,3-2-4 0,1-1 3 16,0-1-2-16,4-3 0 0,-1-2 5 15,5-2-2-15,-1-3 1 0,3-4 3 0,3-2-3 16,-2-1 5-16,4-1 1 0,-3-6-2 0,-2-2-2 15,-1-3 0-15,-2 0-1 0,1-3 5 0,-6-1 6 16,1-3 4-16,-4-2-1 0,-1 1 1 16,-1-2-3-16,-3-2-5 0,0-2-2 0,-2 0-7 15,-1-4-3-15,0-1-1 0,-2-4 0 0,3-1 0 16,-1 0-3-16,-3-2 1 0,1 2-3 0,-1 1 1 16,0 6 5-16,-4 3-2 0,0 6 1 0,0 2 0 15,-2 9 3-15,3 3-1 0,-1 5-1 16,1 1-3-16,-1 5-5 0,-3 6 2 15,3 7 4-15,-2 2 1 0,4 2 1 0,0 4-1 0,2 0-1 16,0 1 0-16,1-1 1 0,4 3-1 0,4-2-1 16,4 2-1-16,3 0 2 0,1-2-3 15,-2-2 3-15,5-1-1 0,0-5-5 0,-2-1 1 16,3-4-4-16,-1-3 3 0,1-4 2 0,1-3 2 16,-1-3 0-16,1-1 0 0,-1 0 2 15,-3-4-1-15,-2-3 4 0,-3-2-2 0,-2-3 1 16,-2 1 2-16,0-4 2 0,-3 1 1 0,0-2 0 15,1 0-3-15,-4 0-1 0,3-1 0 0,-4 3-2 16,0 1 1-16,-1 3-3 0,-1 2 1 16,1 3 1-16,1 3-5 0,0 1-1 0,-1 1-3 15,1 1-2-15,0 5 3 0,4 3 4 0,-2 2 5 16,2 2-1-16,-2 2-1 0,2 1-3 0,-2 0-1 16,2-1 4-16,-2 1 0 0,4-1 2 0,0 0-1 15,-2 1-1-15,4-2 0 0,3-2 2 16,-1-1-1-16,0-2 1 0,0-1 0 0,-1-2 2 15,0-2 5-15,-1-3 0 0,0-1 6 0,0 0-2 16,-1-2 4-16,-2-3 1 0,-3-2 1 0,4 0 2 16,-6-1-2-16,-2-2-1 0,0 2-8 0,0-4 1 15,-2-1-2-15,-6 1-7 16,-2-1 4-16,0-1-7 0,-4 0-3 0,-3-2-2 16,0-1-3-16,-5 0-5 0,3-1-2 0,-4 2-1 15,2 2-3-15,1-2 4 0,3 4 0 0,4 1 5 16,2 4-1-16,2 1 5 0,6 1 1 0,1 4-11 15,0 0-9-15,2 1-9 0,0 0-4 0,4 0 8 16,2 2 9-16,3 1 7 0,4-2 6 0,0 1 4 16,2-1 3-16,1-1 4 0,1 0-1 15,-2 0 2-15,3 0 0 0,-4 0 0 0,4-2 1 16,1-2-1-16,-1 1 5 0,-2-2-4 0,2 2 2 16,-1-1 2-16,-2 1-3 0,3 0 4 0,-3 0-1 15,2 1-2-15,-1 2-4 0,-1 0 0 0,5 0-3 16,-1 1 2-16,0 3-3 0,-2 3 0 15,0 2 1-15,-3 1-2 0,0-1 4 0,-6 2-4 16,-4 1 2-16,2 1 1 0,-6 1-4 0,0-1 6 16,0 3-1-16,-4 1 1 0,0-2 0 15,-1-1 2-15,1 1-3 0,1 1 2 0,0-3 0 16,2 0-2-16,1-2 4 0,0 0-3 16,1-2 5-16,4-2 5 0,2-1 3 0,-2-1 8 15,6-3-1-15,1 0 0 0,2-2-4 0,0-2-6 0,5 1-4 16,0-3-2-16,2-2-2 0,-1-1-3 15,-1 0 6-15,1 2-6 0,-3-4 4 0,0 3 1 16,2-3-2-16,-1 0 3 0,-5 2-4 0,2-3 2 16,-2 1-6-16,-1-2 5 0,-1-1-1 15,-1-2 1-15,1-3 3 0,-1 1-5 0,0-3-1 16,0 0-2-16,-1-4 1 0,-1 0 0 0,-3 1 3 16,0-2-1-16,-4 5 0 0,-1 1 0 0,-1 3 4 15,1 2 9-15,-5 5 3 0,1 2 8 0,-1 6-6 16,-1 0-2-16,-3 11-4 0,-2 1-6 15,1 6 4-15,-1 2-1 0,1 2 3 0,2 1-3 16,2 2 1-16,3-3-3 0,2 4-4 16,1-3 0-16,0-1-4 0,2-1 1 0,5-2-4 15,-1-3 3-15,2-1-3 0,1-4-3 0,1-1-7 16,-2-1-19-16,2-5-28 0,-1 0-56 0,-2-3-100 16,-2-1-264-16,3 0-856 0</inkml:trace>
  <inkml:trace contextRef="#ctx0" brushRef="#br0" timeOffset="86292.99">14060 7003 2941 0,'0'0'1'15,"0"0"0"-15,0 0-11 0,0 0-16 0,0 0-19 16,0 0-34-16,0 0-34 0,0 0-44 15,0 0-76-15,0 0-120 0,0 0-193 0,0 0-831 0</inkml:trace>
  <inkml:trace contextRef="#ctx0" brushRef="#br0" timeOffset="87216.2">14007 7515 2937 0,'0'0'102'0,"0"0"-17"0,0 0-12 16,0 0-42-16,0 0-21 0,0 0-7 0,0 0-1 15,0 0 0-15,0 0 3 0,141-90 6 0,-114 74-2 16,2-1 0-16,-4-1-4 0,5-1-3 16,-4-3 1-16,0 0-1 0,-1-2-3 0,0-3-7 15,-5-4-6-15,1-2-8 0,-1 1-10 0,-2 1-9 16,-3 0-9-16,-3 3 3 0,-7 3 6 15,-3 7 14-15,-2 4 12 0,-2 4 5 0,-6 7 1 16,-5 3-1-16,-2 2 2 0,-4 10-2 0,-4 3 8 16,0 4 1-16,-6 2 2 0,3 4 4 0,-2 3-2 15,3 3 0-15,0 2 1 0,4 1-1 16,2-1 3-16,7 0 4 0,5-1 0 0,5-1-2 16,2-3-1-16,5 0-5 0,6-1-3 0,2-1-3 15,1-3-2-15,3-1-3 0,2-5 0 16,2-3 5-16,0-3-1 0,1-4 3 0,-3-2-1 15,3-4-4-15,-4-1 7 0,0 0 2 0,-3-5 3 16,1-1 1-16,-2-2 0 0,-2-3-2 0,1-1 0 16,-3-1 4-16,2-1-3 0,-2-2-1 0,-1 1 1 15,1-2-2-15,-3 3 1 0,1 0 2 0,-1 3-3 16,1 0 0-16,-4 4-2 0,0 2 1 16,0 1 2-16,0 4-5 0,0 0 3 0,-2 3-1 15,-1 5 1-15,-1 3 6 0,0 2-3 0,0 1 1 16,0 3-4-16,0 1-1 0,0 0-1 0,0 0 2 15,1-2-1-15,3 0-2 0,2 2 1 16,1-5 0-16,2 1 0 0,0-2 3 0,4-2-1 16,-2-2-4-16,0-3 6 0,-1-2 3 0,0-2 4 15,2-1 4-15,0 0-1 0,-3-5-2 16,4-1-3-16,-4-2 1 0,1-2 0 0,-4-1-2 16,-2-1 3-16,-2-2-3 0,0 0-1 0,-2-3 3 15,0 0-7-15,-3 0-2 0,-1-4-3 0,-3 1-6 16,-3 1 2-16,1-2-1 0,-1-1-5 0,-2 3 2 15,0 0-3-15,-2 3 2 0,1 3 3 16,2 0 1-16,0 4 5 0,1 3-2 0,0 2 3 16,1 4 1-16,3 0-4 0,0 0-2 0,-2 5 1 15,2 1-3-15,1 1 1 0,4 0 3 0,-1-1-3 16,2-1 1-16,0-1 1 0,2 2 0 0,2-2 4 16,7 0 1-16,-3-1 4 0,3-1-2 15,2-1 1-15,1-1 3 0,3 0-2 0,1 0 0 16,2 0-2-16,-2-2-1 0,2-2-1 0,1 1 2 15,3 1 0-15,-2-3 3 0,1 1-3 16,0 2 0-16,1-1-3 0,-3 1-2 0,-1 0 4 16,-1 2-2-16,-4 0 7 0,1 0 3 0,-4 0-2 15,-2 2 2-15,0 3-3 0,-3 0 4 16,-2 2 5-16,-4 1 5 0,0 2 4 0,-1 4 1 16,0 0 2-16,0 1-2 0,-1 1-1 0,-2 2-4 15,1 0-2-15,1-1-6 0,-2-1-1 0,2-1-2 16,1 0-5-16,-1-2 2 0,-1-2-5 15,2-1-2-15,0-2-3 0,0-2-13 0,3 1-9 16,3-1-15-16,3 1-15 0,6-1-18 0,1 0-11 16,8-1-51-16,3 1-98 0,0-1-217 0,-3-3-268 15,-10-1-780-15</inkml:trace>
  <inkml:trace contextRef="#ctx0" brushRef="#br0" timeOffset="88399.91">16321 7598 1847 0,'0'0'23'16,"0"0"8"-16,0 0 61 0,0 0 42 0,0 0 4 16,0 0-26-16,0 0-20 0,0 0-12 0,0 0-5 15,0 0-9-15,124-78-8 0,-103 55-9 16,-2 2-14-16,-4-2-5 0,-3-2-10 0,-4-1-4 15,-3 1-3-15,-5-2-6 0,0 2 1 0,-9 1-3 16,-4 2 0-16,-4 3-2 0,-3 2-1 0,-3 6-2 16,-5 4 1-16,0 4-1 15,-2 3 0-15,-1 5 0 0,0 6-1 0,-1 4-1 16,3 3-2-16,2 3 0 0,2 1-1 0,4 2-1 16,1 0 5-16,8-1-5 0,3 1 3 0,6-3-3 15,3-2 0-15,0-1-1 0,8-2-1 0,5-5 2 16,3-2 1-16,3-3 7 0,4-4 0 0,6-2 2 15,1 0 3-15,1-8-3 0,3-3 2 16,-4-3-1-16,-2-2 6 0,-1-3-3 0,-2-1 2 16,-2-2 0-16,-4-2-7 0,-1-4 3 0,-2 0-2 15,1-5-1-15,-4-1-3 0,1-5-3 0,-3 2-3 16,-1-3-3-16,-2 0-4 0,-1 3 1 0,-3 4 4 16,-3 4 4-16,-1 5 13 0,0 6-2 0,-4 6 1 15,1 5-6-15,-5 6-15 0,-1 3 2 16,0 10-2-16,-3 7 4 0,-3 4 4 0,1 5 5 15,1 3 1-15,3 5 0 0,2 1 6 16,5 3-2-16,3-1 3 0,0 2-2 0,4-4 3 16,11 2-8-16,-1-5-1 0,5 0 0 0,4-3-9 15,5-4 7-15,0-2-4 0,0-4 2 16,3-4 1-16,0-4-1 0,-1-4 2 0,-2-5 0 16,-1-4 4-16,-2 0-1 0,-4-5 2 0,-3-3-1 0,-1-4-3 15,-7-2 5-15,1-4-1 0,-3 0 0 16,-4-2 0-16,3 0 1 0,-6-5-4 0,4 1 0 15,-2-1 2-15,-1-2-4 0,0 0 0 0,1 1-3 16,0 2 0-16,-1 5 2 0,-1 3 4 16,0 5 3-16,0 6-2 0,1 2-2 0,-2 3-6 15,1 0 0-15,-1 7-3 0,0 5 12 0,2 2 3 16,-2 4 3-16,0 3 3 0,0-2-5 16,2 4-2-16,-2 0-2 0,2 0-1 0,5 0-2 15,-3-2 1-15,4-1 2 0,0-1 0 0,2-3-1 0,1-1-1 16,-1-2 2-16,2-3 2 0,-2-2 6 0,0-2 3 15,2-5 1-15,1-2 3 0,1 1-4 16,-3-4-1-16,-1-2-4 0,1-3-2 0,-2-3 2 16,-1-2-1-16,-3 0 6 0,4-2-4 0,-4 0 1 15,0 0-6-15,0-1-3 16,0-2 3-16,4 2-4 0,-3 1 3 0,0-1-4 16,1 2-1-16,-1 0-2 0,1 2 0 0,-2 4-2 0,0 3-1 15,0 3-3-15,-1 2-6 0,-1 1 2 16,2 2-2-16,-3 7 5 0,-1 2 2 0,0 3 3 15,-1 4 3-15,0 0-2 0,0 0 3 0,0 1-1 16,0-1-1-16,1 0 1 0,4-1 1 0,-2-1-1 16,4-3-2-16,-3 1 3 0,6-3-3 15,-1-2 4-15,0-3 5 0,1-1-4 0,0-4 1 16,0-1-2-16,1 0-2 0,1-7 3 0,-2 0 2 16,1-3-1-16,-1-1 3 0,-1 0-1 0,0-1 1 15,-3-1 2-15,0 1-4 0,0-1 4 0,-2-2-5 16,2 2 2-16,0 1 3 0,2 1-5 15,-3 2 2-15,0 1-3 0,0 3-3 0,1 2 3 16,-4 3 1-16,1 0 1 0,1 0 1 0,-2 8 3 16,4 0 1-16,-3 4 1 0,5 2-1 15,-4 2 3-15,3 1-7 0,-1 2 0 0,1 0-1 16,2 0-4-16,1 0 3 0,-1 1-4 0,2-4-2 16,1 2-6-16,0-2-15 0,4-2-21 15,-4-2-41-15,0-2-56 0,-1-5-89 0,-5-1-256 16,-1-3-840-16</inkml:trace>
  <inkml:trace contextRef="#ctx0" brushRef="#br0" timeOffset="88575.1">17207 6903 2140 0,'0'0'880'0,"0"0"-853"0,0 0-1 0,0 0-8 15,0 0-18-15,0 0-26 0,0 0-14 0,0 0-13 16,0 0-14-16,0 0-36 0,0 0-90 0,0 0-145 16,0 0-281-16,0 0-854 0</inkml:trace>
  <inkml:trace contextRef="#ctx0" brushRef="#br0" timeOffset="88793.48">18251 7036 2863 0,'0'0'-45'0,"0"0"19"16,0 0 16-16,0 0 20 0,0 0-1 0,0 0 1 16,0 0-1-16,0 0 0 0,51 123 1 0,-44-92-4 15,-3 1-1-15,-1 1-1 0,4 1-4 16,-5-1-12-16,5 1-17 0,-4-4-35 0,3 0-49 15,-3-5-67-15,4-1-107 0,-4-7-212 0,-1-6-915 0</inkml:trace>
  <inkml:trace contextRef="#ctx0" brushRef="#br0" timeOffset="89266.83">18219 7002 2691 0,'0'0'37'0,"0"0"7"0,0 0-12 16,0 0-11-16,0 0-13 0,0 0 3 0,0 0 2 16,0 0 5-16,0 0 9 0,0 0-4 0,135-10 2 15,-115 25-2-15,2 3-7 0,-3 0-1 0,0 2-4 16,-3-1-6-16,-3 1-1 0,-2-3-1 16,-7 2-1-16,1-4 1 0,-5 0-2 0,0 1 1 15,-5-4-2-15,0 0-1 0,-5-2 2 16,-6-1-1-16,4-2 0 0,0-1 1 0,-1-1-1 15,-1-1 3-15,3-1-1 0,0-2 0 0,3 0-1 16,2-1 1-16,1 1 0 0,4-1-2 0,1 0-4 16,0 0-13-16,0 0-5 0,10 0-2 0,0 0 4 15,9 0 3-15,-1 0 2 0,4 1-4 16,-1 1-11-16,1 2 2 0,-2 0 0 0,1 2 0 16,-2 1 5-16,0 3 3 0,-6 1 0 0,4 0 3 15,-4 2 2-15,-2 2 0 0,0 0 4 16,-2 2-1-16,-1 0 8 0,-5 1 1 0,-2-1 6 15,-1 0 11-15,-2-1 3 0,-4-2 18 0,-6-1 8 16,0-3 5-16,-4-2 8 0,-4-2-8 0,0 0-5 16,-6-4-8-16,2-1-2 0,-2-1-5 0,5 0 4 15,-2 0-4-15,4 0-4 0,4-1-8 0,2 0-10 16,7 1-6-16,0 0-15 0,4 0-14 16,1-1-29-16,1 1-31 0,0 0-39 0,0 0-50 15,4 0-73-15,5 1-151 0,-1 1-189 0,-4-1-824 0</inkml:trace>
  <inkml:trace contextRef="#ctx0" brushRef="#br0" timeOffset="89733.91">18981 7429 2697 0,'0'0'121'0,"0"0"-116"16,0 0 19-16,0 0 12 0,0 0-16 15,0 0-3-15,0 0 2 0,0 0 4 0,0 0 2 16,127 29 1-16,-113-18-1 0,-1 2-7 0,-3 1-6 16,1 1-8-16,-1 1-1 0,-3-3-4 0,-4 2-1 15,-2-2 1-15,-1 1-1 0,-1-4 0 0,-8 0 0 16,-2-3-1-16,-3 0-3 0,-2-1 2 0,1-1 2 16,-2-2-2-16,1 0 6 0,2 1-2 15,3-2 1-15,2 1 1 0,0-2-2 0,4 0 0 16,0 0 1-16,4 0-4 0,0 0-6 0,1 1-6 15,0-1-7-15,3 0-1 0,6 0 2 16,1 1 5-16,2 0 1 0,5 0 0 0,-3 0 1 16,4 1-2-16,-1-1 3 0,-1 0 1 0,3 0 3 15,-1 1 2-15,0 1 2 0,-4 1 1 0,2-1 1 16,-2 1 2-16,-4 1 0 0,1 0 2 16,-1 2 2-16,-2 2 1 0,0 1 2 0,-3 3 2 15,2 1 2-15,-3 0 4 0,3 1 2 0,-3 1 3 16,2 1 3-16,-4-1 0 0,-1-2 4 15,0 0 5-15,-1 0 1 0,0-3 6 0,-4-1 1 16,-5-3 4-16,-1-1-2 0,-2-1-5 0,-5-3-6 16,-4 0-9-16,2-3-8 0,-4 0-7 0,-1 0-3 15,-1-3-8-15,1 0-18 0,2-2-29 0,1 0-46 16,2 1-68-16,-1-1-125 0,4 2-309 0,10 0-958 0</inkml:trace>
  <inkml:trace contextRef="#ctx0" brushRef="#br0" timeOffset="89942.44">19625 7902 2665 0,'0'0'-10'0,"0"0"30"15,0 0 41-15,0 0-5 0,0 0-2 0,0 0-1 16,6 122-17-16,-12-99-8 0,1 1-11 0,-4 1-7 15,0 0-9-15,-6 0-17 0,-3-2-34 16,-8-3-70-16,-8 2-105 0,-11-1-83 0,10-6-336 16,8-5-820-16</inkml:trace>
  <inkml:trace contextRef="#ctx0" brushRef="#br0" timeOffset="90608.9">6624 9350 2779 0,'0'0'-20'0,"0"0"0"0,0 0 1 0,0 0 17 16,0 0 15-16,0 0 1 0,0 0-3 0,0 0-8 15,0 0 2-15,22 146-1 0,-13-115 1 0,-1 0-2 16,-3 0-2-16,-4-1-1 0,2 0-11 16,-2-1-2-16,0-3-22 0,-1-2-28 0,0-2-38 15,0-2-67-15,0-5-76 0,2-4-85 0,-2-3-102 16,3-3-40-16,-2-4-437 0</inkml:trace>
  <inkml:trace contextRef="#ctx0" brushRef="#br0" timeOffset="91018.81">6609 9324 1363 0,'0'0'211'0,"0"0"-61"16,0 0 19-16,0 0 4 0,0 0-28 0,0 0-53 15,0 0-31-15,0 0-14 0,0 0-19 0,126-60-3 16,-107 72-13-16,-3 2-1 0,1 2 2 0,-6 2-1 16,1 1 6-16,-4 1 2 0,-7 1 1 0,-1 2-2 15,-2 2-1-15,-8 0-6 0,-1-1 0 16,-3 0 0-16,-1-2-5 0,-1 1 4 0,0-5-9 15,4-1 3-15,-1-3 0 0,6-5-8 0,1-4-1 16,5 0-12-16,1-4-6 0,0-1-4 16,4 0 3-16,5-4 4 0,5-3 7 0,0-2 2 15,6-1 3-15,2 1 1 0,-3 1-1 0,4 2-2 16,-1 4-6-16,0 2 4 0,0 0-3 16,-1 8 0-16,0 1 8 0,0 5-7 0,-2 1 4 15,-4 2 0-15,1 2 2 0,-3 2 4 0,-5 0 1 16,-5 0 9-16,-3 1 0 0,0 0 9 0,-11-1 5 15,-4 0 3-15,-4-1 7 0,-2-3 4 16,0-1 3-16,-4-2 5 0,0-1 4 0,-1-2 1 16,1-1 5-16,-1-4-5 0,1 0-4 0,0-4-4 15,2-1-8-15,0-1-7 0,3 0-10 0,1 0-5 16,3-3-7-16,1-1-2 0,4 1-11 0,0-1-20 16,4 0-29-16,1 1-41 0,3 0-45 0,1 0-112 15,2 1-136-15,1-2-159 0,2 2-278 16,2 0 211-16</inkml:trace>
  <inkml:trace contextRef="#ctx0" brushRef="#br0" timeOffset="91547.45">7067 9634 2122 0,'0'0'-28'16,"0"0"-30"-16,0 0 81 0,0 0 32 16,0 0-10-16,0 0-19 0,0 0 11 0,0 0 11 15,0 0 17-15,124-39 10 0,-96 37-11 0,2 1 2 16,1-2-10-16,0 3-6 0,2 0-9 0,-3 1-15 16,-4 6-8-16,-5 4-13 0,-2-2-1 0,-8 1-2 15,0 0 5-15,-6 1 8 0,-4-1 6 16,-1 1 6-16,-6 2 1 0,-5 0 0 0,-2 1-6 15,-4 1-6-15,-2-2-6 0,-3 1-3 16,0 0 1-16,-4-1-4 0,2 1 0 0,3-3-4 16,-1 1 2-16,5-4-2 0,5-1 3 0,2-2-1 15,5-3-6-15,2 0-5 0,3-2-9 0,0 0-3 16,4 0 2-16,5 0 6 0,2 0 2 0,5-4 4 16,4-1-2-16,-1-1-8 0,6 0-4 15,-1 0-10-15,-1 2-3 0,0 0 7 0,2 2 8 16,-2 2 12-16,0 0 5 0,0 4 2 0,-3 1-6 15,-3 3 3-15,-2 2-4 0,-1 1 3 0,-6 0 2 16,-2 2 2-16,-3 1 5 0,-3 1-1 16,-2 2 7-16,-6 3-1 0,-5 3 8 0,-2 0 7 15,-3 0-1-15,-1 0 2 0,-2-1-5 0,0-2-4 16,1-2-2-16,0-1-1 0,0-1-1 0,0-1-1 16,2-1 2-16,0 0-3 0,1-4-4 0,3 0-8 15,2-4-4-15,4-1-18 0,2-2-19 0,2-2-27 16,2-1-60-16,2 0-103 0,0-1-206 15,0-2-188-15,0-1-711 0</inkml:trace>
  <inkml:trace contextRef="#ctx0" brushRef="#br0" timeOffset="91727.1">7741 9542 3002 0,'0'0'-48'0,"0"0"46"0,0 0 40 0,0 0 14 16,0 0-22-16,0 0-28 0,146-73-5 0,-108 64 1 16,1 0-10-16,2 1-17 0,-3 3-32 15,-1 2-53-15,-5 2-73 0,-1 1-96 0,-5 4-159 16,-9 0-188-16,-5 0-681 0</inkml:trace>
  <inkml:trace contextRef="#ctx0" brushRef="#br0" timeOffset="91894.23">7895 9757 2216 0,'0'0'553'0,"0"0"-536"0,0 0 24 0,0 0 7 15,0 0-7-15,0 0-16 0,0 0 2 0,0 0-2 16,0 0-1-16,0 0-9 16,150-31-11-16,-115 17-3 0,2 1-22 0,-3-1-33 15,-1 1-64-15,-2 2-104 0,-1 1-149 0,-1 2-154 16,-5 2-85-16,-10 2-506 0</inkml:trace>
  <inkml:trace contextRef="#ctx0" brushRef="#br0" timeOffset="92330.94">8831 8863 2731 0,'0'0'116'0,"0"0"-155"0,0 0 43 0,0 0 41 16,0 0-4-16,105 123-17 0,-78-94-24 0,-6 0 0 16,-2 3 1-16,-6-2 1 0,-3 0 4 0,-6-1-2 15,-4 2 3-15,0-3-4 0,-9 1-1 16,-1-3 1-16,-6-1 1 0,1-4-3 0,-5-1 3 16,0 0 0-16,1-5-5 0,-1-3 4 0,3 0-2 15,5-5 0-15,2-3 2 0,6 0 5 16,1-4-1-16,3 0-3 0,0 0-2 0,2-5-9 15,3-1 0-15,5-2 0 0,1-1 5 0,3-1 1 16,3 1 1-16,1 1 3 0,3 1-6 0,-1 1 5 16,-3 2-3-16,0 2 0 0,2 2 2 0,-4 0 1 15,-1 5 4-15,3 3 1 0,-3 2 6 16,-2 2-3-16,-2 1-2 0,-2 4 0 0,-5 0-2 16,0 3 2-16,-3 5-1 0,-5 0 2 0,-4 3-5 15,-1 0 3-15,-2 1-5 0,1 1 2 0,0-1 13 16,0 2-2-16,3-3 5 0,-1-3-5 15,6-3-9-15,0 0-9 0,3-5-11 0,0-1-16 16,1-2-29-16,5-1-41 0,3-3-77 0,2-2-110 16,6-2-190-16,-5-3-182 0,-2-2-677 0</inkml:trace>
  <inkml:trace contextRef="#ctx0" brushRef="#br0" timeOffset="92785.54">9556 9647 1624 0,'0'0'197'15,"0"0"-88"-15,0 0 58 0,0 0 17 0,0 0-41 16,0 0-50-16,0 0-11 0,0 0-4 15,0 0-12-15,0 0-16 0,0 0-6 0,0 0-2 16,0 0-6-16,0 0 2 0,19-121-2 0,-7 93-1 16,-3 2-9-16,-1-3-2 0,1-3-6 0,-3 0-8 15,-1-4 3-15,-2-2-11 0,2 0 1 16,-2 1-1-16,1 3 0 0,-1 5 1 0,-1 8-2 16,1 6 4-16,0 6-6 0,1 2 2 0,-2 6-4 15,5 1-1-15,-1 3 1 0,3 9 3 16,1 5 0-16,4 6-1 0,0 5 5 0,4 4-5 15,-3 0 1-15,3 0 2 0,2 0-6 0,-1 0 2 16,-1-4 0-16,-1 0-1 0,0-2 2 0,-2-2 1 16,0-2-2-16,-4-3 4 0,-2-2-4 0,-4-2 2 15,-2-1 1-15,-3-4-4 0,0-2 13 0,-7-1-8 16,-1-2 3-16,-1 0 2 0,-3-3-7 16,1 0-1-16,-3-2-14 0,-1 0-17 0,2 0-26 15,0-1-29-15,-3-4-37 0,5 2-58 0,1-2-100 16,2 1-203-16,5 0-133 0,2 2-633 0</inkml:trace>
  <inkml:trace contextRef="#ctx0" brushRef="#br0" timeOffset="93226.88">10161 9496 2518 0,'0'0'378'0,"0"0"-346"0,0 0 32 15,0 0 13-15,0 0-36 0,0 0-25 0,0 0-3 16,0 0 2-16,0 0 5 0,134-30-10 0,-112 36 5 16,1 1-10-16,-2 1 0 0,-3 1 2 0,1 0-6 15,-3 0 3-15,-3 2-6 0,-5-1 0 0,-5 1-3 16,-2 0 3-16,-1 0-7 0,-3 2-3 0,-7 0-1 16,-7 1 0-16,3-3-1 0,-5 1 6 15,1-2 7-15,3-1-3 0,-1-1 8 0,4-1-4 16,2 0-3-16,3-3-1 0,4 1-8 0,3-1-6 15,0-2-12-15,0 0 0 0,5-1-2 16,7-1 0-16,2 0 7 0,4 0-4 0,3-4-6 16,1 0 0-16,-1 1 0 0,5 2 5 0,-5 1 10 15,-2 0 5-15,-2 0 7 0,1 1 6 16,-1 2 1-16,-3 4 3 0,3 0 0 0,-4 4 3 16,-3 0 1-16,-1 0-1 0,-3 0 10 0,-2 0-2 15,-4 1 7-15,0-1 5 0,0 0 2 0,-4 1 3 16,-5 0-1-16,-5 0 3 0,0-1-9 15,-4-1 3-15,-2 1-4 0,-1-2-3 0,0 0-1 16,-2 2-3-16,2-3-4 0,1 2-5 0,3-3-3 16,5 0-10-16,0-2-13 0,3 0-27 15,2-3-44-15,6 1-80 0,1-2-108 0,0-1-190 0,2 0-202 16,3 0-672-16</inkml:trace>
  <inkml:trace contextRef="#ctx0" brushRef="#br0" timeOffset="93425.98">10958 9841 2419 0,'0'0'179'15,"0"0"-121"-15,0 0 38 0,0 0 11 0,0 0-40 16,0 0-20-16,0 0-9 0,0 0-3 16,16 121-17-16,-26-99-11 0,-2 1 1 0,-4 1-9 15,1 2-3-15,-4-2-8 0,-1-1-24 0,0-2-29 16,1 1-43-16,0-3-69 0,7-3-99 0,0-4-212 15,5-3-356-15,4-5-224 0</inkml:trace>
  <inkml:trace contextRef="#ctx0" brushRef="#br0" timeOffset="93867.4">11406 9613 2891 0,'0'0'16'0,"0"0"-2"15,0 0 26-15,0 0 6 0,0 0-17 0,0 0-21 16,0 0-10-16,0 0 2 0,0 0 1 0,0-119 2 16,15 99 3-16,-1 0 0 0,3-1-3 15,-2-1 3-15,1-5-6 0,2 1 4 0,-5-6-4 16,-2-1-2-16,-2-2 2 0,-3-2-4 0,-3 0 5 15,-3 3-3-15,0 2 5 0,-6 7-1 16,1 4 3-16,-4 6 6 0,0 5 1 0,2 3 6 16,2 5-7-16,-2 2-3 0,3 5-8 0,-2 8-1 15,4 3 1-15,1 5-1 0,2 4 5 0,1 1-5 16,9 0 2-16,4 3 0 0,1 1 1 0,4-1-2 16,4-2 2-16,-1 0 0 15,1-2-5-15,0-2 5 0,0-1-6 0,-3-1 2 0,-1-3 3 16,-1 0-4-16,-7-4 5 0,0-2-6 0,-4-2 3 15,-7-3 4-15,-1-1-1 0,0-1 3 0,-3-2-3 16,-7-1-2-16,-3 0-2 0,-2-1-3 0,-4 1-14 16,0-1-10-16,-3 0-26 0,1 0-26 15,2 0-25-15,2 0-43 0,0 1-59 16,4-1-108-16,4 1-160 0,2-1-96 0,4-1-553 0</inkml:trace>
  <inkml:trace contextRef="#ctx0" brushRef="#br0" timeOffset="94224.22">12090 9417 2578 0,'0'0'67'0,"0"0"26"15,0 0 7-15,0 0-40 0,0 0-30 16,0 0-12-16,0 0 6 0,0 0 1 0,0 0 2 15,0 0-2-15,0 0 5 0,0 0 0 0,0 0-2 16,0 0 4-16,25 47-12 0,-27-31-3 0,-5 1-7 16,4 0-1-16,-1 1-1 0,-2-1 0 15,-2 1 4-15,3-2 4 0,-3 0 4 0,1-2-1 16,4 0 4-16,-2-1-7 0,2 1 4 0,2-3-3 16,2-1-7-16,-1 0 3 0,5-1-8 0,0-1 4 15,4-1 1-15,4-1 0 0,3-2-1 16,3-1-2-16,2-2-2 0,2-1-4 0,4 0 3 15,-2 0-4-15,4-2 1 0,-2-2-4 0,-3 1-5 16,-4 0-9-16,1 0-15 0,-1-1-14 0,-2 1-32 16,-5 1-33-16,0-1-41 0,-3 1-66 15,-3 0-79-15,0 0-143 0,-4 1-177 0,-3 0-346 16,1 0 479-16</inkml:trace>
  <inkml:trace contextRef="#ctx0" brushRef="#br0" timeOffset="94409.8">12408 9634 1962 0,'0'0'256'0,"0"0"-64"16,0 0 25-16,0 0-41 0,0 0-62 0,0 0-20 16,0 0-13-16,0 0-15 0,0 0-5 15,0 0-7-15,0 0-8 0,-35 126-7 0,29-110-9 16,-3 0-9-16,3-2-9 0,-1 1-4 0,-1-1-6 16,0-1-1-16,2 1-6 0,0-1-14 15,0-3-15-15,2 1-24 0,4-3-22 0,-1 2-24 16,1-1-26-16,0 0-63 0,1-1-131 0,3-2-331 15,0-3-880-15</inkml:trace>
  <inkml:trace contextRef="#ctx0" brushRef="#br0" timeOffset="95052.87">12511 8721 3006 0,'0'0'0'0,"0"0"19"0,0 0 1 16,0 0-2-16,0 0-2 0,0 0-14 0,0 0 1 0,142-86-2 15,-112 85 3-15,0 1 5 0,-1 0 1 16,-1 2 2-16,-3 6-1 0,2 1-1 0,-6 4-2 16,-1 1-3-16,-3 2-4 0,-1 2 1 0,-5 0-2 15,-1 0 1-15,-4 2 1 0,-5-1-3 16,-1 3 3-16,0-1-1 0,-6 1 2 0,1-1 2 16,-3 3 1-16,3-2-2 0,0-2 1 0,2 0 3 15,1 0-4-15,2-2 2 0,0-3-4 16,0 0-5-16,6-3 5 0,2-2-3 0,2 1 4 15,1-3 6-15,1 1-5 0,8-3-2 0,1-1-2 16,0-2-4-16,2 0 2 0,0-2 0 0,-2-1-1 16,-2 0 4-16,1-1-5 0,-5-5 3 15,3 0-1-15,-5-2-9 0,3 0 9 0,-4 0-3 16,0-2 5-16,-2 1 4 0,-2 1-3 0,-4 3-2 16,4 0 0-16,-7 3-1 0,-1 0 0 15,0 2 1-15,0 0 1 0,0 6 0 0,0 2-1 16,0 6 4-16,-3 2-3 0,0 3-1 0,-1 3 3 0,3 2-3 15,1 2 4-15,0 2-1 0,0 1 0 16,0 0-2-16,0 0-1 0,0 0 1 0,-1-2 1 16,-1-1 6-16,1 1-2 0,-2-2 4 0,1-2 2 15,2-2-2-15,-1 3 3 0,-1-6 0 0,0 0 4 16,-4-1 1-16,1-2 7 0,-3-3 3 16,0 1-2-16,-3-3-5 0,-2-2-8 0,0-1-6 15,-2-1-6-15,-2 0 2 0,1-3-7 0,-2 2-6 16,-4-1-16-16,2 0-18 0,0 0-21 15,1 0-34-15,1 0-31 0,6 0-74 0,3-1-143 16,0-2-326-16,8 1-857 0</inkml:trace>
  <inkml:trace contextRef="#ctx0" brushRef="#br0" timeOffset="95943">14091 9267 2643 0,'0'0'-40'16,"0"0"38"-16,0 0 18 0,0 0 20 0,0 0-4 15,0 0-9-15,0 0-18 0,0 0-6 16,0 0 0-16,0 0-3 0,0 0-2 0,0 0-1 15,144-86-6-15,-109 82-20 0,1 4-44 0,-3 0-58 16,-1 0-74-16,-4 4-69 0,-3 1-82 0,-3 3-90 16,-7-2 38-16,-6-1-315 0</inkml:trace>
  <inkml:trace contextRef="#ctx0" brushRef="#br0" timeOffset="96099.62">14148 9380 1281 0,'0'0'217'16,"0"0"-68"-16,0 0 14 0,0 0-15 0,0 0-51 15,0 0-56-15,0 0-6 0,0 0 4 16,0 0-6-16,0 0 2 0,127-47-12 0,-87 36-6 16,0 0-12-16,1-2-14 0,-3 3-23 0,0 0-47 15,-2 1-53-15,-8 0-88 0,-2 0-128 16,-7 2-95-16,-9 2-577 0</inkml:trace>
  <inkml:trace contextRef="#ctx0" brushRef="#br0" timeOffset="96294.97">14491 9043 1715 0,'0'0'192'0,"0"0"-203"16,0 0 55-16,0 0 41 0,0 0 21 0,119 5-8 15,-91 2-3-15,1 5 1 0,-1-1 4 16,1 3-5-16,-2 2-13 0,-4 1-27 0,-2 3-23 16,-8 2-17-16,-4 2-11 0,-8 2-1 0,-1 1-14 15,-8 3-14-15,-7 0-36 0,-5-2-48 16,-4 1-59-16,-3 0-87 0,0-2-107 0,2 1-152 15,5-8-307-15,9-7 341 0</inkml:trace>
  <inkml:trace contextRef="#ctx0" brushRef="#br0" timeOffset="97096.66">15658 9558 1990 0,'0'0'-58'16,"0"0"29"-16,0 0 35 0,0 0 49 0,0 0 13 15,0 0-6-15,0 0-10 0,0 0 3 0,0 0-3 16,0 0 0-16,0 0-5 0,0 0-8 16,0 0-6-16,96-136-5 0,-83 112 3 0,0-1 0 15,0-1 0-15,-3-2-1 0,-2-1-1 16,0-1-8-16,-3-2-1 0,-1 1-7 0,-3 1-7 0,-1 3 4 15,0 4-5-15,0 3 5 0,-4 5 6 16,2 5-3-16,-1 5 3 0,2 2-12 0,0 3-18 0,1 0-11 16,0 4-2-16,6 5 6 0,4 4 15 15,2 1 5-15,3 5 0 0,4 1-2 0,-1 1-3 16,4 5 4-16,-2-1-5 0,1 0 4 0,-4 1 0 16,2-1-1-16,-4-1 2 0,-1-2-4 15,-4-2 5-15,-1 1 0 0,-6-5 2 0,1 1 6 16,-4-2-2-16,0-2 6 0,-7-2 2 0,-4-1 0 15,0-2 3-15,-4-2-5 0,2-1-3 16,-5-2-1-16,3 0-3 0,-1-3-5 0,5 0-3 16,1 0-19-16,2 0-30 0,5-2-52 0,0-1-87 15,3-1-134-15,0 0-142 0,0-1-55 16,3 2-483-16</inkml:trace>
  <inkml:trace contextRef="#ctx0" brushRef="#br0" timeOffset="97701.41">16527 9488 2800 0,'0'0'-54'0,"0"0"35"0,0 0 52 16,0 0 36-16,0 0-12 0,0 0-32 0,-12-117-11 15,11 102-10-15,-5 1 3 0,1 1 0 16,-3 1 2-16,-4 1-2 0,-5 4-6 0,0 1-6 15,-6 5-1-15,0 1 0 0,-5 1-4 0,-1 6 8 16,1 5-4-16,0 1-4 0,1 2 4 16,5 2-9-16,2 1-2 0,6 3-4 0,3 1-3 15,5-1-7-15,5 1-6 0,1 0 3 16,7-2-1-16,7-2 8 0,5-2 4 0,2-2-1 16,1-3 0-16,2-2 0 0,1-5 0 0,-4-3 5 15,-5-1 10-15,-1 0 7 0,-4-3 16 0,-2-4 11 16,-3 0 10-16,-2 1 7 0,-3-4-4 0,2 1-5 15,-1 0-13-15,1-1-7 0,-1 2-6 16,2 0-2-16,0 3-3 0,-2 1-2 0,2 0 2 16,0 4-7-16,-1 0 5 0,4 0-2 0,-1 8-1 15,1 1 2-15,1 5-1 0,-2 4 1 0,-1 1-2 16,0 5-2-16,0 0-7 0,-4-1-2 0,-1 0-5 16,1 1 2-16,-1-1 1 0,-3 0-4 0,-6-2 5 15,3-2-2-15,0-1 7 0,-2-4 3 16,-1-2 4-16,3-3 6 0,1-3 0 0,-1-1 5 15,1-4-1-15,-1-1 3 0,1 0-5 16,-2-1-1-16,4-5 2 0,-1-1-2 0,1-2 1 16,3 1-2-16,0-2-4 0,4 2-1 0,2-1 1 15,4 2-3-15,1 2 2 0,2 2 0 0,1 3-1 16,-2 0 6-16,6 1-5 0,-2 5 3 16,1 1-1-16,2 1-6 0,0 2 2 0,0 1 0 15,-2 2 0-15,1 2 4 0,0 1 2 0,-2 2-2 16,3 3 2-16,-1 0 0 0,3 0-4 0,2 3 4 15,3-1-3-15,3-1 3 0,1-3-1 16,2-2-9-16,3-4-20 0,1-2-38 0,-4-2-81 16,3-4-121-16,-12 0-213 0,-4-3-554 0</inkml:trace>
  <inkml:trace contextRef="#ctx0" brushRef="#br0" timeOffset="98278.6">17165 9680 2831 0,'0'0'-35'0,"0"0"25"16,0 0 36-16,0 0 16 0,0 0-9 0,0 0-17 15,0 0-16-15,0 0 7 0,0 0-4 0,0 0 2 16,121-53 2-16,-99 60-7 0,0 3-3 15,-2 3-4-15,-2 1 4 0,-2 0-8 0,-2 1 1 16,-4 0-2-16,-4-2-6 0,-2 1 1 0,-3 0-4 16,-1-1 3-16,-3-1-6 0,-5-1 5 0,-4-2 4 15,-3-1-3-15,-1-1 10 0,0 0-1 16,3-2 5-16,2 0 1 0,2-2 5 16,2-1-10-16,6-2-20 0,1 0-10 0,4 0-7 0,6 0 4 15,3 0 15-15,0-2 9 0,5 1-5 16,2-2-5-16,-1 3-5 0,0 0-12 0,4 0-4 15,-1 1-5-15,-3 3 1 0,1 2 5 0,-6 1 15 16,4 1 10-16,-6 2 13 0,0 0 13 0,-4 2 1 16,-2 0 13-16,-5 2 9 0,-1 0 13 15,-6 1 11-15,-4-2 8 0,-2 1 3 0,-6 0-2 16,0-2 0-16,-2-2-10 0,-2 1-5 0,1-2-20 16,-1-1-9-16,4 0-7 0,2-2-11 0,1 1-3 15,4-2-33-15,6 1-49 0,0 0-100 16,4-1-175-16,1-1-229 0,0-2-784 0</inkml:trace>
  <inkml:trace contextRef="#ctx0" brushRef="#br0" timeOffset="98476.65">17824 10042 2799 0,'0'0'-8'15,"0"0"13"-15,0 0 44 0,0 0 11 0,0 0-32 16,0 0-18-16,0 0-3 0,-11 120-11 0,3-101-7 16,-2 0-15-16,-3 2-25 0,-4 1-28 0,-1 0-27 15,1 1-23-15,-1 0-59 0,4-4-150 16,2-5-247-16,7-5-840 0</inkml:trace>
  <inkml:trace contextRef="#ctx0" brushRef="#br0" timeOffset="99637.83">17967 9786 2839 0,'0'0'-16'16,"0"0"32"-16,0 0 34 0,0 0 10 16,0 0-13-16,0 0-15 0,0 0-10 0,0 0-4 0,133-91 1 15,-114 102-1-15,-5 0-2 0,3 5-6 16,-5-1-5-16,1 1-7 0,-1 2 3 0,-6-1 0 15,1 1-1-15,-5-2 0 0,4-1-4 0,-4 0-2 16,-1-2-1-16,0-2-1 0,3-1-4 0,1-3-1 16,-2-2 4-16,5-2 0 0,0-1 7 0,0-2 5 15,2-2 2-15,1-3-2 0,-1-5 2 16,1 2 1-16,0-4-1 0,-2 0 5 0,0 1-2 16,-3-2-2-16,3 2 1 0,1-3-1 15,-2 0-2-15,2 1 0 0,-1 0-2 0,2 0-3 16,0 1 2-16,-1 3-4 0,-1 1 3 0,0 3-3 0,-3 3-3 15,2 1 6-15,-2 1-5 0,-2 0 5 16,1 3 0-16,-1 3-2 0,-2 3 1 0,-1 2 0 16,-1 1 1-16,0 2-3 0,0 0 1 15,0 2-2-15,0 1 4 0,-1-1-2 0,0 0 2 16,0-2-2-16,1-2-3 0,0-1 4 0,0-1-3 16,3-2 3-16,4-1 0 0,1-3 1 0,2-1 1 15,2-3 2-15,0 0 1 0,4-4-2 16,-3-3 4-16,0 0-5 0,-3-1 3 0,0-1 5 0,0-1-4 15,-3 0 6-15,-2-1-2 0,2-1-2 16,0 1 2-16,-3 0 1 0,-1 0-1 0,2 1-2 16,-3 1-2-16,1-1-3 0,2 4-1 0,-3 2-3 15,-2 1 4-15,1 3-6 0,3 0 0 0,-4 0 3 16,2 3-3-16,0 3 3 0,0 2-1 16,-2 2 2-16,1 1-3 0,0 1 4 0,2 1 0 15,-1 2-5-15,0-1 2 0,0 0-3 0,4 0 1 16,-2-3-1-16,4 0 3 0,1 1-3 15,1-2 0-15,1 0 4 0,2-4-5 0,3 0 5 16,0-1-3-16,3-3 3 0,0-2 1 0,0 0 4 16,-2 0 2-16,-3-5 0 0,-3-2 5 15,-1 1-4-15,-1-3 7 0,-6 0 2 0,1-1 3 16,-4 1 3-16,0-3-4 0,0 2 0 0,-6-3-8 16,-1 2 1-16,-1-3-6 0,0 0-4 0,-1 0 1 15,-1-1-4-15,0-1 3 0,-1 0-2 16,-1-2-1-16,-2 0-6 0,0 3-3 0,-2 2-2 0,2 2 2 15,1 3 0-15,-1 5 0 0,2 0 1 16,1 3-7-16,2 2 1 0,-1 3-6 0,5 5-1 16,-2-1 2-16,3 1-2 0,0 1 6 0,4 2-5 15,0 1 3-15,6 0 2 0,2-2-1 16,2 0 7-16,3-2 2 0,0 0 3 0,4-2 2 16,-4-1 4-16,5-3-2 0,-4-1 4 0,5-1 1 15,-3-2 1-15,-1 0 8 0,1-2 3 0,0-3 7 16,1-1 2-16,0-2 3 0,-3-1-4 0,2 0-4 15,-2-1 1-15,-3 0-7 0,-1-2 2 16,0 1-5-16,1 0 1 0,-3-2-8 0,0 1 2 16,-3 0 0-16,4-1-5 0,-2-1 4 15,-2 1-5-15,1 2 1 0,-3 2-2 0,2 3 2 16,-3 3-2-16,-2 2-1 0,1 1-2 0,-1 0-5 16,0 2 3-16,0 4-2 0,0 2 7 0,0 3-1 15,0 3 3-15,0 3 2 0,0 0-4 0,0-2 5 16,0 3-7-16,0-1 2 0,1-1-2 15,2 1 2-15,5-3 0 0,0 0-1 0,3-3 6 16,-1 1-6-16,2-3 5 0,-1-1-2 0,3-2-1 16,-1 0-1-16,-1-5 3 0,4-1-1 0,-3-1-1 15,0-1 8-15,-2-3-8 0,2-2 3 0,0 0-4 16,-3-2 1-16,-2-1 3 0,-3 1-1 0,3-3 5 16,-5-1-6-16,1-1 2 0,-2 0-1 15,0-3-1-15,-1 1 4 0,1 0-2 0,1 0 4 16,-1 3-7-16,-2 4 7 0,1 2-6 15,-1 4 1-15,0 1 3 0,0 2-7 0,0 2 6 16,0 5-4-16,0 3 5 0,-1 3-6 0,0 1 5 16,-3 3-1-16,3-1-1 0,0 0 7 15,1 1-9-15,0 0 3 0,0-1-2 0,1-3-2 16,4 0-2-16,-1-2-3 0,4 0-5 0,0-1-17 16,-1-2-18-16,7 1-18 0,-2-2-42 0,1-1-91 15,4-3-133-15,-5 0-288 0,-3-2-903 0</inkml:trace>
  <inkml:trace contextRef="#ctx0" brushRef="#br0" timeOffset="99864.98">19403 8986 3025 0,'0'0'50'0,"0"0"-75"16,0 0 0-16,0 0 28 0,0 0 6 0,135-25-9 15,-94 25-9-15,2 0-21 0,0 1-16 0,-1 2-43 16,-1 2-67-16,-3 0-112 0,-8 1-210 16,-10-1-391-16,-8-2-223 0</inkml:trace>
  <inkml:trace contextRef="#ctx0" brushRef="#br0" timeOffset="100046.13">19491 9217 1966 0,'0'0'977'0,"0"0"-960"16,0 0-4-16,0 0 4 0,0 0-9 0,0 0-4 15,0 0-10-15,0 0-18 0,155-27-19 16,-113 22-28-16,3 2-35 0,-4-2-45 0,0 3-61 15,-1 1-80-15,-2 1-155 0,-12 0-95 0,-6 0-566 0</inkml:trace>
  <inkml:trace contextRef="#ctx0" brushRef="#br0" timeOffset="100467">20488 8868 2835 0,'0'0'1'0,"0"0"38"0,0 0 5 16,0 0 7-16,0 0-7 0,0 0-15 0,57-142-1 16,-43 113-7-16,-3-2-1 0,4-1-7 0,-4-3-3 15,0-1-4-15,1-3-3 0,-1-3 0 16,0-3-2-16,-1 0 4 0,-1 0-6 0,0 2 0 15,-1 3 0-15,-4 4-2 0,1 3 5 0,-2 5-2 16,-3 6 2-16,0 5 1 0,0 6 0 0,0 5-1 16,0 5-12-16,1 1-11 0,0 3-1 15,2 7 1-15,3 5 11 0,2 4 11 0,-1 7-3 16,3 2 6-16,3 3-6 0,-1 4 2 16,3-2 0-16,1 3-2 0,-1-1 5 0,0-1-4 15,0 0 3-15,-4-5-2 0,1-1-4 0,-1-4 5 16,-6-2-4-16,2-1 3 0,-5-4-1 0,1-2 1 15,-3-2-2-15,-1-3 4 0,-4 0-5 0,-3-2-1 16,-5-2-4-16,0-1-15 0,-2-3-8 16,1-1-27-16,-2-1-34 0,0 0-53 0,2 0-82 15,3 0-137-15,2-1-230 0,5 0-834 0</inkml:trace>
  <inkml:trace contextRef="#ctx0" brushRef="#br0" timeOffset="100908.84">21186 8542 2857 0,'0'0'32'0,"0"0"29"0,0 0 4 16,0 0-4-16,0 0-19 0,0 0-17 0,0 0-4 16,134-47-3-16,-113 47 0 0,2 1-3 15,2 3 4-15,-4 4-7 0,-2 3-3 0,-2 0-2 16,-1 2-7-16,-2 2 2 0,-6-1-6 0,0-1 0 15,-5 1-1-15,-3 0 0 0,0 0-1 0,-5-2-5 16,-5 0 1-16,-2-2-7 0,-4 0 1 16,-1-3-2-16,1 0 0 0,-1-2 1 0,1 2 1 15,1-3 7-15,4 0-1 0,2-2 2 0,1 2-2 16,6-2-13-16,1 0-2 0,1 1 2 0,1-1 3 16,9 0 11-16,1 2 1 0,1-2-1 0,8 2-6 15,-1-2-8-15,0 2 0 0,0-1-1 0,-1 1 4 16,-1 0 10-16,0 1-1 0,-1 1 7 15,-1 2 0-15,-1 2-3 0,-1 1 6 16,-3 0 0-16,-3 1 3 0,-2 1 3 0,-3 0 8 0,0-1 4 16,-2 3 12-16,-2-2 8 0,-3-2 3 15,-6 1-2-15,-2-2-4 0,-5-2-2 0,0-1-8 16,-2 0 2-16,1-2-7 0,-2-1-3 0,3 0-6 16,-1-1-4-16,3-1-3 0,0 2-12 0,2-2-8 15,2 1-31-15,5 0-31 0,1-2-62 0,3 2-112 16,3-2-143-16,0-1-257 0,0 1-821 0</inkml:trace>
  <inkml:trace contextRef="#ctx0" brushRef="#br0" timeOffset="101142.45">22142 8175 2040 0,'0'0'428'0,"0"0"-392"16,0 0-2-16,0 0 8 0,0 0 20 0,0 0-3 16,0 0 4-16,0 0-5 0,0 0-4 0,10 142-8 15,-12-112-9-15,-1 0-7 0,3 3-13 16,0 0-8-16,3-1-10 0,3-1-13 0,0-1-21 16,0-3-30-16,1-2-45 0,1-1-69 0,-3-3-97 15,1-3-106-15,0-5-150 0,-4-5-610 0</inkml:trace>
  <inkml:trace contextRef="#ctx0" brushRef="#br0" timeOffset="101333.61">21776 8415 2805 0,'0'0'43'0,"0"0"-11"0,0 0-6 0,0 0-14 16,0 0-3-16,0 0-6 0,125 5 0 15,-84-1-2-15,4 0 3 0,0 0-5 0,2 0 1 16,0-1-6-16,-1 1-15 0,0-1-24 0,-2 2-49 16,-2-2-71-16,-5 1-103 0,-3-2-165 0,-9 1-150 15,-10-2-739-15</inkml:trace>
  <inkml:trace contextRef="#ctx0" brushRef="#br0" timeOffset="101750.79">22714 8442 1694 0,'0'0'186'0,"0"0"-4"0,0 0 15 16,0 0-21-16,0 0-34 0,0 0-25 0,0 0-17 15,0 0-21-15,0 0-8 0,0 0-12 0,0 0-7 16,67-128-10-16,-62 113-16 0,3-2-8 0,0 2-9 15,1-2-2-15,0 0-8 0,0-1 3 16,1-1-2-16,1 1-2 0,0 1 6 0,-3-1-5 16,2 3-2-16,0 4 2 0,-2 3-5 0,1 2 0 15,-2 3-1-15,2 3-6 0,-3 0 1 16,1 2-1-16,0 4 2 0,-1 3 4 0,-1 2-4 16,0 2 9-16,-3 3 0 0,1 3 0 0,-1 0 6 15,1 3-6-15,-2 1 0 0,4 0 2 0,-1 2 3 16,4 1-5-16,0 0 3 0,1-1-3 15,0 2-4-15,0-3 7 0,-1-4-2 0,-2-2 2 16,-4-2-2-16,-2-4 1 0,0-3-1 0,-2-1-3 16,-4-2 3-16,-4-3-5 0,-1 0-3 0,-4-2-4 15,0-1-6-15,-1 0-17 0,1 0-23 0,2-1-44 16,3 0-80-16,0 1-110 0,3-2-152 16,1 2-137-16,3 0-721 0</inkml:trace>
  <inkml:trace contextRef="#ctx0" brushRef="#br0" timeOffset="102316.78">23345 8381 2309 0,'0'0'68'0,"0"0"-4"0,0 0-16 0,0 0-14 16,0 0-10-16,0 0 0 0,0 0 3 0,0 0 2 15,0 0 3-15,0 0-5 0,0 0-3 16,0 0-9-16,0 0-2 0,0 0-4 0,18 109 1 16,-26-92-1-16,-2 0-3 0,0-1 0 0,0 0-1 15,-1 1 0-15,2-2 3 0,0 0 3 0,2-1 1 16,1 0 1-16,0-3 1 0,2 0-3 0,0-1 1 16,3-2 0-16,0-1 3 0,1-2 1 15,0 0 5-15,1 0 9 0,4-3 6 0,1 0 8 16,4-2-6-16,0 0-4 0,1 0-12 0,3 0-7 15,-2 0-2-15,5-3-5 0,-5-1 1 16,-1 1-3-16,4-2 0 0,-2 1-3 0,-1 0-1 16,-1 2-2-16,-1 1-2 0,1 1 0 0,-1 0-9 15,0 0-2-15,1 0-16 0,-1 2-14 16,-1 0-12-16,0 3-15 0,0 0-14 0,-4-1-17 16,0 0-26-16,-2-1-34 0,1 0-36 0,1-1-23 15,-3 0-2-15,2-1 30 0,0-1 52 0,-2 0 52 16,4 0 46-16,-3-3 32 0,2 0 27 15,0-2 29-15,0-2 43 0,-1 1 36 0,2-1 27 16,0 1 17-16,2 0-6 0,-3-1-7 0,1 4-3 16,-4-2-13-16,2 3-12 0,-1 1-18 0,-2 1-26 15,-1 0-21-15,0 0-28 0,0 0-9 0,0 4-5 16,0 5-2-16,0 2 12 0,-2 2 1 0,-2 3 5 16,-1 1-3-16,-3 3-4 0,1 0-9 15,0 1-8-15,-1 0 0 0,-2 1-9 0,0-1 0 16,1-2-4-16,2 3-4 0,-3-4-2 0,3 0-1 15,-1-1-15-15,2-1-20 0,1-1-28 0,-2-1-43 16,4-2-67-16,2 1-138 0,-2-5-228 16,2-2-990-16</inkml:trace>
  <inkml:trace contextRef="#ctx0" brushRef="#br0" timeOffset="102917.25">20965 9411 1017 0,'0'0'866'16,"0"0"-737"-16,0 0 8 0,0 0 16 0,0 0-31 15,0 0-32-15,0 0-3 0,0 0 4 0,0 0-6 16,0 0-5-16,0 0-5 0,155-18-11 0,-109 21-12 16,4-1-11-16,4 0 0 0,5-1-13 0,3 2-1 15,5-2-4-15,3-2-8 0,9 1 0 0,3 0-9 16,6 0 2-16,4 0-8 15,9-4 2-15,0-2 1 0,3-2-2 0,1 0-1 16,0-2-1-16,2 1 1 0,-5 0-2 0,-1-1 8 16,-6 1-8-16,-7 2 3 0,-6-2-2 15,-5 1-5-15,-6 1 6 0,-7-1-4 0,-8 1 6 16,-7 0 0-16,-10 0-1 0,-2 2 2 0,-11 0-4 0,-4 1 1 16,-3 0-2-16,-5 3 2 0,-3 1-3 15,-3 0-4-15,-1 0-20 0,-2 1-30 0,-3 3-36 16,1 2-65-16,-3-1-78 0,0 2-135 0,-3-3-258 15,1 0-856-15</inkml:trace>
  <inkml:trace contextRef="#ctx0" brushRef="#br0" timeOffset="103403.58">22223 9615 2201 0,'0'0'94'0,"0"0"4"0,0 0 21 16,0 0-10-16,0 0-19 0,0 0-12 15,0 0-4-15,0 0-15 0,0 0-9 0,0 0-4 16,0 0-8-16,132 6-6 0,-108 2-8 0,-2 3-5 15,1-1-8-15,-2 1-2 0,-1 0-5 0,-5-1-3 16,0 2 1-16,-5 0-4 0,-4 0 6 16,-4 2-1-16,-2-2 0 0,0 1 3 0,-6 0-1 15,-5-1 4-15,-2-1-2 0,0 2-1 0,-6-3 1 16,0-1-7-16,-2 1-1 0,0-4 2 0,0 1-4 16,0 0 4-16,-1 0 2 0,2 0-4 0,-2 2 4 15,3 0-6-15,2 1 3 0,2 0 1 16,3 1-2-16,3 1 5 0,1 0-4 0,6-1 5 15,2-1-1-15,0-1-3 0,1 0 6 0,7 0-4 16,0-1-1-16,6 1 4 0,2-1-1 0,2-1-1 16,2 1 2-16,1-1-3 0,-4 0-3 15,3-1 3-15,0 0-1 0,1-2 1 0,2 1 1 16,0 0-2-16,3 0-3 0,-2 1-8 16,1-2-10-16,-1 1-12 0,2-1-21 0,-4 0-26 15,2-1-45-15,1 1-81 0,-2-1-149 0,-5 0-347 16,-7-2-823-16</inkml:trace>
  <inkml:trace contextRef="#ctx0" brushRef="#br0" timeOffset="113441.76">24137 9142 2144 0,'0'0'-37'0,"0"0"29"0,0 0 36 15,0 0 25-15,0 0 4 0,127 0-16 0,-102 0-17 16,3 0-12-16,-4 0-6 0,3 0-10 0,-3 0-3 15,4 0-20-15,-5 0-41 0,1 0-67 16,-4-2-92-16,-4 2-119 0,-6-1-129 0,-1 1-556 0</inkml:trace>
  <inkml:trace contextRef="#ctx0" brushRef="#br0" timeOffset="113627.38">24155 9431 1627 0,'0'0'214'0,"0"0"-195"16,0 0 62-16,0 0 34 0,0 0 6 0,0 0-29 15,135 26-26-15,-107-23-26 0,-1 1-15 16,3 0-14-16,2 1-8 0,2 1-6 0,-1-2-20 16,1 1-55-16,-2 0-113 0,-3-2-155 0,-7-1-208 15,-10 0-665-15</inkml:trace>
  <inkml:trace contextRef="#ctx0" brushRef="#br0" timeOffset="114430.17">11240 12669 2597 0,'0'0'-44'16,"0"0"11"-16,0 0 30 0,0 0 44 0,0 0-10 15,0 0-23-15,0 0-21 0,0 0 12 16,0 0 5-16,0 0-3 0,0 0-1 0,0 0-15 15,109-9-37-15,-78 8-67 0,0 1-108 0,-2 0-125 16,-8 0-181-16,-6 2-757 0</inkml:trace>
  <inkml:trace contextRef="#ctx0" brushRef="#br0" timeOffset="114629.84">11155 12988 2430 0,'0'0'-75'0,"0"0"38"16,0 0 41-16,0 0 76 0,0 0-18 16,0 0-37-16,121-33-21 0,-85 25-1 0,3 0 0 15,-1-1-3-15,-2 3-7 0,3 0-20 0,0 0-35 0,-6 3-57 16,-2 2-86-16,-2 0-87 16,-2 1-120-16,-11 0-40 0,-3 0-471 0</inkml:trace>
  <inkml:trace contextRef="#ctx0" brushRef="#br0" timeOffset="115254.94">12640 10814 2210 0,'0'0'-1'0,"0"0"44"16,0 0 9-16,0 0 3 0,0 0-8 15,0 0-34-15,0 0-5 0,0 0 10 0,0 0 8 16,0 0-5-16,0 0 0 0,0 0-7 0,123 9-11 16,-93-8 1-16,0 0-10 0,0 0-10 0,-1 1-19 15,-4-1-41-15,2 1-65 0,-5-1-81 0,-1 2-78 16,-4-1-104-16,-3-1-32 16,-7 0-462-16</inkml:trace>
  <inkml:trace contextRef="#ctx0" brushRef="#br0" timeOffset="115651.83">12553 10938 1527 0,'0'0'236'0,"0"0"-207"15,0 0 43-15,0 0 37 0,0 0 11 0,0 0-4 16,0 0-23-16,-24 126-2 0,26-93-6 15,4 5-15-15,-2 3-9 0,4 3-14 0,-1 5-11 16,-2-1-5-16,3 4-4 0,0 1-5 0,-2 1-5 16,0 0-5-16,-4 0-5 0,-1-2-2 0,-1-1-4 15,1 2 1-15,-2-2-2 0,-1 1-1 0,-3-2 4 16,2-2-5-16,1-1 6 0,0-3-3 16,1-1-1-16,-1-3 2 0,4-4 0 0,-2 0 2 15,3-5 0-15,2-1 0 0,1-2-1 0,2-2 0 16,1-4 1-16,0-1 0 0,-3-4 0 0,2-1 2 15,1-2 1-15,-3-2 0 0,1-2 5 16,2-1 1-16,-1-2 2 0,-4-1 1 0,3-2 3 16,-2 0 4-16,0-2 1 0,-1 0 5 15,3 1-3-15,-2-3-2 0,1 0-3 0,4 0-3 16,1 0-5-16,2-4-4 0,4 0 0 0,2-2-7 16,0-1-1-16,2-2-3 0,-1 2-7 0,3 1-11 15,-3 1-32-15,1 0-39 0,-1 0-86 0,1 1-145 16,-5 1-333-16,-5 1-874 0</inkml:trace>
  <inkml:trace contextRef="#ctx0" brushRef="#br0" timeOffset="116316.05">13619 11186 1105 0,'0'0'117'0,"0"0"3"16,0 0 47-16,0 0 26 0,0 0-17 0,0 0-49 16,0 0-16-16,0 0-11 0,77-124 4 0,-77 111-10 15,0 0-17-15,-7 2-7 0,-2 0-15 16,-3 2-7-16,0 1-9 0,-6 0-8 0,-1 3-9 16,-2 3-6-16,-1 2-3 0,-1 0-3 0,-3 2 0 0,2 5-3 15,-1 1 4-15,3 4-5 0,4 1 3 16,2 0 0-16,4 3-3 0,2 2 2 0,4 1-8 15,4-2 2-15,2 2-7 0,1-2 2 0,9-1 1 16,2 0-1-16,4 2 5 0,1-1-6 16,4 0-1-16,-1-1 0 0,3 2-5 0,-1-1 4 15,1 1 0-15,-3 2 1 0,0-2 1 0,-4 1-4 16,1-1-5-16,-3 1-1 0,-4 0-8 16,-5 1 1-16,-5-2 3 0,0-1 1 0,-7 1 11 15,-5-2-2-15,-2-2 1 0,-5-1-2 0,0 0-4 16,-2-3 7-16,-2-1 2 0,0-1 5 0,-1-2 5 15,3-2-1-15,0-2 1 0,4-2 1 0,0 0-2 16,1-5 4-16,2-2-1 0,0-2 0 16,0-1 0-16,1-3-2 0,-1-1 2 0,4-2 1 15,3 0 2-15,1-1 0 0,4 0-3 0,2 1 2 16,0 1-2-16,2 1 1 0,6 0-1 0,1 4-3 16,3-1 1-16,0 3-5 0,7-1 2 0,0 1-5 15,3 0 1-15,5-2-2 0,0 3 0 16,1-2-3-16,2-2-7 0,-1 2-7 15,0 1-18-15,-3 0-39 0,0-1-71 0,-3 3-115 0,1-1-177 16,-9 2-141-16,-5 2-631 0</inkml:trace>
  <inkml:trace contextRef="#ctx0" brushRef="#br0" timeOffset="116877.37">13197 12064 2401 0,'0'0'31'16,"0"0"15"-16,0 0 30 0,0 0-13 0,0 0-40 15,0 0-8-15,0 0-8 0,0 0 3 0,0 0-2 16,0 0-2-16,0 0-2 0,132-41-3 16,-110 41-1-16,-1 4-3 0,-3 1 1 0,-3 0-2 15,0 2-3-15,-3 2-8 0,-2 0-2 0,-6 0-5 16,1 0 0-16,-5 0 9 0,0 3-3 0,-6-1 5 16,-4 2 4-16,-2 1-1 0,-3 0 8 0,-3 1 3 15,1 1 4-15,-3-2 2 0,0 4 5 16,4-3 8-16,0-2 3 0,4 1 4 0,0-1 0 15,4-2-2-15,1-1-3 0,6-2 5 0,1 1-7 16,0-2-5-16,1 1 0 0,6-1-10 0,2-2 3 16,4-1-4-16,1 1-3 0,4-3-4 0,3-1-8 15,-1-1-13-15,1 0-24 16,5-2-36-16,-2-3-50 0,2-1-60 0,2-4-76 0,-1 1-109 16,0 0-126-16,-7 2 4 0,-8 3-214 0</inkml:trace>
  <inkml:trace contextRef="#ctx0" brushRef="#br0" timeOffset="117399.68">13865 12001 1404 0,'0'0'463'16,"0"0"-328"-16,0 0 30 0,0 0 9 0,0 0-55 15,0 0-51-15,0 0-23 0,0 0-1 0,-130 3-1 16,117 6-6-16,3 0 0 0,0 2-12 15,4 0-5-15,1 2-4 0,3-1-6 0,2-1-2 16,0 2-4-16,0-1-2 0,6 1-2 0,0-1 1 16,6 1-3-16,1-1-2 0,3 1-1 15,1-2-2-15,0 1 2 0,-3 0-1 0,4 1 4 16,-3 2 1-16,3-2 6 0,-1 1 6 16,3 0 1-16,1-1 0 0,0-1-3 0,2 0 0 15,-2 0-4-15,0-2 5 0,-2 2-3 0,0-3-1 16,-4 1 3-16,-2-2-3 0,-6-1 1 0,-1-1 2 15,-5-2 4-15,-1 0 6 0,-1-1 5 0,-6 0 0 16,-4-1-1-16,-2 2-6 0,-5-3-6 0,-1 1-2 16,-4-1-6-16,2 0 1 0,-2 1-2 15,-3-1-2-15,2-1 2 0,0 1-1 0,0-1 1 16,1 0-1-16,-2 0 0 0,2 0-3 0,1-1 1 16,1 0 1-16,2-2-2 0,3 1 4 0,1-3-2 15,6-1-1-15,3 1 1 0,2-1-5 0,4-2-2 16,0-1-1-16,10 0 1 0,0-2 3 15,2-2 4-15,4 2 0 0,0-1 0 0,1 1 0 16,0-1-1-16,-3 1 2 0,5-2-1 0,-1 0 2 16,0 0 0-16,2-2 0 0,0 1 1 0,-1 1-3 15,-1 2 1-15,0-1-3 0,-1 2 0 16,-1-1 0-16,0 2 0 0,-4-1-2 0,-1 1-12 16,0-2-17-16,-4 1-31 0,-4 1-39 15,-2-1-58-15,-1 2-116 0,-5 1-227 0,0 1-192 16,1 1-474-16</inkml:trace>
  <inkml:trace contextRef="#ctx0" brushRef="#br0" timeOffset="118283.37">14135 10740 1603 0,'0'0'60'0,"0"0"22"0,0 0 48 0,0 0 14 15,0 0-4-15,0 0-35 0,0 0-48 16,0 0-15-16,0 0-13 0,0 0-8 0,0 0-6 15,0 0-2-15,0 0 2 0,0 0 0 0,31-49-1 16,-2 49-2-16,1 0 2 0,4 2-6 0,-1 2 0 16,0 3-3-16,3 0-1 0,-4 3 0 0,2 0-5 15,-1 4 1-15,-4-1-2 0,-4 1 0 0,-3 3 1 16,-4 0-1-16,-7 1 3 0,-4 2-1 16,2 3 0-16,-5 0 3 0,-2 2-1 0,1 4 0 15,-2 3 0-15,2 2 1 0,-2 1-1 0,2 5 0 16,-1-2-2-16,0 6-3 0,1-1 4 0,-1 1 0 15,2 2 1-15,0-2 0 0,3 4 2 16,-2-1-2-16,1 1 2 0,2-2-3 0,-4 1 1 16,-1-1-1-16,1-1-2 0,0 1 3 15,0-3-2-15,-1 1 0 0,4-1 3 0,0-1 3 16,2-1 2-16,4-3 8 0,-1-2 6 0,-1-3 2 16,1 1 4-16,-1-2-1 0,0-2-3 0,2 1-2 15,-1-1 0-15,0-1-7 0,-1-1-1 16,-2 0 1-16,-1-3-3 0,-1-1 9 0,-1-2 2 0,-4-3 3 15,0-1 1-15,-2 1-2 0,0-3-4 16,-7 0-3-16,0-2-3 0,-3-1-1 0,0-2 3 16,-4 0 5-16,1-1 5 0,-1 0 0 0,-1-2 1 15,1-1 1-15,-2-1-3 0,2-1 3 0,-2 0-4 16,2 0-8-16,-1-2-6 0,3 1-5 16,1-2-5-16,0-1-6 0,-1-1-8 0,0 0-26 15,1 0-36-15,0 0-41 0,-3 0-63 0,3-3-108 16,1-1-273-16,3 3-799 0</inkml:trace>
  <inkml:trace contextRef="#ctx0" brushRef="#br0" timeOffset="119644.06">10528 11457 2762 0,'0'0'-29'0,"0"0"44"0,0 0 14 0,0 0-4 15,0 0-10-15,0 0-26 0,0 0-3 0,0 0 15 16,0 0-1-16,0 0 0 0,0 0-4 0,0 0-15 16,0 0-33-16,128-3-68 0,-97 3-108 0,0 1-146 15,-9 1-210-15,-10 1-777 0</inkml:trace>
  <inkml:trace contextRef="#ctx0" brushRef="#br0" timeOffset="119813.5">10500 11694 2378 0,'0'0'-35'15,"0"0"32"-15,0 0 27 0,0 0 3 0,0 0-5 16,0 0-16-16,0 0-3 0,0 0-4 0,126-10-6 15,-93 3-9-15,1-1-35 0,4 0-64 16,0 1-85-16,-4-1-134 0,-6 2-175 16,-12 3-680-16</inkml:trace>
  <inkml:trace contextRef="#ctx0" brushRef="#br0" timeOffset="120217.91">11744 11325 647 0,'0'0'261'0,"0"0"-83"0,0 0 47 16,0 0 17-16,0 0-39 0,0 0-60 0,0 0-19 16,0 0 1-16,0 0-5 0,0 0-12 0,0 0-17 15,23-129-21-15,-13 107-13 0,2-1-11 16,-1 0-11-16,4 0 1 0,-4 1-9 0,0 0 1 16,-3 4 2-16,-4 2 5 0,-3 4 8 0,-1 5-1 15,0 3 1-15,0 3-10 0,-1 1-10 16,-3 2-15-16,-2 8-6 0,-4 7-6 0,1 4 0 0,-1 8 7 15,-1 2-9-15,3 3 5 0,2 0-5 16,0 2-10-16,2-2-10 0,0 0-25 0,4-1-34 16,3-2-47-16,-1-2-72 0,6-2-110 0,2 1-176 15,-2-10-386-15,-1-5 63 0</inkml:trace>
  <inkml:trace contextRef="#ctx0" brushRef="#br0" timeOffset="120492.19">11506 11833 2733 0,'0'0'19'0,"0"0"-10"0,0 0 20 0,0 0 19 16,0 0-18-16,0 0-15 0,0 0-9 16,0 0-5-16,147-73 1 0,-112 64-4 0,3 1-5 15,1 2-8-15,-5 2-16 0,2 1-40 0,-5 1-77 16,-6 2-116-16,0 0-191 0,-9 0-163 16,-6 0-663-16</inkml:trace>
  <inkml:trace contextRef="#ctx0" brushRef="#br0" timeOffset="120839.64">11510 12073 2107 0,'0'0'358'0,"0"0"-373"0,0 0 41 15,0 0 32-15,0 0-14 0,0 0-16 0,0 0-13 16,0 0 2-16,136-39 3 0,-110 39-3 15,-3 0 1-15,-1 1-7 0,-1 5-4 0,-2 0-3 16,-5 2-3-16,0 1 2 0,-4 0-6 0,-3 0-1 16,-1 2-2-16,-5-2-3 0,0 1 6 0,-1 2 3 15,-1 0 2-15,-8 1 4 0,0-1-2 0,-2 0-1 16,-2 2 2-16,0 1 7 0,-3 2 13 0,1 1 13 16,-1 0 10-16,4-2-4 0,1-1-9 15,0-2-10-15,4-1-12 0,0 1 0 0,3 0 1 16,1-2-2-16,-1 1 1 0,4 0-6 0,0-1-3 15,0-2-2-15,5 0-3 0,0 0 2 16,3-4-5-16,2-1-8 0,2-1-11 0,4-3-15 16,-1 0-23-16,3-7-34 0,1-1-50 0,0-1-75 15,1 0-134-15,-6 0-204 0,-4 2-481 0</inkml:trace>
  <inkml:trace contextRef="#ctx0" brushRef="#br0" timeOffset="121357.62">12365 10847 1480 0,'0'0'60'0,"0"0"78"16,0 0 33-16,0 0 7 0,0 0-40 16,0 0-49-16,0 0-16 0,0 0 8 0,0 0 2 15,0 0-5-15,0 0-9 0,0 0-5 0,0 0-4 16,0 0-8-16,-117 58 0 0,111-32-5 15,0 3-2-15,3 4-5 0,-3 4-5 0,5 1-8 0,2 1-6 16,-1 4-4-16,0 0-2 0,0 4 0 16,0 1-1-16,0 4 2 0,2 1-4 0,4 1-2 15,-3 1-1-15,2-1-5 0,-2 2 4 16,1-1-1-16,2 0 0 0,-4-1 1 0,4 0-4 16,-5-2-2-16,0-1-4 0,0-3-2 0,-1-2 4 15,-3 1-2-15,-5-2 2 0,2 0 0 0,0-1-4 16,-2-1 4-16,1 2 0 0,4-5 2 0,3-3 4 15,1 2-4-15,5-6-3 0,1-1-2 0,3-2-2 16,4 0-1-16,-1-5-4 0,7-2-2 16,0-2-5-16,1-1-6 0,5-3-10 0,-1-1-13 15,4-1-4-15,0-2 11 0,3-3-57 16,0-2-112-16,-2-4-210 0,-7 0-285 0,-7-3-802 0</inkml:trace>
  <inkml:trace contextRef="#ctx0" brushRef="#br0" timeOffset="122403.01">15359 11350 2036 0,'0'0'-35'16,"0"0"-2"-16,0 0 27 0,0 0 39 0,0 0 6 15,0 0 5-15,0 0-12 0,0 0-6 16,0 0-2-16,0 0-4 0,28 120 0 0,-24-97-6 16,-2-1-6-16,-2 2-2 0,0-2-8 0,0-3-8 15,0 1-24-15,-2-2-49 0,-3 0-69 0,-3-1-95 16,0-1-134-16,2-6-38 0,1-2-393 0</inkml:trace>
  <inkml:trace contextRef="#ctx0" brushRef="#br0" timeOffset="122608.87">15059 11601 2635 0,'0'0'-4'0,"0"0"17"0,0 0 20 15,0 0 5-15,0 0-15 0,0 0-10 16,0 0-6-16,0 0-2 0,133-53 0 0,-90 45-5 16,4 0 2-16,-1-1-6 0,3 2-7 0,-2 0-17 15,3 1-38-15,-5 1-54 0,1 1-75 0,-5 2-84 16,-1 2-146-16,-12 0-111 0,-9 0-570 0</inkml:trace>
  <inkml:trace contextRef="#ctx0" brushRef="#br0" timeOffset="122999.93">16342 10831 2853 0,'0'0'-91'0,"0"0"46"0,0 0 13 0,0 0 27 15,0 0 18-15,0 0-7 0,0 0-23 0,131-19-8 16,-100 17-26-16,2 0-29 0,-3 1-46 0,-1 1-67 16,-3 0-69-16,-1 0-102 0,-10 0-130 0,-4 0-593 15</inkml:trace>
  <inkml:trace contextRef="#ctx0" brushRef="#br0" timeOffset="123383.57">16191 10826 2246 0,'0'0'30'0,"0"0"-15"0,0 0 38 15,0 0 31-15,0 0 10 0,-45 134-10 0,45-96-15 16,0 4-4-16,3 4-7 0,3 0-10 0,2 3-11 15,2 2-11-15,2 3-12 0,-1 0-4 16,2 2-6-16,-2 1-2 0,-1 2 2 0,2 1-3 16,-4 3 4-16,-3-2-5 0,-3-3 1 0,1 2-3 15,-3-3-4-15,0-1 3 0,0-2-4 0,-1 0 6 16,-3-3 0-16,0-2-1 0,-2-1 2 0,1-3 0 16,-5-5 1-16,2-4 1 0,1-1 3 0,1-5 1 15,-3-2 6-15,4-4 2 0,0-1 3 16,1-2 1-16,0-4-1 0,3-3 1 0,1-4-2 15,0-1-1-15,1-3-2 0,6-1 0 16,-1-3 3-16,1-1-1 0,3-1 3 0,0 0 0 16,2 0-3-16,1-2-1 0,0-3-5 0,4 1-1 15,1-1-7-15,1-1 0 0,2-1-8 0,0 0-7 16,0 0-13-16,0-1-23 0,0 1-24 0,1 1-38 16,0-4-63-16,-2 2-90 0,0-1-217 0,-5 3-175 15,-6 2-690-15</inkml:trace>
  <inkml:trace contextRef="#ctx0" brushRef="#br0" timeOffset="124008.7">17485 10880 2126 0,'0'0'-30'0,"0"0"59"16,0 0 29-16,0 0 18 0,0 0 7 0,0 0-21 16,0 0-15-16,0 0 0 0,0 0-3 0,0 0-8 15,0 0-6-15,0 0-11 0,0 0-10 16,-5-61-3-16,-9 64-6 0,-2 1 3 0,0 2-2 15,-1 0-2-15,-1 0 1 0,-1 2-1 0,-1 0 1 16,2 0-1-16,1 2 1 0,-1 1-1 0,1 0-1 16,2 1-2-16,1 1 2 0,0-2-1 15,8 3 2-15,1-3 1 0,4 1-2 0,1-1 0 16,1 2-4-16,7 1 0 0,2 1-3 0,3 1 3 16,-2-1 0-16,6 0-4 0,-4-1 2 0,1-2-5 15,-3 0-2-15,1-1 2 0,-6 0-3 0,-1-1 4 16,-4-1-1-16,-1-1-1 0,-4 0 4 15,-7 0-2-15,-3 0 2 0,-3-1 1 0,-4 0-1 16,-2-1 3-16,-3 0 3 0,0-2 0 16,-2 0 6-16,4-1-1 0,-3-2 1 0,6-1 4 15,2 0-1-15,7 1 6 0,2-5 2 0,1-1-1 16,8 1-2-16,1-3-7 0,1 0-2 0,8-1-4 16,1-3 2-16,-1 2 2 0,7-1 1 0,-2 1 1 15,-1 1 3-15,4 0 1 0,-2 1 5 0,1 1 3 16,-2 1 2-16,2-1 1 0,-2 2 2 15,3-1 0-15,0 0 3 0,-2-1 3 0,4-1-3 16,-3 1 1-16,1-2 1 0,2 1-4 0,1-1 5 16,1 1-4-16,1-2-3 0,-1 1-5 0,4 1-7 15,-4-1-3-15,-4 1-8 0,-1 0 0 16,-1 1-11-16,-3 0-13 0,-2 2-19 0,-3 0-34 16,1 0-56-16,-1 2-95 0,-4 0-143 0,2 0-203 15,-3 1-751-15</inkml:trace>
  <inkml:trace contextRef="#ctx0" brushRef="#br0" timeOffset="124500.54">16921 11857 2432 0,'0'0'362'0,"0"0"-347"16,0 0 17-16,0 0 11 0,0 0-12 0,0 0-16 16,0 0-16-16,0 0 6 0,0 0 0 15,0 0-1-15,0 0 3 0,0 0-6 0,0 0 0 16,137-5-5-16,-104 13 4 0,-7 1-4 0,2 2-1 16,-7 0-3-16,-2 2-10 0,-3-1-3 15,-6 2-12-15,-5 0-8 0,-3 1-2 0,-2 0 3 0,-5 1 13 16,-7 1 10-16,-4-1 12 0,-2 2 4 0,-3 1 5 15,-1-4 7-15,3 1 5 0,-1 2 7 16,4-2 4-16,0-1 2 0,5 2-6 0,2-2 1 16,0 0-7-16,7-1-5 0,1 0-4 0,1-3-9 15,2 0-4-15,8-4-9 0,2 0-12 16,4-1-20-16,1-3-42 0,4-3-66 0,1 0-95 16,2-3-190-16,-4-1-152 0,-9 0-675 0</inkml:trace>
  <inkml:trace contextRef="#ctx0" brushRef="#br0" timeOffset="124793.33">17459 11979 2357 0,'0'0'41'16,"0"0"15"-16,0 0 7 0,0 0-8 0,0 0-21 15,0 0-6-15,0 0 4 0,0 0 3 16,0 0 2-16,0 0-2 0,0 0-5 0,0 0-9 15,0 0-5-15,0 0-3 0,77 100-2 0,-60-94-1 16,0-2-2-16,-5 1 4 0,0-1 2 0,-2 3 4 16,-2 0-1-16,0 2 0 0,-4-1-3 0,2 2 0 15,-3 0 0-15,-3 1-5 0,0 0 2 0,0 2-3 16,-1 0-2-16,-7 0 1 0,-2 0-4 16,-1-1 2-16,0-4-2 0,-7 2-2 0,2-2-1 15,-3-3-9-15,-3 2-12 0,-3-2-17 0,3 1-23 16,1-3-34-16,-1 0-60 0,4-2-97 15,-1-1-193-15,8 0-174 0,4 0-741 0</inkml:trace>
  <inkml:trace contextRef="#ctx0" brushRef="#br0" timeOffset="124957.49">17345 12027 2404 0,'0'0'126'15,"0"0"7"-15,0 0 5 0,0 0-46 16,0 0-41-16,0 0-19 0,0 0-12 0,150-59-9 15,-112 53-3-15,2-1-6 0,0-1-4 0,1 0-15 16,0-2-32-16,-2 0-52 0,-2 1-98 0,-4-2-148 16,-11 3-255-16,-9 4-836 0</inkml:trace>
  <inkml:trace contextRef="#ctx0" brushRef="#br0" timeOffset="126129.63">17815 10554 1896 0,'0'0'66'0,"0"0"-12"0,0 0 9 15,0 0 11-15,0 0-7 0,0 0-21 0,0 0-12 16,0 0-3-16,0 0 3 0,0 0 7 0,0 0 1 16,0 0 2-16,0 0-4 0,100-104-11 15,-88 104-7-15,5 0-8 0,-4 3-6 0,2 2-5 16,-1 1-2-16,0 3 0 0,2 0 1 0,-2 4 2 15,3 1 1-15,-3 2-3 0,2 1 0 16,-2 1-3-16,2-1 0 0,-2 1-3 0,3 1 4 0,-2-1-3 16,1 0 1-16,-1-1 4 0,1-1-4 15,2 0 4-15,-5-1-3 0,0 1-1 0,2-2 1 16,-2-1 1-16,-2 0 1 0,2 0 0 0,0 0 1 16,-2 1-2-16,-2 0 1 0,0 1-2 0,-3 0 1 15,1 0-1-15,-4 1 0 0,-1 2 4 0,1 1-4 16,-3 2 4-16,0 1-1 0,0 0 0 15,-3 6 1-15,1 2 1 0,0 1 5 16,0 5-1-16,-2 0 3 0,2 3 0 0,2 1-1 16,0 2 11-16,0 5 15 0,0 0 1 15,0 2 0-15,0 1-11 0,5-1-21 0,-4 0 4 0,1 2 2 16,0-2 1-16,-2 3 4 0,2-2-2 0,4 1-3 16,-3-3-2-16,3-1 3 0,-1-1-4 15,2-4 4-15,-4-1 2 0,4-3-2 0,-5 2 3 16,-1-5 1-16,0 0 0 0,3-1-5 0,-3-4 3 15,-1-2-4-15,0-3-2 0,1-2 4 0,-1-2-5 16,0-2 0-16,0 0-2 0,1-2 2 16,-1-2-3-16,0 0-2 0,0-3 1 0,0-2-2 15,0-1 1-15,0-2-2 0,-2 1 3 0,-1-2-3 16,-1 1 4-16,3-1 0 0,-3-2 0 0,-1 1 1 16,1-2 2-16,-2 0 6 0,2-1 2 0,-3-1 12 15,-3-1-2-15,0 0 1 0,0 0 2 0,-3 0-7 16,1-3 6-16,-4-1-2 0,3 1-1 15,-4-2-1-15,5 0-4 0,-6 1-1 16,5 0-4-16,-5 1 1 0,0-1-4 0,3 1-3 16,-1 0-3-16,3 2-1 0,1 0-3 0,2-1-2 15,0 0-4-15,1 1-15 0,1 0-10 0,3 0-23 16,-2-1-26-16,0 1-39 0,3-1-50 0,-4 1-93 16,4 0-274-16,-4-1-512 0,8 1-133 0</inkml:trace>
  <inkml:trace contextRef="#ctx0" brushRef="#br0" timeOffset="126675.65">18650 10404 1296 0,'0'0'520'0,"0"0"-508"16,0 0 12-16,0 0 12 0,0 0 5 0,0 0 27 15,0 0 12-15,0 0 6 0,0 0 12 0,0 0-2 16,122 47-1-16,-94-13-15 0,3 5-11 0,2 8-14 15,6 10-8-15,1 5-7 0,1 4-8 16,-1 8 0-16,-7 3-10 0,-2 3-3 16,-5 4-4-16,-7-1-6 0,-8-1-3 0,-7 3-2 15,-4-2 0-15,-1 0 0 0,-9 1-1 0,-6-3-7 16,-2-2-6-16,-3-2-8 0,0-3 2 0,-3-3 7 16,4-6 1-16,3-3 7 0,-1-3-8 0,0-7-4 15,-1-2-2-15,7-6-11 0,0-5-7 16,-1-2-23-16,3-5-24 0,0-3-29 0,0-3-45 15,2-5-101-15,0-4-178 0,4-5-113 0,-3-5-552 0</inkml:trace>
  <inkml:trace contextRef="#ctx0" brushRef="#br0" timeOffset="127238.93">19533 11460 2281 0,'0'0'0'0,"0"0"15"0,0 0 12 16,0 0 9-16,0 0 1 0,0 0-4 16,0 0-8-16,0 0-9 0,0 0-9 0,0 0-2 15,149-16-5-15,-110 15-11 0,-3-1-19 0,3 1-48 16,-4 0-96-16,-1 0-129 0,-11 1-204 16,-6 0-468-16</inkml:trace>
  <inkml:trace contextRef="#ctx0" brushRef="#br0" timeOffset="127433.61">19482 11636 1953 0,'0'0'486'16,"0"0"-491"-16,0 0 19 0,0 0 27 0,0 0 7 15,0 0-20-15,122 18-18 0,-82-15-7 16,4 0-3-16,2-1-4 0,2 0-9 0,-4 0-14 15,-1 0-35-15,-1-1-54 0,-2 1-76 0,-3 0-108 16,-6 1-143-16,-8-1-55 0,-7-1-425 0</inkml:trace>
  <inkml:trace contextRef="#ctx0" brushRef="#br0" timeOffset="130150.76">11231 12910 0 0,'0'0'0'0,"0"0"0"0,0 0 0 16,0 0 0-16,0 0 0 0,0 0 101 15,0 0-1-15,0 0-40 0,0 0-35 0,0 0-18 16,0 0-2-16,0 0-1 0,-74 73-2 0,51-58 3 16,-3 3 3-16,-3-2 3 0,3 0 11 15,-1-1 15-15,4-1 18 0,3-2 19 0,3-4 3 16,6-2-9-16,7-2-32 0,1-2-23 0,3-2-7 15,8 0-6-15,8 0 13 0,-1-2 2 0,6-5-10 16,6-1-1-16,2-1-4 0,1-2-5 0,2 0 0 16,0 0-3-16,-2 2 2 0,-1 0 4 0,-4 0 3 15,2 2 7-15,-4 0 5 0,2 3 1 0,-9 2 1 16,2 1-8-16,-7 1-8 0,-4 0-6 16,-4 6 1-16,-3 3 8 0,-10 3 8 0,-2 2 6 15,-7 0-2-15,-2 2-4 0,-2 0-2 0,-3-2-1 16,4-1 0-16,1-1 1 0,2-2-2 15,6-1-1-15,1-2 1 0,4-2-6 0,2-1-6 16,5-2-16-16,1-2 3 0,3 0 7 0,9 0 11 16,4 0 13-16,3-4-4 0,4-3-5 0,5 0-5 15,-1-1-1-15,-1 1-3 0,3 0 0 16,-4 1 0-16,0-1 2 0,-2 2 2 0,1 0 2 16,-8 2 1-16,3 1-4 0,-8 2-3 0,0 0-5 15,-4 0-1-15,-5 4 5 0,-2 2 10 16,0-1 10-16,-4 2 3 0,-6 0 4 0,-2 1-4 15,-3-1-1-15,0-2 0 0,-1 0 0 0,1-2-2 16,0-2 2-16,1-1 3 0,0 0-2 0,2-1 1 16,2-6-5-16,5-1-11 0,-1-3-11 0,1-2-16 15,2-4-13-15,2-3-8 0,1-2 1 0,0-3 3 16,0-5 6-16,1 0-2 0,3-1-5 16,-5-1-13-16,1-3-7 0,0 1 0 0,0-1 9 15,-6 0 20-15,-3 0 14 0,-1 5 14 0,-4 5 5 16,-3 5 6-16,-3 7 2 0,-1 8 6 0,0 5 9 15,-6 0 7-15,2 10 5 0,-4 6 9 16,-1 3 5-16,-1 3 7 0,2 4 2 0,4-2-2 16,-1 1-9-16,5 0-14 0,3-4-9 15,6 1-11-15,3-1-5 0,6-4-7 0,5-1 1 16,7-3-1-16,4-2-1 0,7-3 3 0,7-1-2 16,2-4-3-16,5-3-9 0,3 0-5 0,-2-3-8 15,4-5-6-15,0 1-3 0,-5-4-4 0,2 2-6 16,-4-2 1-16,-4 1 3 0,-3 1 3 15,-6 0 9-15,-2 1 3 0,-6 2 4 0,-6 0 8 16,2 2 4-16,-7 0 6 0,0 2 3 0,-7 1 0 16,-3 1 0-16,-2 0 3 0,-7 1 4 0,-2 5 6 15,1 2 2-15,-2 1 5 0,1 0 1 0,1 1 7 16,0-1 5-16,5 1 3 0,1-2-2 16,5-1-8-16,5 0-18 0,3-1-10 0,1-1-7 15,5 0 0-15,10-2 0 0,4-1 2 0,5 0-5 16,5-2-11-16,4 0-8 0,-1-5-9 15,3 1 0-15,-1 0 10 0,-2 0 14 0,0 1 9 16,-3 1 5-16,-2 0 4 0,-4-1-1 0,-4 3 5 16,-1 0 0-16,-7 0-2 0,-7 0 0 15,0 4 16-15,-4 2 12 0,-9 0 10 0,-7 5 3 16,-5 1-15-16,-7 3-12 0,-3 1-9 0,-2 2-2 16,-1 0-3-16,-2-2-2 0,4 1 1 0,2 0-8 15,2 0-1-15,5 1-10 0,2 2-17 0,2 1-16 16,8-6-8-16,2-4-329 0</inkml:trace>
  <inkml:trace contextRef="#ctx0" brushRef="#br0" timeOffset="139972.16">20730 10799 1682 0,'0'0'151'0,"0"0"-14"15,0 0 28-15,0 0 15 0,0 0-27 16,0 0-50-16,0 0-39 0,0 0-30 0,0 0-13 15,0 0-4-15,0 0-3 0,0 0-1 0,62-47-5 16,-36 41-7-16,0 3-2 0,4 0-11 0,-1 1-17 16,-1 2-37-16,0 0-57 0,-1 0-70 0,-1 0-86 15,-1 0-102-15,-5 0-119 0,-1 0-328 0,-9 1 497 16</inkml:trace>
  <inkml:trace contextRef="#ctx0" brushRef="#br0" timeOffset="140391.98">20658 10836 2058 0,'0'0'-16'0,"0"0"27"16,0 0 32-16,0 0 12 0,-50 140 8 0,50-98-12 16,0 5-18-16,2 5-6 0,4 5 0 0,-2 3 3 15,2 4-1-15,-2 3-1 0,1 5-8 16,-1-2-6-16,-1 3-3 0,2 1 0 0,-3 0-4 15,0-2-1-15,-2 1-1 0,2-3-2 0,-1-1 6 16,-1-5 4-16,0 1-2 0,0-5 2 0,0 1-3 16,0-4 0-16,-3-3 1 0,1 1 4 0,0-6-5 15,-4 0 2-15,2-4-1 0,-2-2-3 16,2-3 3-16,-2 1-3 0,3-2 3 0,-2-1-2 0,2-1 2 16,1 0 2-16,1-2 2 0,1 0 2 15,0 0 1-15,1-1 3 0,4-3-3 0,-1-3 2 16,-1-3-4-16,2-4-3 0,-3-3 1 15,1-3-5-15,-2-1 3 0,3-3-3 0,0-2 4 16,-1-2 3-16,2-1-2 0,-1-3-1 0,1-1-4 16,-1-2-2-16,4 0-3 0,1 0-1 15,3-5-2-15,-1-1-3 0,4 0-4 0,1 0-8 16,1-1-6-16,0 0-16 0,0 1-17 0,2 0-27 16,-2 2-46-16,-1-1-63 0,3-1-150 0,-3 3-217 15,-8 0-695-15</inkml:trace>
  <inkml:trace contextRef="#ctx0" brushRef="#br0" timeOffset="141184.38">21636 10866 734 0,'0'0'368'0,"0"0"-356"0,0 0 37 16,0 0 49-16,0 0 31 0,0 0 10 0,0 0-18 15,0 0-4-15,0 0-5 0,0 0 2 16,0 0-3-16,0 0-6 0,0 0-12 0,0 0-18 16,48-116-12-16,-56 111-21 0,-3 3-14 0,-3 2-10 15,-3 0-8-15,-2 2-3 0,-1 5-2 16,-3 3 2-16,-1-1-2 0,0 2 2 0,3 0-2 16,-2 1-1-16,2 0-5 0,4 2 2 0,1 1 2 15,3-1-6-15,4 1 7 0,5 0-7 0,2 2 1 16,2 2 2-16,0-2-5 0,3 0 2 0,6 1-3 15,0-2 0-15,4 3-2 0,1-3 3 16,1 0 0-16,3 0 2 0,-1 1-2 0,4-1 0 16,0 1-2-16,-2-1-4 0,1 0 3 0,-2 0-2 15,-1-2 3-15,-6 1 2 0,-1-2-1 0,-7-1 4 16,-1 0-1-16,-2-2 3 0,-2-1 3 0,-5 1 0 16,-4-1 1-16,0-3-3 0,-3 3 1 15,-2-4-7-15,-2 4 1 0,0-5-1 0,-4 1-3 16,-2-2 6-16,1-2-4 0,0 1 3 0,-3-2 1 15,3 0-1-15,0 0 1 0,1-3 2 0,2-1 0 16,4-2 3-16,0-1 4 0,4-1-2 16,4-2 3-16,2 2-5 0,2-3-4 15,3 0-2-15,1-2-5 0,1 0 4 0,6-2 2 0,4-1 4 16,1 0 2-16,4 3 0 0,2-3-1 16,3 4 1-16,2-1 0 0,-2-1 0 0,6 2 0 15,0-1-1-15,1 0 0 0,1 2-1 0,-1-2-2 16,-1 3-3-16,1-3-6 0,-5 4-14 0,1-1-26 15,-3 2-40-15,-3 1-61 0,-3-1-77 0,-2-1-139 16,-3 4-120-16,-4 1-597 0</inkml:trace>
  <inkml:trace contextRef="#ctx0" brushRef="#br0" timeOffset="141483">22204 10803 1611 0,'0'0'-41'0,"0"0"32"0,0 0 55 16,0 0 36-16,0 0 13 0,0 0-6 0,0 0-16 15,0 0-1-15,-12 128-4 0,16-104-3 0,2 2-11 16,-1-2-17-16,2-1-14 0,-2 0-14 16,2 0-4-16,-4-1-10 0,4-3-8 0,-3-1-18 15,1 0-24-15,-2-3-36 0,0-2-56 0,-1 0-64 16,-2-3-96-16,0-2-121 0,0-1-219 0,0-4 303 0</inkml:trace>
  <inkml:trace contextRef="#ctx0" brushRef="#br0" timeOffset="141684.75">21922 11076 2462 0,'0'0'-45'0,"0"0"32"0,0 0 24 0,0 0 24 16,0 0 8-16,0 0-10 0,0 0-14 0,0 0-6 15,142-64-5-15,-105 58 3 0,-1 0-2 0,4 0 0 16,0 2-5-16,0-1-10 0,0 2-14 0,-3 1-40 15,-2-2-53-15,-2 2-77 0,-4 2-78 0,0-1-100 16,-8 1-122-16,-4 0-52 0,-7 0 0 0</inkml:trace>
  <inkml:trace contextRef="#ctx0" brushRef="#br0" timeOffset="142301.73">22942 10807 1774 0,'0'0'-57'0,"0"0"25"0,0 0 45 15,0 0 50-15,0 0 15 0,0 0-10 0,0 0-6 16,0 0 0-16,0 0 6 0,0 0 8 0,0 0 5 16,0 0-6-16,0 0-13 0,0 0-24 15,67-113-13-15,-78 113-12 0,-6 0-11 0,-1 5 1 16,-2 1-3-16,2 4 2 0,0-1 1 0,-2 2 1 16,7-1-2-16,2 3-1 0,3 0-2 0,3 2-2 15,2 0 3-15,3 2-3 0,0 3 2 16,8 1-1-16,1 0 1 0,3 3 1 0,2 1-4 15,3-1 4-15,1 2-6 0,1-2 1 0,0 1 1 16,1-2-2-16,-3-1 1 0,3-2-4 16,-3 0 5-16,-2-3-6 0,-2 0 7 0,-2-4 0 15,-3 1-3-15,-3-1 5 0,-3-2-2 0,-1-2 7 16,-1-2 3-16,0-1 8 0,-3-1-3 0,-6-2 3 16,-3 1-1-16,-4-1-8 0,-3-1 1 15,-5 1-6-15,-1-3 3 0,-2 0-3 0,-5 0 0 16,1 0-1-16,-2 0-2 0,3-4 2 0,0-2 0 15,1 1 2-15,2-2 1 0,4-2 2 0,2 1-2 16,5-3 0-16,5 2 0 0,4-3-4 0,4 2 2 16,3 0-3-16,0-2-2 0,9 1 0 0,2-2 4 15,5 0 0-15,5 1-1 0,3-3 4 16,2 1-6-16,3-1 0 0,2 0 0 0,1 0-1 16,2-1 1-16,-1-1-4 0,2 1 2 0,-1-2-2 15,-3 1-3-15,-2-1-15 0,-4 3-18 0,-4 0-28 16,-5 1-24-16,-6 1-18 0,1 0-34 15,-6 1-67-15,-4 1-141 0,-1 4-99 0,0 3-486 0</inkml:trace>
  <inkml:trace contextRef="#ctx0" brushRef="#br0" timeOffset="142817.16">21766 11582 1355 0,'0'0'356'0,"0"0"-340"0,0 0 44 16,0 0 59-16,0 0 13 0,0 0-35 0,0 0-36 15,0 0-28-15,0 0 5 0,0 0 21 16,0 0 14-16,0 0-3 0,0 0-16 0,99-40-6 15,-51 37-6-15,6 1-4 0,0-2-1 0,5 2-11 16,2-1-9-16,2-1-2 0,0-1-8 0,4 0 3 16,-1 0-5-16,-1 0 0 0,1-1 1 0,-4 1-2 15,-1 1 1-15,0-1-1 0,-1 0 2 0,1 1 2 16,-1-1 3-16,-1 0-1 0,2 2-8 16,0-2-3-16,-5 2-2 0,-3 0 1 0,-5 1 1 15,-5 2-3-15,-10 0-9 0,-4 0-9 0,-5 1-14 16,-11 2-17-16,1 0-20 0,-9-1-31 15,-1 1-19-15,-4 0-32 0,0 0-50 16,-4 0-97-16,-5 2-135 0,2-1-36 0,2-1-349 0</inkml:trace>
  <inkml:trace contextRef="#ctx0" brushRef="#br0" timeOffset="143272.28">22394 11735 1556 0,'0'0'216'0,"0"0"-268"0,0 0 31 0,0 0 64 0,0 0 29 16,0 0 6-16,0 0-7 0,0 0-15 0,0 0-4 15,0 0 7-15,0 0 1 0,134 5-3 16,-110 0-14-16,-4 2-15 0,0 1-6 0,-3 0-13 16,-3 3-4-16,-4-1-2 0,0 1-4 0,-7 2-1 15,-1-1 1-15,-2-1-2 0,-2 0 1 16,-4 2 1-16,-2-1 0 0,-2 1 3 0,-6-1 0 16,2 1 2-16,-3-1-1 0,3 0 1 0,-4-2 1 15,3 1 3-15,-1-2 0 0,3-1 5 0,2-1 0 16,0 0 3-16,4 0 3 0,0-2-5 15,5 0 3-15,2 1-4 0,0-2 2 0,0 1 5 16,1-2 2-16,4 2 5 0,3-2-3 0,0 1 0 16,5-2-6-16,1 0-2 0,0 1-4 0,3-3 0 15,3 0-7-15,-2 0-1 0,5 0-1 0,-2 0-6 16,5 0 5-16,-1 0-2 0,-3 0-5 0,6 0-3 16,-6 0-10-16,0-1-23 0,-3-1-43 15,0 1-50-15,-2 1-82 0,-4-1-147 0,-3 1-176 16,-4 0-465-16</inkml:trace>
  <inkml:trace contextRef="#ctx0" brushRef="#br0" timeOffset="145204.76">21506 12875 1715 0,'0'0'30'0,"0"0"44"0,0 0 45 0,0 0 23 16,0 0-17-16,0 0-43 0,0 0-41 0,0 0-23 15,0 0-8-15,0 0-5 0,0 0 2 16,0 0-3-16,1-82 2 0,14 76-1 0,3 2 2 16,-2 1-2-16,0 3 3 0,-1 0 0 15,1 0-4-15,-2 2 3 0,2 4-5 0,-3 1-3 16,-2 1-1-16,1 3 2 0,-3-2-2 0,-3 4 0 15,-1 1 0-15,-4 0-4 0,-1 1 6 0,0 0 2 16,-4 0 2-16,-3 0 3 0,0 0 2 0,-1 1 3 16,-2-2 5-16,0 0 3 0,-2-3 0 15,2 0 2-15,-3 0 1 0,5-1 0 0,-2 1 0 16,2-4-4-16,3 2-4 0,1 0-10 0,3-2 0 16,1 1-4-16,0-1-2 0,1 0 2 15,3 1-4-15,5-2 2 0,2 0-4 0,4 0 1 16,4-1-7-16,4-1-9 0,2 0-14 0,2-3-25 15,5 0-22-15,-1-1-33 0,-1 0-37 0,1-2-47 16,-1-2-67-16,-2 1-62 0,1-2-71 0,-8 3 37 16,-8 0-243-16</inkml:trace>
  <inkml:trace contextRef="#ctx0" brushRef="#br0" timeOffset="145735.89">22211 12843 1545 0,'0'0'36'0,"0"0"38"0,0 0 45 0,0 0 16 16,0 0-24-16,0 0-35 0,0 0-24 15,0 0-12-15,0 0-5 0,0 0-5 0,0 0 2 16,0 0-3-16,0 0-1 0,0 0-1 0,-112 20 1 16,104-4 0-16,1 0-5 0,2 1 0 0,2 0-10 15,3 2-3-15,0-1-4 0,0 0-6 0,6-1 1 16,3-2-2-16,-1 1 1 0,0-2 0 15,4 1-2-15,-2 0 0 0,1-2 1 0,3 0-3 16,-2 1 2-16,2-1 0 0,-1 1-1 0,1-2 1 16,-3-2-1-16,0 2 1 0,-2-4-1 15,1-1 1-15,-4-1 2 0,-3-1 0 0,-1-3 3 16,-2 0 4-16,0-2 8 0,0 1 7 0,0-1 2 16,-4 1-2-16,-4 1-7 0,-3-1-9 0,-3 0-2 15,-1 0-3-15,-2-1 0 0,-2 1 0 0,-2-1-1 16,0 0-1-16,-1 0 1 0,0 0-1 15,2 0 1-15,0-2 0 0,5-2 0 0,0 0 2 16,4 0-1-16,3 0 2 0,2-1-2 0,3 2-1 16,4-3-6-16,-1 1-2 0,2-1 2 0,9-1 2 15,-1 1 5-15,2 1-1 0,4-1 3 16,-2-1-1-16,4 2 2 0,-3-2 7 0,2 0 0 16,-1-1 8-16,-2-2 9 0,0 2 9 0,4-4 11 15,-6 0 5-15,2-2 0 0,-2 0-3 16,0-1-5-16,0-2-5 0,-3-1-6 0,0-1-11 15,-1-3-5-15,-3-1-7 0,0 4-3 0,-1 1 2 16,-4 1-4-16,2 4 1 0,-2 3-3 0,0 1-2 16,0 4-2-16,-2 0-9 0,0 3-12 15,0 2-20-15,-2 0-26 0,2 0-29 0,-2 5-33 0,0 4-50 16,0 2-81-16,1 3-142 0,-1-3-175 0,4-4-744 16</inkml:trace>
  <inkml:trace contextRef="#ctx0" brushRef="#br0" timeOffset="146061.04">22685 12853 2201 0,'0'0'-27'0,"0"0"19"0,0 0 41 0,0 0 17 16,0 0 14-16,0 0-1 0,0 0-11 0,0 0-6 16,0 0-7-16,-1 124-4 0,3-101-9 15,2-1-10-15,-1-3-8 0,-1 2-5 16,1-3-2-16,0 2-10 0,1-3-13 0,-4-1-24 15,1-2-42-15,0-2-67 0,-1 0-30 0,0-1-71 16,0-2-99-16,0-2-85 0,-1-2-187 0,0-2 208 16</inkml:trace>
  <inkml:trace contextRef="#ctx0" brushRef="#br0" timeOffset="146248.62">22511 13076 2470 0,'0'0'4'0,"0"0"4"0,0 0 22 16,0 0 18-16,0 0-8 0,0 0-11 0,0 0-1 16,0 0-10-16,0 0-7 0,122-28-1 0,-82 24-3 15,-1 1-8-15,3 1-5 0,-4 0-14 0,-1-1-33 16,-3 1-51-16,-1 0-73 0,-6 0-104 0,-3 0-133 16,-3 1-116-16,-5 0-335 0,-9 1 613 0</inkml:trace>
  <inkml:trace contextRef="#ctx0" brushRef="#br0" timeOffset="146601.54">23018 12905 2071 0,'0'0'34'0,"0"0"27"0,0 0 38 0,0 0-1 16,0 0-23-16,0 0-14 0,0 0-13 0,139-46 0 15,-114 46-7-15,-3 0-4 0,-2 5-7 16,-1 1-6-16,-2 2-7 0,-4 1-6 0,-3 2 0 16,-3 1-10-16,-3 1 4 0,-4-1 0 0,0 1-1 15,-1 1 3-15,-9-1 1 0,0 0-1 0,-1 2 1 16,-4-1 0-16,1-1-1 0,-3 0-2 16,3 0 2-16,-1 0 1 0,4 0-1 0,1 1 2 15,1-1-1-15,4 0-7 0,3-1 4 0,-2 1-4 16,4-2-2-16,0 2 4 0,2-2-5 0,2-1 2 15,6 1-2-15,0-5-1 0,0 1-4 0,5-2-5 16,0-1-6-16,2-1-10 0,1-2-18 16,0-1-24-16,0 0-38 0,2 0-45 15,-3 0-24-15,-1 0-42 0,2 0-98 0,-3-1-132 16,-3-1-29-16,-6 2-312 0</inkml:trace>
  <inkml:trace contextRef="#ctx0" brushRef="#br0" timeOffset="146913.69">23539 12902 1481 0,'0'0'-13'0,"0"0"22"0,0 0 47 0,0 0 29 15,0 0-2-15,0 0 4 0,0 0 12 0,0 0 11 16,0 0 3-16,0 0-3 0,0 0-15 0,0 0-19 15,0 0-9-15,0 0-6 0,62 123-8 0,-54-110-8 16,1-2-6-16,1 1-7 0,-3-1-5 16,-1 0-5-16,1-2-2 0,-4 0-4 0,1 0-1 15,0-2-4-15,-3 0-4 0,-1 0 0 16,0-2-4-16,0-1 1 0,0 0 0 0,-1-1-3 16,-5 0-2-16,0 0-10 0,-3-2-17 0,-5 2-33 15,1-3-37-15,0 0-43 0,-5 0-48 0,5-2-74 16,-5-1-113-16,5-2-121 0,2 3-40 0,3 0-86 0</inkml:trace>
  <inkml:trace contextRef="#ctx0" brushRef="#br0" timeOffset="147077.87">23481 12929 795 0,'0'0'441'0,"0"0"-214"0,0 0 19 16,0 0 7-16,0 0-54 0,0 0-49 15,0 0-24-15,0 0-23 0,0 0-27 0,0 0-23 16,0 0-17-16,133-36-14 0,-108 36-12 0,-2 1-4 15,2 0-5-15,-3 0-1 0,-1 0-7 16,-3 0-10-16,0-1-19 0,-2 2-44 0,-5 0-53 16,-1 0-83-16,-2 2-139 0,-2-2-209 0,-2 0-772 15</inkml:trace>
  <inkml:trace contextRef="#ctx0" brushRef="#br0" timeOffset="147860.49">21815 13521 1010 0,'0'0'253'16,"0"0"-217"-16,0 0 38 0,0 0 46 0,0 0 7 16,0 0-30-16,0 0-36 0,0 0-14 15,0 0 15-15,0 0 19 0,0 0 13 0,0 0-3 16,0 0-14-16,89-35-9 0,-55 33-3 0,1 2 2 15,5 0 0-15,2 0 3 0,5 0-5 0,3 0-9 16,5 3-10-16,-1-1-11 0,4 2-7 0,2 1-9 16,1-2-4-16,0 2-2 0,1 0-5 0,3 0 1 15,-2 1 0-15,2 0-3 0,2 0-1 0,-3 1-1 16,0-1-6-16,-3-1 0 0,2 1 0 16,-5 0 0-16,-1-2 3 0,-4 2 0 0,-1-3 1 15,-6 1 0-15,-1-2 2 0,-4-1-1 0,-2-1-1 16,-7 2 0-16,-1-2-4 0,-4 0 6 15,-5 0-4-15,-1 0 2 0,-2-3-1 0,-2 1-2 16,-3 0 2-16,-3-1-4 0,-1 1-3 0,-1 1-5 16,-4-3-9-16,5 2-10 0,-4 1-13 15,-4-1-26-15,2 0-29 0,-2 2-38 0,-2-1-61 16,0 1-84-16,0 0-135 0,-3 0-109 0,2 0-539 0</inkml:trace>
  <inkml:trace contextRef="#ctx0" brushRef="#br0" timeOffset="148363.89">22831 13771 2218 0,'0'0'-17'0,"0"0"6"0,0 0 33 0,0 0 28 15,0 0-13-15,0 0-6 0,0 0-1 16,0 0-3-16,0 0-6 0,0 0-3 0,0 0-3 16,120 7-4-16,-93-3-4 0,0 0-4 0,-1 0 1 15,-1 1-5-15,-1 2 0 0,-7-1 0 16,-3 1-1-16,-4-1 3 0,-2-1-1 0,-6 2 4 15,-2-1 3-15,-5 1 2 0,-4-1 3 0,-6 1-1 16,2 0 2-16,-6 2 1 0,-1 0 0 0,0-1 1 16,-1 1-1-16,-2 0 0 0,2 0 1 15,2 1 2-15,2-2 3 0,5 2 1 0,2-3-5 16,4 1-4-16,3-2-6 0,3 1-3 0,0 0 1 16,5-2-2-16,3 1 3 0,4 0 0 0,2-3 0 15,-1 1 2-15,4-2-2 0,0 1-1 0,0-2-2 16,2-1 0-16,0 1-4 0,2-1-2 15,-1 0-1-15,0 0-4 0,1 0 1 0,-1-2-7 16,-3 0-6-16,5 0-15 0,-5 1-19 0,-1-1-28 16,1-1-30-16,-4 2-42 0,-1 0-61 15,-2 0-67-15,-5 1-57 0,-2 0-50 0,-1 0 17 16,-2 0-259-16</inkml:trace>
  <inkml:trace contextRef="#ctx0" brushRef="#br0" timeOffset="149553.6">20684 13082 755 0,'0'0'15'16,"0"0"29"-16,0 0 40 0,0 0 31 0,0 0 22 16,0 0 6-16,0 0-3 0,0 0 0 0,0 0-2 15,0 0-5-15,0 0-8 0,0 0-13 0,-13-119-12 16,13 113-15-16,0 2-15 0,0 0-7 0,0 1-11 16,-2 0-1-16,0 2-4 0,-1 1-10 15,-1 0-7-15,3 0-17 0,-2 0-8 0,-2 4-5 16,1 3-2-16,-2 2 3 0,0 4 0 0,0 2 1 15,2 4 0-15,-1 3 2 0,4 3-1 16,0 2 2-16,1 0-2 0,0 4 0 0,0 0 0 16,0 1-1-16,0 0 0 0,0-1-2 15,0-4 0-15,1-2-2 0,0-4 1 0,2-3-2 16,2-2 2-16,-2-4 0 0,1-2 0 0,0-5 3 16,-2 0 1-16,1-4 15 0,-1-1 19 0,-1 0 11 15,0-3 1-15,0-5-9 0,0-2-15 0,0-5-11 16,1-4-4-16,1-2-3 0,-2-1-2 15,0-2-1-15,1-1 2 0,-2-4-1 0,3 2-1 0,1-4-2 16,0 1-2-16,1-3 0 0,0 2-2 16,0 3 0-16,-2 5 4 0,-2 4 0 0,0 6 8 15,-1 5 5-15,0 5 3 0,0 3-3 0,-1 0-7 16,-1 6-6-16,-4 10-1 0,2 5 1 16,-6 8 2-16,2 5 2 0,-1 5-1 0,4 3 3 15,-3 3 0-15,3 5 0 0,1-2-2 0,1 3-2 16,-2-3 0-16,4-2-2 0,-1 0 2 0,-1-3-3 15,-1-1 0-15,1-1 0 0,-2-2-2 0,1-1 5 16,2-3-2-16,-2-3 3 0,1-3 1 0,2-1-1 16,0-3 2-16,1-1 1 0,0-2 0 15,0-1 1-15,0 1-2 0,0-4-1 16,0-1 1-16,0-2-1 0,1-3-4 0,1 1 2 16,3-3-3-16,-2 1 3 0,1-1 1 0,1-3-1 15,0 0-4-15,0-1 4 0,2-3 2 0,-2 0-1 16,2 0 8-16,2-1-4 0,-1-2 1 15,5 0 2-15,1 0 0 0,3 0 0 0,2-2-2 0,1-1 1 16,-2 0-2-16,2 0-2 0,1 2-2 16,2-2 2-16,0 1-7 0,2 0 10 0,2-1 2 15,3 1-1-15,-1 1 7 0,1 0-10 0,1 0-3 16,-1-1-1-16,0 1-5 0,2-1 2 0,-1 1 0 16,-1-2-1-16,0-1 2 0,-3 1-10 15,-1 1-8-15,1-1-12 0,-4-1-24 16,0 2-13-16,-3-1-21 0,2 2-29 0,-2 0-26 0,-3 0-60 15,3 0-142-15,-9 1-287 0,1 0-856 0</inkml:trace>
  <inkml:trace contextRef="#ctx0" brushRef="#br0" timeOffset="150827.91">23557 10784 427 0,'0'0'-2'0,"0"0"2"0,0 0 20 0,0 0 21 16,0 0 26-16,0 0 21 0,0 0 14 0,0 0 2 16,0 0-7-16,0 0-6 0,0 0-15 0,0 0-17 15,-24-51 3-15,29 51 4 0,0 0 15 16,2 0 7-16,3 0-4 0,6-1-11 16,-2-1-9-16,5 0-4 0,1-2-10 0,1-1-2 0,3 1-6 15,0-2-5-15,1 0-2 0,1 0-2 16,-3 1 1-16,5-2-7 0,-6 1 0 0,1 1-6 15,-1-1-1-15,-1 0-2 0,0 1-3 0,-2 1-2 16,-1 1-7-16,0 1-2 0,-2 1-3 16,-2 0 1-16,-2 1-2 0,-2 0-2 0,-1 0-1 15,1 4-1-15,-2 2 2 0,-1 2-2 0,3 2 4 16,-3 0-3-16,2 3 1 0,1 4 2 0,0 1-2 16,-1 4 2-16,0 0-2 0,-1 3 2 15,-1 4-1-15,1 2 4 0,0 5 1 0,-1 4 2 16,-2 3 1-16,0 5-2 0,-2 2-1 0,-1 4-1 15,-1 3 6-15,2 2 0 0,2 3 5 0,1 4 1 16,1 0 0-16,3 0-2 0,4 2-4 0,1-1 6 16,3 1 6-16,-3 0 13 0,5 3 5 0,-1 0-5 15,2 3 4-15,0 0-1 0,1-2 4 16,-1 1 3-16,0-3-6 0,-1-1-5 0,1-5 0 16,-1 1 2-16,-4-1 0 0,2-2-3 0,-7 1-6 15,-1 0-8-15,-8-2-3 0,1 1 0 0,-3-3 1 16,0 1-2-16,-3-5-2 0,0-2-2 15,-4-3 1-15,3-1-2 0,-3-1-3 0,-1-3 3 16,3 1-3-16,-4-3 3 0,0-3 0 16,-1-1-3-16,-1-2 2 0,2-3-1 0,0 0 2 15,1-4-1-15,3 0 1 0,-2 0 10 0,5-1 0 16,2-2 0-16,0-1-3 0,0-1-9 0,2-3-7 16,4-2 3-16,-3 1 0 0,5 0 3 0,-2-1 3 15,1 0-5-15,2 0-1 0,2-2-3 16,-2 0-3-16,1-1 2 0,0-2 2 0,-4-3-1 15,-1-3 0-15,0-1 1 0,-2-3-1 0,-1-1 3 16,-2-3 0-16,0 0 4 0,0-1 2 0,-3 0 0 16,-4 0 2-16,-2 0-2 0,-2 0-1 0,0-2 0 15,0-1 0-15,-4 0-2 0,1-1 3 0,1 1 1 16,-3-1-1-16,2 2 0 0,0 0-3 16,-1 2 0-16,3 0-3 0,-2 0 1 0,1 0-2 15,0 1-2-15,-1 3 1 0,2 1-2 0,-1 0 1 16,4-1-4-16,0 2-1 0,0 0-7 15,-3 0-11-15,3-1-15 0,-2 1-17 0,1 0-21 16,-1-1-28-16,0 0-28 0,0 0-52 0,1-2-86 16,-1 1-161-16,9-1-173 0,-3-3-716 0</inkml:trace>
  <inkml:trace contextRef="#ctx0" brushRef="#br0" timeOffset="151264.92">24635 12049 2326 0,'0'0'-130'0,"0"0"62"0,0 0 32 0,0 0 41 16,0 0 13-16,0 0-5 0,132-27-15 0,-112 27-19 16,2 0-31-16,-1 0-35 0,-1 1-58 15,1 3-88-15,-1-1-103 0,-4 1-74 0,-6-2-432 0</inkml:trace>
  <inkml:trace contextRef="#ctx0" brushRef="#br0" timeOffset="151455.85">24635 12246 2100 0,'0'0'-58'0,"0"0"42"0,0 0 55 0,0 0 45 16,0 0 2-16,0 0-23 0,0 0-21 15,133 10-15-15,-95-10-9 0,4 0-7 0,1 0-4 16,4 0-12-16,-4 0-13 0,-1 0-30 0,-4 0-55 16,-7 0-99-16,-2 0-178 0,-9 1-151 0,-9 0-585 0</inkml:trace>
  <inkml:trace contextRef="#ctx0" brushRef="#br0" timeOffset="152421.89">14655 14358 2461 0,'0'0'-100'0,"0"0"47"0,0 0 44 16,0 0 16-16,0 0-2 0,0 0-3 15,0 0-6-15,0 0-11 0,122-32-24 0,-91 32-61 16,0 0-102-16,-1 3-198 0,-7 1-114 15,-9-1-525-15</inkml:trace>
  <inkml:trace contextRef="#ctx0" brushRef="#br0" timeOffset="152597.97">14655 14545 2749 0,'0'0'-58'0,"0"0"32"15,0 0 44-15,0 0 17 0,0 0-11 0,0 0-7 16,0 0-12-16,0 0-1 0,147-15-4 0,-109 15-3 16,1 0-10-16,2 0-25 0,-1 2-50 15,-1 1-78-15,3-1-125 0,-6 2-211 0,-9-1-106 16,-9 0-451-16</inkml:trace>
  <inkml:trace contextRef="#ctx0" brushRef="#br0" timeOffset="152929.29">15591 13610 2473 0,'0'0'-62'16,"0"0"52"-16,0 0 31 0,0 0 15 16,0 0-3-16,0 0-18 0,0 0-11 0,119-53-2 15,-96 50-2-15,2 0 1 0,0 2-2 0,-2 1-7 16,-1 0-8-16,-1 0-25 0,-1 0-45 0,-3 4-74 15,-1 0-83-15,-2 0-98 0,-5 1-102 0,0-1 36 16,-7-2-360-16</inkml:trace>
  <inkml:trace contextRef="#ctx0" brushRef="#br0" timeOffset="153469.38">15546 13544 1618 0,'0'0'214'0,"0"0"-221"0,0 0 56 0,0 0 46 16,0 0 22-16,0 0 13 0,-37 139-13 0,39-98-2 16,6 3-11-16,2 5-14 0,-1 2-18 15,1 4-16-15,2 2-14 0,-2 4-12 16,1 0-4-16,1 1-9 0,-2 2-4 0,-2-2 0 16,0 3-4-16,-5-2 4 0,2 5 6 0,-5-2-1 15,0 5-3-15,0-2 0 0,0 2-5 0,-2-1 0 16,-2 2 9-16,-4-1-4 0,4 0 3 0,-5 2 1 15,2 1-3-15,1-2 4 0,0-1 1 0,2 0-1 16,1-3 0-16,0-3 1 0,2-2-6 0,0-5-1 16,1-2-2-16,-2-6-4 0,2-2 5 15,-1-2-3-15,0-2 6 0,0-2-9 0,-3-4 4 16,-1-1 0-16,-1-3-4 0,-1-3 9 0,1-2-8 16,0-3 3-16,-3-1 0 0,4-3 0 15,-1 0 3-15,1-2-5 0,0-2 6 0,0-2-9 16,0-1 9-16,2-1 1 0,-1-1 0 0,1-4 0 15,1-1-2-15,0-3-1 0,-1-2-6 0,1 0 8 16,2-1-9-16,-1 0 6 0,0-1-4 0,1 1 2 16,0-1-1-16,0-1-4 0,-1 1 4 15,1-1-10-15,0 0 2 0,0 0-2 0,0 0 1 16,0 0 0-16,0 0-4 0,0 0 8 16,1 0-12-16,4 0 10 0,-1 0 0 0,1 0-4 15,1 0 5-15,4 0-4 0,0-1 0 0,0-2-4 16,3 2 7-16,3-1-8 0,-2 0 4 0,4-2 1 15,-2 2-8-15,1-2 2 0,1 0-7 0,-1 0-6 16,3-1-14-16,3 0-8 0,-1 1-17 16,2-3-27-16,2 0-26 0,-1 0-44 0,1 0-30 0,-1 0-111 15,-8 2-360-15,-4 3-864 0</inkml:trace>
  <inkml:trace contextRef="#ctx0" brushRef="#br0" timeOffset="154335.91">16754 13666 562 0,'0'0'142'0,"0"0"-82"0,0 0 70 0,0 0 59 16,0 0 28-16,0 0-13 0,0 0-25 0,0 0-8 15,0 0-5-15,0 0-11 0,0 0-19 0,0 0-25 16,29-124-20-16,-34 114-11 0,-2-1-16 0,0 3-9 16,-1 1-7-16,-1 2-14 0,-2 4-4 0,-3 1-10 15,-1 0-5-15,-5 2-6 0,-2 5-3 0,0 4-3 16,0 1-1-16,3-1 2 0,1 2-2 16,-1-1 0-16,7 1-1 0,-2 1 0 15,5 0-1-15,3-2 1 0,0 2-1 0,4 0-1 16,2 2 0-16,0-1 0 0,8 2 1 0,1 1 2 15,4 0-1-15,-1-2-2 0,5 1 1 0,0 1-2 16,2-2 2-16,1 0 0 0,2 0 0 16,1-1 1-16,-3 0-2 0,0 0-1 0,-3-1 3 0,-2 0-6 15,-3 0 5-15,-3 0 0 0,-1-1 0 16,-5-1 6-16,0 0-5 0,-3 0 1 0,0 0-1 16,0 0-2-16,-5-2 2 0,-4 1 1 0,-2 1-1 15,0-1 3-15,-3-1-3 0,-2-2 0 16,-4 0 1-16,1-1-2 0,-1-3 2 0,1 1 1 15,2-1-1-15,1-2 4 0,-2-1-4 0,5-1 3 16,-1 0-2-16,3 0 2 0,0-3-2 0,2-3 2 16,2 0-1-16,-1-2-2 0,0-2 0 0,3-1 0 15,-2-1 0-15,2-2-1 0,0 2 1 0,3 0-2 16,-2 0 0-16,4 1 1 0,0 0-1 16,0 2 0-16,0 0-1 0,6 0-1 0,-1-1 0 15,2 2 0-15,3-1-1 0,4 0 0 0,0 0 1 16,2 0-2-16,0-2 4 0,4 2-2 0,1-2 2 15,2 2-2-15,3-1-3 0,-3 0-1 16,3 1-11-16,-3-1-12 0,-5 2-18 16,-1 2-24-16,-3 0-37 0,-3 2-47 0,-1 1-67 15,-1 1-140-15,-5-2-178 0,0 3-829 0</inkml:trace>
  <inkml:trace contextRef="#ctx0" brushRef="#br0" timeOffset="163774.82">16303 15675 56 0,'0'0'142'15,"0"0"-70"-15,0 0 37 0,0 0 42 16,0 0 50-16,0 0 31 0,0 0 16 0,0 0-2 16,0 0-9-16,0 0-32 0,0 0-30 0,0 0-22 15,-12-22-28-15,12 15-23 0,0-3-17 0,4-2-12 16,1 0-16-16,-1-1-4 0,4-1-7 16,1 0-11-16,2 1 3 0,-1 1-12 0,0 0-4 15,1 3-4-15,-1 1-7 0,0 2 0 0,0 2-7 16,0 1 2-16,-2 3-8 0,-1 0 4 0,0 3-2 15,1 2 0-15,-2 5 3 0,-1 2 0 0,-1 4 2 16,1 0-4-16,-4 4 2 0,-1 1-7 16,0 1-2-16,0-1 1 0,0 1-3 0,-1-3 3 15,-6 2 1-15,3-2 0 0,-3 2-4 16,1-1 2-16,-1-2-2 0,-3 1-1 0,1-2 3 16,0-1 0-16,-1 0 3 0,1-1-3 0,2 0 6 15,0-1-3-15,-2-2-1 0,1 1 5 0,2 0-6 16,0-3 5-16,-3 1 0 0,6 1 1 0,-3-2 1 15,4-2 1-15,1-1-2 0,0-2-5 0,1 1 4 16,0-2-5-16,0 1 4 0,2-1 1 16,3 1-1-16,1-2-1 0,3 1-1 0,0-1 3 15,1-2-4-15,3 1 2 0,1-1-2 0,2-1-4 16,2 0-6-16,2 0-6 0,0 0-10 0,0-3-17 16,1 0-12-16,1-1-27 0,2 1-28 15,2-2-39-15,0 2-56 0,1-1-92 0,1 0-118 16,-6 1-34-16,-10 0-470 0</inkml:trace>
  <inkml:trace contextRef="#ctx0" brushRef="#br0" timeOffset="164917.78">16779 15602 1449 0,'0'0'50'16,"0"0"23"-16,0 0 49 0,0 0 18 0,0 0-12 16,0 0-30-16,0 0-16 0,0 0-15 15,0 0-18-15,0 0-26 0,0 0-27 0,0 0 0 16,0 0 1-16,0 0 10 0,-28-12 1 0,41 15 1 15,0-1-7-15,1 1-3 0,3-2 10 0,0-1-7 16,2 0 10-16,-1 0-4 0,1-2-2 0,1-2 2 16,0 1-7-16,-2-3 4 0,-1 1-3 0,-1 1 0 15,-3-2 0-15,1 1-1 0,-3 0 0 0,-4 1 0 16,-1 1 0-16,-4 2 2 0,0 0 8 16,-2 1 5-16,0 0 9 0,0 0-2 0,0 0-7 15,0 0-6-15,-2 3-9 0,0 3-4 0,-3 0-1 16,-1 4 6-16,-2 0-7 0,3 2 4 15,-2 2 4-15,2-1 0 0,0 2 13 0,0 0-4 16,0 1 3-16,0 0 0 0,0 2-1 0,2 0 6 16,-2 0 0-16,2 1 4 0,-5 2 2 15,6-1-1-15,-5 2 0 0,3 0-2 0,-2 1-12 16,3 1-2-16,-2 1-2 0,0 1-6 0,0-2 5 16,0-2-11-16,5-1-11 0,-1-4-13 0,1-2-26 15,0-2-16-15,0-2-31 0,2-1-40 16,4-3-40-16,-2-2-55 0,5-3-71 0,-3 0-97 15,-1-2 2-15,-1 0-367 0</inkml:trace>
  <inkml:trace contextRef="#ctx0" brushRef="#br0" timeOffset="165119.99">16761 15880 1941 0,'0'0'50'16,"0"0"10"-16,0 0 28 0,0 0 4 0,0 0-39 15,0 0-36-15,0 0 2 0,0 0 18 16,0 0 21-16,0 0 12 0,0 0-1 0,0 0-17 16,0 0-20-16,0 0-10 0,105 0-19 15,-80 0-5-15,4 0-18 0,-6 0-28 0,4-1-37 16,-2-3-62-16,2 2-63 0,-3-1-106 0,2 0-136 16,-10 1-25-16,-2-1-429 0</inkml:trace>
  <inkml:trace contextRef="#ctx0" brushRef="#br0" timeOffset="166731.88">17091 13458 1600 0,'0'0'-30'0,"0"0"35"0,0 0 30 16,0 0 20-16,0 0 13 0,0 0 3 0,0 0-21 15,0 0-26-15,0 0-18 0,0 0-14 0,0 0 10 16,0 0 21-16,0 0 17 0,0 0 10 0,-13-23 2 15,27 22-7-15,3 0-6 0,4-2-4 16,-1 0-7-16,3 1-5 0,0-2-5 0,-1-1-2 16,3 1-3-16,-3-1-1 0,0 3-3 0,-2-1-1 15,1 1-2-15,-1 1-2 0,-5 1-1 0,1 0-4 16,-5 0 1-16,0 0-2 0,-1 0 1 16,-2 3 1-16,1 2-2 0,-6 1 3 0,4 2 1 15,-5 1 2-15,0 2 2 0,1 0 2 0,0 3 0 16,-1 0 1-16,-2 2 1 0,1 0-1 0,0 0 1 15,3 3 3-15,-2-1 2 0,0 3 4 0,-1 1 7 16,1 3 3-16,3 5 2 0,-3 0 3 16,-1 4-2-16,1 1-2 0,0 3-4 15,1 0-3-15,-2 0-4 0,0 3-4 0,0 0-2 16,0 1-2-16,0 2-2 0,1-2 0 0,-2 2 0 16,2 0 4-16,-1 0 6 0,0 0 5 0,0 1 0 15,4 0 1-15,-1 1-1 0,-1 1-2 0,4-2 3 16,-1 0-2-16,1 2-7 0,2-4 0 0,-1 1-3 15,-1 1-4-15,-2 0 1 0,2-2-1 0,-3 2-2 16,2-2 3-16,-4-2-3 0,0 0 5 16,-1-1-1-16,0-2 3 0,1 0 2 0,2 0-5 15,-3 1 5-15,0-2-6 0,1-1 1 0,2 1-2 16,-3-2-2-16,2-2 3 0,-3 0-3 0,0-2 2 16,1 1-3-16,-1-1 4 0,0 0 0 15,0-1-3-15,0 0 3 0,0-1-5 0,-1-1 1 16,-2-3 1-16,0 0-1 0,0-1 2 0,2-1-2 15,-1-1 2-15,0-3-4 0,-2-1-1 16,2-2 2-16,1-2-2 0,-1-2 1 0,-1 1 1 16,0-1 0-16,2-1-8 0,-2 0 9 0,-1 1-9 15,4-3 4-15,-2 2 3 0,1-2-2 16,0 0 2-16,1 0-5 0,0 2 5 0,0-1-6 16,0 1 6-16,0-2 0 0,0 1-4 0,0 0 3 15,2 0-5-15,3-1 4 0,-1 1 1 0,2 0 2 16,-2-1 0-16,2 1-3 0,-1-1 0 0,4-1-2 15,-1 2 1-15,-1-2-2 0,0 2 3 0,2-1-3 16,0 1 6-16,-2 2-3 0,-2-2-3 0,2-1 5 16,-2-1-9-16,2-1 4 0,-3 0 2 15,0-2-1-15,-2 0 5 0,-1-3 0 0,-1 0 2 16,1 1-1-16,-1-2 11 0,0-1-3 0,0 1 4 16,0-1 6-16,0 1-5 0,0 0 7 15,-1 1-7-15,0 0 2 0,-1 0-10 0,-2 0 1 16,0-1-3-16,1 1-1 0,-2 1 1 0,1-1-3 15,0 0 0-15,0 2-4 0,0-1 6 16,-2 1-6-16,3-1-5 0,-3-1 5 0,2 1-12 16,-2-1 9-16,4 0 1 0,-3 2 4 0,1-3 0 15,2 1 0-15,-2 0 0 0,0-1-8 0,1-1 8 16,-3 1-3-16,3-1 3 0,-4 1 1 16,3-1-1-16,-4 0-5 0,1 0 0 0,0 0 2 15,-2 0 0-15,1 0 2 0,-3 0-3 0,2 0 1 16,-1 1-1-16,-2-1 4 0,0 1-2 0,-3 1-5 15,3-1 6-15,0 1-6 0,-2 2 4 0,2 0-2 16,-1-1 0-16,3 2-4 0,0-2-9 16,-1 0 5-16,3-1-20 0,3-1 1 15,-1 1-16-15,4 0-28 0,1-2-22 0,0 0-47 0,-2 0-51 16,3 0-67-16,0 0-187 0,0 0-245 0,0 0-797 0</inkml:trace>
  <inkml:trace contextRef="#ctx0" brushRef="#br0" timeOffset="176234.76">17884 4496 94 0,'0'0'57'0,"0"0"-38"16,0 0-1-16,0 0 14 0,0 0 9 0,0 0 14 16,0 0 7-16,0 0 4 0,-137-58-3 0,115 56-5 15,0 1-2-15,-4 1-6 0,2 0 9 16,-4 3 8-16,2 5 2 0,-2 2-9 0,0 0-8 16,2 2-17-16,-2 2-11 0,-1 1-8 0,5 2-10 15,-2 2-4-15,0 2-2 0,2 0-1 0,1 3 0 16,-2 0 1-16,0 1 1 0,0 2-2 0,-1 0 2 15,-2 4-2-15,3 0 3 0,-3 0 0 16,3 2 5-16,-1-1 1 0,3 3-1 0,-3-1 5 16,4 3-8-16,2-2 1 0,0 2-2 15,5 0-3-15,1-1-3 0,3-1-2 0,4 0-3 16,2-1-5-16,3-1 5 0,0 1-2 0,2-2 4 16,0 2 1-16,2-1 1 0,-2 2 2 0,0-2 0 15,2 1 3-15,-2 1-3 0,2 0 1 0,2-2-3 16,0 2-5-16,-2-4 1 0,4 2-3 15,-2-2 2-15,3 0-1 0,3-1 2 0,0 0 0 16,-1 0-3-16,0-1 7 0,-2-1-2 0,1 0 5 16,-3 0 1-16,0 0 0 0,-4-3 1 0,4 3 2 15,-5-3 1-15,0 0 2 0,0 3 3 0,0-3-3 16,-4 1 1-16,2 0-1 0,2-2-4 0,0 1 2 16,0 1-6-16,0-5 0 0,6 1-3 15,4-1-3-15,3-4 1 0,3-1-4 0,5-2 1 16,2-1 1-16,1-1 3 0,6-2 1 0,2-1 3 15,4 0 2-15,-2-1-2 0,4 2 3 0,-1-1-2 16,-1 1 2-16,4 0 0 0,-1 2-3 16,0 1 3-16,-4 1-3 0,4 0 1 15,-1 0 1-15,-1 1 0 0,2-1-1 0,2 0 1 16,0 1-1-16,4-1 0 0,-2 0-3 0,1-2-1 16,4 1 2-16,3-2-4 0,1 1 2 0,5-2-3 15,-3-1-5-15,6-1 6 0,1-1-1 0,1-1 3 16,0-1 3-16,0-1-5 0,3 0 0 0,-2-1-2 15,-1 1 0-15,-2 0 3 0,-2 1-2 0,-2 0 0 16,0 2-1-16,-2 0-1 0,-4 0 5 16,2 0 1-16,-1 0 4 0,-1 0-1 0,2-1 1 15,0 0-1-15,-1 1-1 0,5-1 2 0,-1 1-2 16,5-1 3-16,0 0-2 0,3 0 1 16,5-2 0-16,-2 1-1 0,3-2-1 0,2 0-1 15,0 1 2-15,-1-1-1 0,1 2 2 0,-2-2 2 16,-1 3-1-16,-1 1 2 0,-5 0 1 0,4 0-1 15,-5 1 0-15,-2 2-3 0,-2 0-3 16,1-1 3-16,-3-1-2 0,2 1 2 0,-3 1 3 16,6-2-2-16,-5-1 3 0,3 1 0 0,0 1-2 15,1-2 1-15,0-2-1 0,-1 1-2 16,3-2 1-16,0-1-1 0,2-1 1 0,1 1-4 16,0-2 0-16,2-2-1 0,1 1-1 0,0 0 1 15,-3 1 2-15,-2 1 0 0,-1 1-1 0,-2 1 2 16,-6 1 0-16,-3 1 1 0,-6 1 0 0,-3 1 2 15,-1 1 0-15,-3 0-1 0,-3 1 3 0,1 1-6 16,-4 1 1-16,2-2 1 0,1 1 0 16,5 0 3-16,-2-1 1 0,5 2-2 0,4 0-2 15,2-1 0-15,3 0-3 0,5 0 2 0,0-1-1 16,2 0 2-16,1-3-1 0,2 1 0 0,-1-3-2 16,1 2-1-16,0-1 0 0,-1 0 2 15,1-2 2-15,-3 1 1 0,2-1 0 0,0-1 1 16,-2-2-3-16,-1 1 0 0,1-2-1 0,-7 0-3 15,2 0 2-15,-1-3-3 0,-2-3 0 16,3-1 4-16,-4-1 1 0,3-1 3 0,1-1 2 16,2-2 1-16,-3 0-1 0,6-3 1 0,-4 2-4 15,3-1-1-15,-3-2-3 0,0 2-3 16,0-1 1-16,-1-1-6 0,-4 1-1 0,-1 0-3 16,-1 1-3-16,-5-2 2 0,-2 2-1 0,-2 0 2 15,-5-3 3-15,-2 2 3 0,-3-2 2 0,1 0-1 16,-7-2 1-16,0 2-2 0,-3-1 6 0,1-1-2 15,-2-1 5-15,-5 1 0 0,-1-3 1 0,1 0-5 16,0-1-5-16,-1-1-6 0,-2-1-14 16,1-2-8-16,0 2-4 0,0-3 1 15,2 0 12-15,0-1 12 0,-1-2 10 0,4 2 6 0,-1-2 6 16,4 1-3-16,-2-1 1 0,0 1 0 0,4-1-3 16,-1 2 3-16,-2-3 1 0,1 1 5 15,-6-1 3-15,3-3 5 0,-4 3 7 0,-1-1 4 16,0 1 6-16,-2 1 2 0,0 1-5 0,0 0-2 15,-5 1-6-15,2-1-8 0,-3 1-4 0,1-2-7 16,1 2-4-16,-4-1-5 0,3 1-3 16,0-1 1-16,-2 2-2 0,0 0 3 0,3-2-2 15,-1 1-4-15,2 0-1 0,-2 1-4 0,4-1-1 16,-4-1 2-16,4 0 3 0,-2-1 2 16,-2-2 4-16,2-1 2 0,-1 3 1 0,-4-3 3 15,4 4 1-15,-4-3 5 0,0 1 1 0,0-1 1 16,-1 0 4-16,1-1-4 0,-1 2 2 0,0-2-1 15,-1 0-5-15,-1 2 2 0,1-2-3 0,-1 2-7 16,-1 0-1-16,2 1-5 0,-2 0-6 0,-3 0 4 16,3 2-6-16,-2 0-6 0,1-1-3 0,-3 0-2 15,4 0 1-15,-3 1 8 0,2-2 8 16,1 4 5-16,-2-2 5 0,3 2 1 0,1 0 0 16,-1-1-1-16,1 1 0 0,-1-1 2 0,-1 0 2 15,1 2 4-15,-2 1 7 0,-1-2 4 16,3 2 1-16,-1-1-3 0,-1 1-8 15,2 0-1-15,1 0-2 0,-1 1 1 0,1 0 2 16,-2 1 1-16,2 0 1 0,0 2 4 0,1 1 2 16,0-2-4-16,0 1 2 0,0 1-3 0,-1 0 0 15,-1-1 1-15,-5 0-3 0,3 1-3 0,-3 0-2 16,-2-1-1-16,0 3-1 0,-2 1-2 0,0-3-2 16,-3 3 3-16,-3-1-1 0,-3-1 10 15,-1-2 0-15,-1 2-1 0,-6-2 3 0,3 0-6 16,-5 2-2-16,0-2-3 0,-5 0-4 0,1 2-6 15,-6-1-2-15,-3 2-8 0,-6-2-9 0,-1 3-13 16,-4-1-12-16,-4 2 0 0,-3-1-2 0,-2 1 13 16,-4-1 14-16,1 2 9 0,-3 0 13 0,-3 1 2 15,0 1 3-15,-1 0 0 0,-2 0 1 16,2 1 0-16,-3 2 2 0,0 0 2 0,-2 1 4 16,0-1 4-16,-4 2 1 0,0 1 1 0,0 2-2 15,-4 1-2-15,3 3-2 0,-5 1-7 0,5 0-3 16,-3 0-1-16,-1 5 1 0,0 0 3 15,1 2 3-15,1 0-1 0,2 0 7 0,1 1-1 16,4 1 1-16,2-2 4 0,4 5-2 0,1-1 1 16,0 5-2-16,3-3-6 0,0 4-3 15,1 2-3-15,2 0-2 0,1 0-4 0,0-1 1 16,2 3 0-16,2-3-4 0,0 3 5 0,1-1-5 16,-1 0 3-16,-1 0 3 0,0 0-3 15,-3 0 3-15,-1 0-4 0,-3-1 1 0,0 0-1 16,-1-2 2-16,-1 0 3 0,-2 0-2 0,1 1 0 15,0-2 2-15,-3 0 1 0,1 1 2 0,-1 0 3 16,1-3-1-16,1 4 1 0,2-1-2 0,0 0-2 16,4 0 0-16,1 2-4 0,3-3 4 0,4-1-1 15,0-1 1-15,0-1 4 0,2-3-5 0,1 0 2 16,-2-2-1-16,2 0 2 0,-2-1 4 16,0 2 3-16,-1 0 5 0,2-1 1 0,-1 1 5 15,2 1 1-15,-2-1 1 0,2 0-5 0,0 3-6 16,2-1-4-16,-4-1-4 0,4-1 0 15,2 2-1-15,-1-1 1 0,1-1 2 0,1 1 0 16,0-2 2-16,7 0 1 0,-5-1-3 16,7 0 0-16,-2 1 0 0,2-1-3 0,0 0 3 15,-1 0 2-15,2-1 2 0,-1 2 2 0,2-3 3 16,-3 1 4-16,1 1-1 0,0 0 3 0,-5 1-4 16,5-1-4-16,-4 1 1 0,-1 0-3 0,3 1 5 15,-4 2-2-15,2-3 4 0,-3 1-1 16,3 0-1-16,-2 0 4 0,-2 0-2 0,3 1 0 15,-1-1 0-15,-2 2 0 0,3-1-8 0,-2-1-5 16,-3 1-2-16,1 3-13 0,0-1 5 0,0 0-6 16,5 2-4-16,-4 0 0 0,-1 0-11 0,7 2-9 15,-5-2-21-15,6 3-19 0,-2 1-3 0,2 0 9 16,11-4 5-16,14-4-109 0</inkml:trace>
  <inkml:trace contextRef="#ctx0" brushRef="#br0" timeOffset="177669.99">16891 5671 1386 0,'0'0'-71'0,"0"0"27"0,0 0-8 0,0 0 30 16,0 0 16-16,0 0 0 0,0 0-3 0,0 0-7 16,0 0-8-16,0 0 1 0,0 0 6 0,0 0 9 15,0 0 9-15,0 0-1 0,-21 4 3 0,13 3-1 16,1 3 0-16,-3-1 6 0,-1 0-3 0,-3 1-1 16,1 2 0-16,-5-2-3 0,2 0 3 15,-6 0 2-15,0-1 2 0,-1 1 3 0,-5 1 0 16,-3-1 1-16,0 1-1 15,-4-1 1-15,-3 2 6 0,-3 0 3 0,-4 0 3 0,-3 0 6 16,1 0 0-16,-7 1-1 0,1 1-3 0,-3 0-3 16,-3 1-5-16,-4-1-1 0,3 0-1 15,-9 2-1-15,2-1 0 0,-1 1 0 0,-3 2-3 16,0 0 0-16,0 0-2 0,-5 2-5 0,0-1 1 16,-6 3-4-16,2-1 0 0,-7 3-1 0,1-1-1 15,-4 1 2-15,-1 2-3 0,1-1 2 0,-3 0-1 16,-1 0 0-16,-2 1-1 0,-3-2-2 0,-2 4-1 15,-2-2-2-15,0 2 6 0,-3 0-3 16,1 0 4-16,-3 2 2 0,-3 0-5 0,-1 1 4 16,1 0-2-16,1 4 4 0,-2-1-5 0,1 2 4 15,-2 1-1-15,0 2-5 0,-2-2 4 0,1 3-9 16,-1 1 3-16,2 1-1 0,-2 0 1 0,1 1 3 16,-2-2-2-16,0 0 2 0,2 0-5 0,-1 2 0 15,0-3-2-15,0 3 2 0,-3-3 4 16,3-1 1-16,1-1-1 0,-3-1 0 15,3-1 3-15,-1 0-3 0,-3-2 4 0,3-1 0 16,-4-1-3-16,4 1 2 0,-3 0-3 0,3 1 2 16,-5 0-3-16,-2 0 1 0,-1 0-1 0,-2-2-2 15,-1 1 1-15,1-1-2 0,-5 1 2 16,-1-1 0-16,0 0-1 0,1 0 4 0,-3-3-1 0,1-1 3 16,-3 0-2-16,1-3 0 0,-1-2-4 15,2 0 5-15,-2-2-2 0,3-1 5 0,2-2 2 16,-2-3-2-16,2-1 6 0,1-1-5 0,2-1 1 15,0 1 0-15,-4-2-4 0,4 0 1 0,0 2 0 16,2 1 1-16,0 0-1 0,-3 1 2 16,2 1-6-16,-2 1 2 0,4 0 0 0,-2 4-1 15,-1-1 2-15,3-1-1 0,-1 2-1 0,2-1-3 16,0-2 5-16,5 1-3 0,-2 1 0 0,-1-2 8 16,1 2-5-16,3-1 7 0,1-3-1 15,4 3-2-15,1 0 2 0,7-2-2 0,-5 0 3 16,6 3-5-16,1-3 4 0,5 1-4 0,-1 2 0 15,5-1 1-15,1 0-1 0,0 1 1 0,2-1-1 16,1 0 4-16,5 2 2 0,2 0 2 16,2 1 3-16,2 0 0 0,5-1-4 0,0 4-1 15,2-2-4-15,-2 1-3 0,4 0 1 16,1 1 0-16,5 2 4 0,3-2 3 0,1 4-3 16,6-1 4-16,3-1-7 0,3 1 1 0,3 1-1 15,2-2-1-15,4 1 2 0,4 2-4 16,0 0 3-16,0 2-3 0,3 0 2 0,1 3-2 0,4-2 4 15,0 2 0-15,5 1-4 0,2 2 4 0,2-1-4 16,2 4 1-16,2-1 3 0,2 3-2 16,3 3 1-16,-1 1-3 0,6 2 1 0,-1 4-1 15,4 1 5-15,0 2-1 0,0 2 2 0,3 3-2 16,2 0-1-16,4 0 2 0,-3 1-1 0,4 1 5 16,0 0-3-16,0-1 3 0,1 2-1 15,4-3 0-15,-4 0 2 0,6-1-2 0,-4-2 3 16,6 2-10-16,-5-3 7 0,4-1-2 0,0-1-1 15,1-3 5-15,-4 2-6 0,5-1 1 0,-2 1-2 16,-2 1 1-16,0-1 0 0,-1 0 1 16,0-1 1-16,2-2 0 0,-4-1 0 0,0 0-1 15,4-3-1-15,-6-2 1 0,1-2-1 0,-1-2 1 16,-2-2 1-16,2-2-2 0,-3-3-1 16,0 1 2-16,-4-3-4 0,3 0-1 0,-6-2-4 15,0 1-7-15,-1-5-9 0,0-1-19 0,3-7-28 16,-3-2-38-16,-3-6-34 0,2-3-39 0,0-5-47 15,-1-2-66-15,-4-1 25 0,5-3-221 0,-2 0 487 0</inkml:trace>
  <inkml:trace contextRef="#ctx0" brushRef="#br0" timeOffset="177984.75">1629 12102 500 0,'0'0'106'0,"0"0"19"0,0 0 30 16,0 0 22-16,0 0-19 0,0 0-36 0,0 0-44 15,0 0-39-15,0 0-18 0,0 0-15 0,0 0-7 16,0 0 5-16,0 0 5 0,0 0 16 16,-13 26 10-16,25-8 0 0,5 2 2 0,-2 4 1 15,4 3 7-15,3 3 7 0,-2 0-7 0,5-2-7 16,-2 0-14-16,-1-3-9 0,2-1-3 16,-2-3-2-16,1-5 1 0,-2 2-1 0,-2-4-1 15,1-3-3-15,-3-2-3 0,1-4-1 0,-1-3-1 16,3-2 2-16,1-2 4 0,-3-7 4 0,-3-5 5 15,3-4 8-15,2-4 2 0,-2-4 1 0,-1-3-5 16,-1-4-5-16,-1-1-5 0,-2-4-7 0,-2 1-7 16,-3 0-8-16,-3 0-11 0,2 0-21 15,-4 3-36-15,1-1-52 0,0 2-51 0,-2 2-67 16,2 1-75-16,1 6-37 0,-1 7-4 0,1 9 1 0</inkml:trace>
  <inkml:trace contextRef="#ctx0" brushRef="#br0" timeOffset="179595.16">417 13890 2270 0,'0'0'-113'0,"0"0"18"0,0 0 60 15,0 0 22-15,0 0-12 0,0 0-12 0,0 0 17 16,0 0 13-16,0 0 5 0,0 0 2 0,0 0-5 16,0 0-25-16,118-20-63 0,-98 19-87 15,1 1-92-15,0 0-98 0,-8 0 16 16,-3 2-265-16</inkml:trace>
  <inkml:trace contextRef="#ctx0" brushRef="#br0" timeOffset="179800.99">398 14176 2578 0,'0'0'-111'0,"0"0"15"16,0 0 23-16,0 0 69 0,0 0 10 16,0 0-12-16,0 0 5 0,0 0 10 0,0 0 3 0,0 0 2 15,0 0-5-15,122-21-6 0,-97 17-8 16,0-1-20-16,-2 2-46 0,-1 1-65 0,-1 2-79 15,-1 0-79-15,-3 0-56 0,1 2-56 0,-7 1-30 16,-2-1 34-16</inkml:trace>
  <inkml:trace contextRef="#ctx0" brushRef="#br0" timeOffset="180628.75">336 13973 1885 0,'0'0'6'0,"0"0"18"0,0 0 18 16,0 0-9-16,0 0-28 0,0 0-39 15,0 0-7-15,0 0 8 0,0 0 8 0,0 0 11 16,0 0 7-16,0 0 1 0,0 0-21 0,0 0-61 16,98-14-90-16,-73 13-128 0,-4 0-81 15,-6-1-462-15</inkml:trace>
  <inkml:trace contextRef="#ctx0" brushRef="#br0" timeOffset="180999.18">976 13457 2375 0,'0'0'-108'0,"0"0"63"0,0 0 10 16,0 0 22-16,0 0-19 0,0 0-25 0,0 0-5 16,0 0 26-16,0 0 18 0,0 0 7 0,0 0 2 15,0 0 0-15,0 0-4 0,128-31-19 0,-98 20-44 16,-2 1-52-16,0 1-61 0,-3 0-59 16,-4 4-57-16,-1 0 4 0,-5 3 38 0,-7 1-122 0</inkml:trace>
  <inkml:trace contextRef="#ctx0" brushRef="#br0" timeOffset="181570.28">978 13507 1797 0,'0'0'-107'0,"0"0"49"0,0 0 30 15,0 0 63-15,0 0 0 0,0 0-9 16,-31 123 7-16,31-94 17 0,1 3 12 0,1 4 1 15,3 2-8-15,1 2-15 0,2 2-10 0,0 2-3 16,3 2 4-16,1 4 1 0,1 1 2 0,1 2 0 16,-2 1-5-16,3 1 2 0,-2 2-4 0,-1 0-4 15,4-1-7-15,-3 2-4 0,2 1-1 0,-1-4-1 16,-2 0 5-16,0 0 2 0,-2 0-3 16,4 0 3-16,-1-2-3 0,-2 0-3 15,0-2-1-15,-1-1-4 0,1 2 0 0,-3-3 2 16,-4 2 2-16,3 0-1 0,-5 0 8 0,1 1-2 0,-2 3-2 15,-1-3 6-15,1-1-6 0,-3 0 4 16,-1-2 1-16,0 0-1 0,-3-1 1 16,4-3-5-16,-3-1 4 0,0-2-5 0,4-2 2 0,-3-1 1 15,2-3 0-15,-1 0-1 0,2-1 1 16,1 0-7-16,-1-2-3 0,1-4 4 0,0 0-8 16,0-4 10-16,0 0 0 0,0-3 4 0,0-2 4 15,0-1-3-15,1-5-1 0,1 0-5 16,1-1 1-16,1-2-4 0,-2-3 1 0,-2-2 2 15,2-2-2-15,0-2 7 0,-1-1-2 0,0 0 3 16,1-1-4-16,-2 0 1 0,1 0 0 0,-1 0 1 16,0 0 3-16,0 0-2 0,1 0 1 0,-1 0-4 15,0-1 1-15,1 0-2 0,2 0-5 0,-2 0 1 16,3 1-8-16,-2-2 1 0,6 0-1 16,-2 1 7-16,2-2-8 0,2 0 4 0,3-2 1 15,-2 0-10-15,3-1 14 0,-1 1-11 0,2-2-7 16,-1 1-11-16,2-1-21 0,-2 1-15 0,1-2-24 15,1 1-26-15,0 1-49 0,-1-3-67 16,1 1-96-16,-2 1-134 0,-4 1-106 16,-2 2-510-16</inkml:trace>
  <inkml:trace contextRef="#ctx0" brushRef="#br0" timeOffset="208022.85">1608 13529 1277 0,'0'0'644'15,"0"0"-638"-15,0 0 27 0,0 0 32 0,0 0 9 16,0 0-8-16,0 0-30 0,0 0-10 0,0 0 1 16,0 0 3-16,0 0-4 0,0 0-6 0,-58-54-13 15,60 47-3-15,3-1-2 0,3 0-2 16,2 1 3-16,1 2-2 0,-1-1 2 0,5 2 1 15,0 1 1-15,1 2 1 0,-1 0-2 0,4 1 1 16,-2 0-3-16,-1 5 2 0,-2 1 1 16,1 2-1-16,-5 1 0 0,0 3-2 0,-3 2-2 15,-3 1 1-15,-1 2 1 0,-1 1 2 0,-2 1 0 16,-2 2 4-16,-3 1 1 0,-4 1 2 0,-1-2 2 16,0 1-1-16,0-2-2 0,0 1 1 0,2-3 2 15,2-1-5-15,-1-2 4 0,2-1-2 16,0-1-3-16,4-3 1 0,-2-2-2 0,3 0-2 15,0-1 0-15,0-3-1 0,2 1-3 0,1 0 1 16,5-2 0-16,-3-1 2 0,3 1 5 16,2-2 3-16,5-1 5 0,-1 0-1 0,5-2-2 15,-2-4-4-15,6 0-3 0,-1-2-4 0,-1-1-5 16,2-2-7-16,-2 0-20 0,1 1-26 0,-4-4-34 16,2 2-43-16,-2-1-63 0,0 1-81 0,-4 0-93 15,-2 3-91-15,-4 4-499 0</inkml:trace>
  <inkml:trace contextRef="#ctx0" brushRef="#br0" timeOffset="208442.86">2084 13286 1319 0,'0'0'882'0,"0"0"-873"0,0 0 25 16,0 0 36-16,0 0-14 0,0 0-43 15,0 0-21-15,0 0 5 0,0 0 12 0,0 0 7 16,0 0 2-16,0 0 1 0,0 0 1 0,0 0-2 16,10 87 1-16,-5-69 0 0,0 0-3 15,-3 1 3-15,2-1-3 0,0 0-2 0,-1-3-1 16,3-1-6-16,-3-2-1 0,6-2-3 0,-2 0-1 16,-2-1-2-16,3-2 0 0,0-1 0 0,-3-3-2 15,3 1 3-15,1-3 0 0,0-1 3 0,-2 0 1 16,0-1-1-16,3-5 0 0,0 0-4 0,0-1 3 15,1-2-3-15,2 1 2 0,-1-2-1 16,-1 2-3-16,0-3 2 0,-2 2 0 16,0 1 1-16,-3 0-1 0,2 2 2 0,-4 0-2 15,1 2 0-15,-3 3 0 0,2 0-1 0,-2 1-1 16,0 0 0-16,-1 2 2 0,0 3 1 0,1 2 3 16,2 1 0-16,-2 3 0 0,-1 0 1 0,0 3-2 15,0 0 1-15,0 1-4 0,3 0 1 0,-4-1-1 16,1 3-3-16,0-3-2 0,0-2-11 15,1-1-15-15,0 1-33 0,5-3-47 0,-2 0-64 16,0-4-92-16,3 0-80 0,-2-3-105 0,0-1 16 16,-1 1-308-16</inkml:trace>
  <inkml:trace contextRef="#ctx0" brushRef="#br0" timeOffset="208937.12">2755 13069 1847 0,'0'0'31'0,"0"0"35"0,0 0 57 0,0 0-2 15,0 0-66-15,0 0-26 0,0 0 3 0,0 0 9 16,0 0 1-16,0 0-2 0,0 0 4 0,0 0-4 15,0 0-6-15,-59 92-4 0,54-70-5 16,-3 2-5-16,1-1-2 0,4 1-5 0,0 0-2 16,-1 1-4-16,3-1-1 0,1 0 0 0,0-1-3 15,0 1 1-15,6-2-4 0,-2 0-2 16,4-2-2-16,2-1-3 0,-1-4-4 0,0-3-8 16,4-2-3-16,0-2-2 0,3-2-2 0,-3-4 0 15,5-2 3-15,-5 0 1 0,5-1 4 16,-6-5 8-16,4-2 1 0,-5-2 8 0,-1 1 4 15,0-3 2-15,-3-1 2 0,-1-1 0 0,0-2 2 16,-4 1 3-16,-1-1 2 0,-1 1 1 0,0-1-5 16,-5 1-1-16,-1 0 1 0,-3 2 3 15,-2 1 8-15,0 3 1 0,-2 3 1 0,-1 2-1 16,3 4-8-16,-2 0-2 0,1 7-5 0,-3 4-5 16,3 1 0-16,2 2-1 0,0 2 0 15,0 4-2-15,2-1-6 0,3 1-5 0,-2 2-9 0,4-1-12 16,3-2-24-16,0-1-45 0,2-3-81 0,7-2-108 15,1-3-91-15,2-5-110 0,-1-2-357 16,-2-2 574-16</inkml:trace>
  <inkml:trace contextRef="#ctx0" brushRef="#br0" timeOffset="209174.88">3245 12957 2514 0,'0'0'-63'0,"0"0"41"0,0 0 74 15,0 0 8-15,0 0-39 0,0 0-15 16,0 0 5-16,10 129 4 0,-3-108 7 0,2-2-8 16,-4 2-4-16,2-2-5 0,1 1-10 0,-1-2-6 15,0 0-12-15,1-2-12 0,-1 0-14 0,-4-1-19 16,3-1-40-16,-1-1-64 0,-3-2-96 15,2 0-106-15,-2-3-88 0,-1-2 48 0,-1-2-242 0</inkml:trace>
  <inkml:trace contextRef="#ctx0" brushRef="#br0" timeOffset="209346.44">3138 13300 1399 0,'0'0'395'0,"0"0"-156"0,0 0 4 15,0 0-26-15,0 0-98 0,0 0-80 0,0 0-31 16,0 0 0-16,0 0-7 0,0 0 2 0,0 0 4 15,0 0 0-15,0 0 1 0,43-40-2 16,-22 32-3-16,6-1-2 0,-2-1-7 0,3 0-17 16,-1 0-34-16,-2-2-60 0,0 1-77 0,0 0-99 15,-3-2-88-15,-3 5-108 0,-9 2-444 0</inkml:trace>
  <inkml:trace contextRef="#ctx0" brushRef="#br0" timeOffset="209702.95">3548 12946 2364 0,'0'0'-8'0,"0"0"18"0,0 0 33 0,0 0 21 16,0 0-42-16,0 0-23 0,0 0 7 0,0 0 3 16,0 0 11-16,0 0 5 0,0 0-3 15,127-60 0-15,-107 58-8 0,1 2-6 0,-1 0-3 16,-3 2-2-16,1 3-4 0,-3 4 0 0,-3 0 0 15,-6 0-2-15,2 2 4 0,-3 2 0 16,-4 1 5-16,-1 1 1 0,0 1 3 0,-5-1 6 16,0 1-2-16,-4 0 2 0,-1 1 1 0,0 1 3 15,1-2 1-15,-1 1 7 0,1 0-4 0,1 1 1 16,3-2-1-16,-2 0-10 0,5 0 1 16,2-2-7-16,0-1-7 0,0-2 4 0,1-1-6 15,7-2 1-15,0 1-1 0,-2-4-5 0,6 0-3 16,1-1-1-16,-1-3-1 0,2-1-4 0,4 0-8 15,-1-1-14-15,-1-5-19 0,3-1-29 0,1-1-39 16,-1-2-74-16,1-1-113 0,-1 1-138 0,-6 2-77 16,-4 3-507-16</inkml:trace>
  <inkml:trace contextRef="#ctx0" brushRef="#br0" timeOffset="210120.63">4086 12737 2333 0,'0'0'-3'0,"0"0"20"16,0 0 39-16,0 0 14 0,0 0-35 0,0 0-8 16,0 0 12-16,0 0 11 0,8 127 2 15,-5-105-8-15,4 1-11 0,-3-3-11 0,2 1-9 16,-1-1-7-16,2-2-1 0,2-2-4 0,0-2 0 15,1-2-1-15,1-2-5 0,-2-2 2 0,0-1-4 16,0-3-2-16,-2 0-3 0,1-3-2 16,0-1-1-16,0 0 1 0,0-3 6 0,1-4 0 15,0 0 5-15,1-3 2 0,-1-1 1 0,-2-1 5 16,-1-4-5-16,2 2 0 0,-2-1-2 0,-2 0-4 16,-1 2 5-16,3 2 0 0,-4 3 3 0,2 3 2 15,-3 2 1-15,0 1 0 0,-1 2 3 16,0 0-2-16,2 0 5 0,-1 5 3 0,0 3 0 15,-1 1 5-15,1 5-5 0,0 1-1 0,2 1-3 16,-2 2-3-16,-1 0-3 0,1 0-2 16,0-1 1-16,0 1-3 0,-1-1 1 0,1-1-3 15,1-2-10-15,3 0-2 0,-3-2-19 0,4-1-48 16,-1-2-88-16,3-1-132 0,0-4-150 0,-4-1-130 16,2-2-614-16</inkml:trace>
  <inkml:trace contextRef="#ctx0" brushRef="#br0" timeOffset="210468.9">4429 12721 2596 0,'0'0'-5'0,"0"0"28"0,0 0 45 0,0 0 1 15,0 0-48-15,0 0-14 0,0 0 2 0,0 0-1 16,115-66 3-16,-95 65 1 0,-2 1-3 15,1 0 3-15,-5 3-5 0,2 2-2 16,-4 2 4-16,-1 2-4 0,-2 1 4 0,-5 2 2 16,1 0 2-16,-3 2 4 0,-2 0-3 0,0 3 0 15,-3 0-2-15,-4 2-3 0,-3 0 2 16,0-1 0-16,0 1 0 0,-1 1 4 0,1-2-1 0,1-1 2 16,-2 3 0-16,7-4-3 0,-2 0-2 0,5-1-6 15,1-1-1-15,0-2-3 0,1-1-1 16,5-3-1-16,1-1-4 0,5-1-2 0,0-3-5 15,2-1-2-15,0 0 1 0,4-2-5 0,4 0-8 16,3-4-15-16,0-2-25 0,3-3-40 0,3-1-67 16,-2-2-86-16,0-1-94 0,-2-1-125 15,-9 3-47-15,-3 4-471 0</inkml:trace>
  <inkml:trace contextRef="#ctx0" brushRef="#br0" timeOffset="210680.96">5101 12564 2063 0,'0'0'44'0,"0"0"31"15,0 0 53-15,0 0-4 0,0 0-55 0,0 0-22 16,0 0 9-16,40 126 6 0,-35-103-5 0,1-1-5 16,0 0-6-16,-1-1-10 0,-2-3-13 0,2-2-7 15,-1-2-11-15,3-3-3 0,-2 0-11 16,1-3-15-16,1-1-19 0,-3-2-28 0,1-2-44 15,-2-1-63-15,-2 0-112 0,-1-1-133 0,0-1-136 16,0 0-634-16</inkml:trace>
  <inkml:trace contextRef="#ctx0" brushRef="#br0" timeOffset="210856.89">4957 12766 2434 0,'0'0'34'0,"0"0"10"0,0 0 17 15,0 0 25-15,0 0-35 0,0 0-19 16,0 0-1-16,0 0-1 0,125-16-7 0,-97 9-7 16,-4 1-3-16,3 1-12 0,-4-1-8 15,0 0-20-15,0 0-41 0,-2 0-82 0,-5 2-130 16,2 0-139-16,-9 0-171 0,-2 2-464 0</inkml:trace>
  <inkml:trace contextRef="#ctx0" brushRef="#br0" timeOffset="211219.52">5325 12604 1923 0,'0'0'293'0,"0"0"-200"0,0 0 35 16,0 0 9-16,0 0-55 0,0 0-31 0,0 0-1 16,125-82 5-16,-106 78-3 0,1 0-14 0,-1 2-7 15,2 1-12-15,-2 1-1 0,1 0-3 0,-1 2-2 16,-1 3 0-16,0 0-8 0,-2 1-2 0,1 1-3 15,-4 1 1-15,-3 2 0 0,-4 1 0 16,-1 2 1-16,-4-1-3 0,-1 2 3 16,-1 0 1-16,-7 1-1 0,1 0 1 0,-4 1 1 15,0 0-1-15,0-1-1 0,-1-1 4 0,2 0-3 16,0 0 2-16,3 0 4 0,0-1-2 0,1-1 5 16,4 0-1-16,0 1 2 0,2-3-4 0,0 0 0 15,1-2-1-15,2 0-4 0,4-1 3 0,-1 0-2 16,1-2-1-16,4-2-2 0,-1 0 0 0,5-2-8 15,-2 0-2-15,5-1-1 0,-3 0-10 16,5-2-3-16,-1-3-9 0,2-1-15 0,0 1-21 16,2-2-30-16,-1-2-51 0,1 1-92 0,-1 0-127 15,-2-1-196-15,-1 0-349 0,-8 4 289 16</inkml:trace>
  <inkml:trace contextRef="#ctx0" brushRef="#br0" timeOffset="211569.92">6115 12469 2414 0,'0'0'91'0,"0"0"3"0,0 0 13 0,0 0-21 16,0 0-55-16,0 0-8 0,0 0 2 0,0 0 11 16,0 0 3-16,0 0-4 0,-116 112-5 0,109-94-8 15,1 1-6-15,2 0-4 0,1 3-2 0,3-2-5 16,0 1-2-16,5-2-1 0,3-2-4 0,3 0 3 15,2-5-3-15,3-2-2 0,-1-1 1 16,1-3-3-16,-1 0-1 0,2-2 1 0,-2-3 1 16,-1-1 3-16,0 0 2 0,0-1 1 15,0-5 3-15,-2-1 2 0,-1-1 0 0,0-2 4 16,1 0-2-16,-2-1 1 0,0-1 4 0,-2-2 1 16,0 0 7-16,-2-1 2 0,0-3 1 0,-2 0-2 15,-1-2-1-15,-2 2-5 0,-1-2-3 0,-1 2-1 16,-6-1-7-16,-3 4 2 0,0 1-4 15,-5 4-2-15,-1 5-5 0,-2 2-5 0,0 3-13 16,-3 1-27-16,-3 6-45 0,1 3-83 0,-5 3-153 16,8-2-349-16,7-3-882 0</inkml:trace>
  <inkml:trace contextRef="#ctx0" brushRef="#br0" timeOffset="212493.83">2170 14143 1605 0,'0'0'-7'0,"0"0"47"16,0 0 69-16,0 0 18 0,0 0-39 0,0 0-17 15,0 0 11-15,0 0 18 0,0 0-1 0,0 0-34 16,0 0-33-16,0 0-23 0,0 0-7 16,0 0 19-16,-67 0 14 0,86-7 10 0,4-2 13 15,7-2-3-15,5-1-3 0,8-3-3 0,4-1-13 16,10-2-4-16,5-1-8 0,6-1-5 0,4 0-6 15,4-4-5-15,3 3-1 0,2-3-3 0,0 4-1 16,-5-1-3-16,1 3 2 0,-5 0-2 16,-2 2 5-16,1 0-3 0,-2 1-1 0,-3 0 4 15,2-2-3-15,1 1 4 0,1-2 0 0,1 0-3 16,3 0-1-16,-1-2 0 0,6 0 1 0,1-1 1 16,2 0 2-16,0-1-3 0,0 2 1 0,6 0-1 15,-5 0-1-15,1-1 0 0,1 2 0 16,-1-1-2-16,-3 2-2 0,-4 0 4 15,-1-1-1-15,-4 3 2 0,-3 0 2 0,-5 1 0 16,-2 0 4-16,-3 1 1 0,-4-1 8 0,0 0 3 16,-4 2 1-16,-3-1 4 0,-3-2 1 0,-2 3-2 15,-3 0 0-15,-1-1-1 0,-1 2-4 0,-1-2 0 16,2 1-2-16,1-1-4 0,1 0-1 16,0 2-6-16,-1 1-1 0,0-1-2 0,0 2 2 15,-4 0-4-15,0 3-1 0,-2 2 1 0,-1-1-4 16,-4 2 1-16,-2-1 1 0,0 1 2 0,-6 2 0 15,-6 0 1-15,-5 1-1 0,-2 1-2 16,-4 0 2-16,-2 0 3 0,-2 0 2 0,0 0-2 0,-6-2 0 16,-2 1-11-16,2 0-8 0,-6 0-7 15,1 0-25-15,-3 0-8 0,1-1-22 0,-4 1-36 16,3 1-52-16,-3 0-112 0,0 0-229 0,4 0-180 16,6 0-668-16</inkml:trace>
  <inkml:trace contextRef="#ctx0" brushRef="#br0" timeOffset="213091.78">4946 13616 2041 0,'0'0'60'0,"0"0"0"0,0 0 39 0,0 0-2 16,0 0-64-16,0 0-35 0,0 0 16 15,0 0 14-15,0 0 3 0,0 0-1 0,0 0-2 16,0 0-2-16,0 0-5 0,0 0-3 16,107-5-6-16,-88 5-4 0,2 0 2 0,-2 0-6 15,1 0 1-15,0 0-3 0,-4 3-2 0,-1-1-1 16,-3 4 0-16,2 2 0 0,-3-1-2 0,-4 2 3 16,-2 0 2-16,-3 0 0 0,-2 2 3 0,0 2 0 15,-5 2-1-15,-5 1-1 0,-5 2 0 16,1 1 0-16,-5-2 2 0,0 1 0 0,-1 0 3 15,-1 0 4-15,3-1 0 0,2 1 5 0,0-3-6 16,3 0 4-16,3-3-1 0,1 1-4 16,0-3 5-16,7-1-8 0,0-1 0 0,2-2-2 15,0-2-3-15,0 0 3 0,2 0 0 0,1-1 4 16,7-2 6-16,-1-1 4 0,1 0 3 0,5 0 2 16,1-2-3-16,2-3-1 0,3-1-1 0,1-1-4 15,2-1 0-15,1-1-4 0,1-2 0 16,1 1-3-16,3 0-3 0,-2-1 0 0,-2 2-2 15,0 1 0-15,-4 2-3 0,-1 0-1 16,-6 3-7-16,-3-1-13 0,0 3-12 0,-4-1-32 16,-1 2-37-16,0 0-68 0,-1 0-124 0,-2 0-167 15,-3 0-154-15,1 0-641 0</inkml:trace>
  <inkml:trace contextRef="#ctx0" brushRef="#br0" timeOffset="214519.72">6162 12091 1793 0,'0'0'-67'0,"0"0"35"16,0 0 33-16,0 0 43 0,0 0 13 15,0 0-5-15,0 0-7 0,0 0 3 0,0 0 16 16,0 0 15-16,76-117 4 0,-60 109-4 0,0 0-9 16,5 1-12-16,-1 0-12 0,0-1-11 0,1 2-9 15,-1 1-11-15,0 0-3 0,-3 1-5 0,-1 1 1 16,-1 2 1-16,0 0 0 0,-3 1 2 15,3 0-4-15,-2 0-2 0,2 0-1 0,-3 0-3 16,1 0 0-16,-3 1 2 0,2 3-2 0,0 1 2 16,-2 1 0-16,2 2-3 0,0 3 4 0,0-1-4 15,2 2 2-15,-1 1 0 0,0 0-2 16,0 0 3-16,2 0-3 0,-1 1 1 0,2 1-1 16,1 0-1-16,0 2 2 0,1 0-1 15,1 4 3-15,-3 1 1 0,3 1-1 0,0 1 1 0,-1 2-2 16,0 0 0-16,0 3 0 0,-1-2 1 0,0 0 0 15,-2 1 0-15,2 1 0 0,-2 5 0 16,-1-1 1-16,0 3-1 0,-1 1 1 0,2 2-2 16,-3 0-1-16,-1 0 3 0,2 0 0 15,-2 0 0-15,-1 1 4 0,4-4 6 0,-4 2 5 16,2 1 1-16,-2-2 0 0,0 2-6 0,0 1-5 16,-2 1 0-16,-1-2 0 0,1 0-2 0,1-1 2 15,-2 1-2-15,-1-2-1 0,3-1 1 0,0-2 1 16,0 1 11-16,0 0 6 0,5-3 2 0,-4 0-5 15,2 0-9-15,3-1-8 0,-1 1 0 16,3 0 7-16,-2-1 0 0,3-2-1 0,-2-1 0 16,3-1-3-16,-1 0 1 0,0 0 0 0,0-2 2 15,-1-1-2-15,2-2-1 0,-1 0 3 0,-2-1 2 16,0-1-4-16,-1 1 4 0,-1-1-2 16,-2-1 0-16,0 2 3 0,-3 0-1 0,0 1 1 15,-1 1 4-15,-1 2 3 0,0-1-3 0,0 2 0 16,-2 0 0-16,1 1-7 0,2 0 5 15,1 2-3-15,-1 1-5 0,1-1 3 0,2-1-4 16,-1 3-2-16,1-2 1 0,3 1-3 0,-4 2-1 16,3-2 4-16,1 0-2 0,-1 0-1 15,3-1 0-15,-2-2-2 0,-2 2 1 0,2-1-2 16,-2-2 3-16,-1-1 1 0,-1 0-2 0,0-1 3 16,0-1-2-16,-2 1-3 0,-2 0 3 0,1-2-4 15,-2 0 1-15,2 0-2 0,-5-2 3 0,3-2 0 16,-1 0-1-16,1-1 1 0,-3-1-4 0,2 0 2 15,-2 0-1-15,1-2 1 0,-1 0 3 0,1-1-1 16,-2 1-2-16,0 0-1 0,1-1 2 16,-1 0-6-16,1 0 8 0,1 0-2 0,-2 0 0 15,4-1 2-15,0 1-2 0,1-1 0 0,0 1-3 16,2 1 6-16,1-1-7 0,-2 1 4 16,1 0 1-16,0 0 0 0,1 0 1 0,0-1-4 15,-3-2 4-15,0 0-8 0,2-2 9 0,-3 0 1 16,0-1-6-16,-3 1 11 0,1-1-11 0,-1-1 3 15,-2 0 0-15,2 0-5 0,-2-1 4 16,0 1-1-16,1-2 2 0,-1 1-1 0,-1 1 4 16,-2-1-4-16,2 0 1 0,-2-3 0 0,2 2 1 15,-2-3 0-15,1 0-3 0,-1 1 8 16,2-2-5-16,0 0 3 0,-3 0 2 0,1 0-7 16,-1 2 0-16,0-2 1 0,0 1 6 0,-1 0-4 15,0 0 4-15,2 1-1 0,-5-1-5 0,3 0 3 16,0 2-4-16,-1-3 2 0,1 1-1 0,-4 1 0 15,3-2 1-15,0 1-2 0,-3-1 4 0,0 1-3 16,1 2 1-16,-4-2 0 0,-1 1-2 16,2 0 1-16,-6-1-1 0,1 2 3 15,-1-1-6-15,-3 1 5 0,-1-2-10 0,-4 1-4 16,-1-1-10-16,-5 0-21 0,-2 0-22 0,1 0-36 0,-3 1-33 16,0 0-47-16,0 1-44 0,3-1-91 15,2-1-194-15,9 0-126 0,9-2-541 0</inkml:trace>
  <inkml:trace contextRef="#ctx0" brushRef="#br0" timeOffset="-213685.25">4826 13809 1022 0,'0'0'52'15,"0"0"56"-15,0 0 27 0,0 0 12 0,0 0-9 16,0 0-54-16,0 0 3 0,0 0 14 0,0 0 2 16,0 0-3-16,0 0-7 0,0 0-6 15,0 0-7-15,0 0-2 0,52-76-5 0,-35 69-7 16,-2-1-8-16,2 1-12 0,-1 1-8 0,0 2-11 16,2-1-4-16,-2 2-9 0,1 0-1 15,0 2-3-15,-3 0-3 0,3 1-1 0,-4 0-2 0,-2 2 1 16,2 3-1-16,-5 2-1 0,1 1 3 15,1 0-2-15,-2 1 1 0,-2 1 4 16,-1 1-1-16,-2-1 1 0,3 2 0 0,-4 0-4 16,-1-1 3-16,-1 0 0 0,0 2-1 0,-2 0 5 15,-6 0-4-15,3 0-2 0,-3 2 0 0,-2 0-2 16,-2 1-2-16,1 0-2 0,-4 0 0 0,4 1-2 16,-1-3 2-16,0-1 0 0,-2-1 0 0,2 0-1 15,1-2-1-15,1-1 4 0,-1-1-1 16,1-1 1-16,1-2 1 0,0-1 0 0,4-2 2 15,-2-1 2-15,4-1 0 0,-3 0 0 0,5 0 1 16,-1 0-2-16,1 0 1 0,0 0 1 0,-2 0-1 16,3-1-5-16,0-1 1 0,0 0-2 15,0-1-3-15,3-1 12 0,0-1-9 0,2-1 2 16,1 0 1-16,3 1-9 0,1-1 11 0,1-1-2 16,-1 0 3-16,2 2 2 0,1-1-2 0,2 1 2 15,-3-1-1-15,5 2 0 0,-3 0 2 16,3 1-1-16,-4 0-1 0,2 3 5 0,-1 0-8 15,-2 0-2-15,3 0-1 0,-3 0-4 16,1 3 2-16,-2 0 1 0,2 1-1 0,0-1-2 0,-1 2 3 16,0-1-1-16,-2 2 0 0,1 1 0 15,-1-1-1-15,0 2 0 0,-1-2 1 0,-1 0 1 16,-1 1-2-16,-1 0-2 0,-2 1 4 0,-1 1-3 16,-2 0 3-16,-1-1 2 0,0 1 1 0,0 0-1 15,-5 0 2-15,1 2 1 0,-4-2-2 16,2 2 4-16,-1-3-3 0,-2 3-1 0,0-2 5 15,-2 2-3-15,0-2 0 0,-2 0 4 0,-2 0-4 16,3 0 4-16,-4-1 0 0,2 0-1 0,-3-1-3 16,2 0 2-16,-4-1-2 0,0 1-1 0,4 0 1 15,-4-2-2-15,1 0 1 0,3-1 0 16,-1-2 1-16,0-1-3 0,2 0 3 0,0 0-4 16,0-1-2-16,1 0 2 0,3 0-4 0,1 0 2 15,1 0 0-15,2 0-1 0,-1 0-4 0,4 0-10 16,-3 0-7-16,4 0-25 0,0 0-13 0,1 0-27 15,-1 1-35-15,-1 3-43 16,2-1-86-16,1 4-141 0,0-2-216 0,0 0-829 16</inkml:trace>
  <inkml:trace contextRef="#ctx0" brushRef="#br0" timeOffset="-201261.41">2288 15393 1608 0,'0'0'-25'0,"0"0"54"0,0 0 70 16,0 0 0-16,0 0-34 0,0 0-30 0,0 0 4 15,0 0 18-15,0 0 12 0,0 0-1 16,0 0-11-16,0 0-16 0,8-85-6 0,-5 63-6 16,4-1 1-16,-4-2 2 0,2 2-3 0,-1-2 4 15,1 5 3-15,-2 4 1 0,-1 4 1 0,-2 3-1 16,0 2 0-16,0 3-4 0,0 3-1 0,0 1-6 16,0 0-13-16,1 4-9 0,0 4-5 0,4 4 3 15,-3 6 2-15,4 7 5 0,0 4-3 16,1 3-3-16,-2-1 1 0,2 0-1 0,3 0 1 15,-4-1-1-15,0-1-3 0,2-1 0 0,-1-1-4 16,0-1-4-16,0 0-9 0,-4-3-14 16,4-1-21-16,-4-3-25 0,4-1-26 0,-1-3-47 15,-1-4-76-15,1-3-131 0,-1-3-115 0,4-5 32 16,-2 0-6-16,-4 0 70 0</inkml:trace>
  <inkml:trace contextRef="#ctx0" brushRef="#br0" timeOffset="-200759.91">2698 15102 2207 0,'0'0'-45'0,"0"0"44"0,0 0 73 0,0 0 36 16,0 0-33-16,0 0-48 0,0 0-18 0,0 0-5 16,0 0-10-16,0 0-9 0,0 0-5 0,0 0 4 15,0 0 4-15,0 0 4 0,-45 52 7 16,45-34 3-16,3 3-2 0,4-2 1 0,3 3 0 15,0-2-1-15,2-1 0 0,4-1-1 0,0 0-2 16,2-2 0-16,3-1-1 0,0-1 2 0,-2 1 2 16,0-1 0-16,0-2 0 0,-6 2-2 15,3-3 5-15,-5 0-3 0,-2-1 2 0,-4-1 9 16,2 0 2-16,-5-2 15 0,-2 2 6 0,0-2 7 16,0 1-1-16,-2 0-1 0,-7-1-3 0,2 3-10 15,-1-2 6-15,0 0-10 0,-6-1 4 16,3-2 2-16,-3-1-7 0,3 0 0 0,-6-3-6 15,3 0-5-15,-3-1-5 0,3 0 2 0,-3-2-7 16,4-3 1-16,-3 0-2 0,5-2-2 16,1 2 5-16,-1-2-3 0,4 0 7 0,2 0-4 15,0 1-4-15,3-1 1 0,1-1-8 0,1 1 4 16,0-3 0-16,2-1 1 0,4 0 3 0,-2 0 1 16,4-3-1-16,1 1 0 0,-1-2 3 0,2 0-1 15,2-1 1-15,-1-1 0 0,0-1-1 0,4-3 3 16,0 0-1-16,-4-1 3 0,1 0-3 15,-2 0 3-15,-1 4 0 0,-1 2-3 0,-7-1 4 16,1 6-1-16,-1 0 1 0,-1 1-1 0,0 2 1 16,-2 1-9-16,-2 2-8 0,-5 1-14 15,-2 3-35-15,-3 1-46 0,0 0-64 0,-3 6-68 16,1 1-116-16,-1 3-110 0,4-2-4 0,5-2-520 0</inkml:trace>
  <inkml:trace contextRef="#ctx0" brushRef="#br0" timeOffset="-200338.98">3058 15118 2243 0,'0'0'-152'0,"0"0"71"0,0 0 124 16,0 0 42-16,0 0-49 0,0 0-20 0,0 0 5 16,0 0 2-16,0 0 1 0,0 0 1 0,0 0-6 15,0 0-2-15,99 125-3 0,-95-109-6 16,3 0 3-16,-3-2-2 0,3 0 1 0,-4-2-2 16,4-2-1-16,-5 0-2 0,1-2 1 0,2 0 5 15,-3-1 0-15,-1 0 3 0,1 0 1 16,1-1-2-16,0 0-2 0,-2-1-2 0,0 0-3 15,0 1-2-15,0-2 2 0,-1 2 0 0,1 0 2 16,-1-2 0-16,0 2 1 0,0 1-1 0,0-1-1 16,0 0 1-16,-1-1-3 0,1 2 2 15,-2-1-1-15,0 0 0 0,-1 0 3 0,-2-2 0 16,3 1-1-16,-1-2-1 0,-3 1-3 0,3-1-2 16,-3-2-2-16,3 2-3 0,-5-1-5 0,0-1-9 15,3-1-11-15,-3 0-20 0,-2 0-30 0,1 0-42 16,0 0-82-16,0 0-177 0,3 0-122 0,0-1-729 15</inkml:trace>
  <inkml:trace contextRef="#ctx0" brushRef="#br0" timeOffset="-200119.62">3049 15207 2766 0,'0'0'-41'0,"0"0"45"0,0 0 49 0,0 0 22 16,0 0-30-16,0 0-40 0,0 0-4 0,0 0 7 16,0 0 1-16,0 0 0 0,0 0 2 15,72-124-4-15,-51 114-5 0,1 0 0 0,3 2-10 16,-3 0-7-16,-2 3-19 0,1-2-35 0,1 1-62 16,-1 0-88-16,0 2-228 0,-3 0-160 0,-9 2-819 0</inkml:trace>
  <inkml:trace contextRef="#ctx0" brushRef="#br0" timeOffset="-199817.74">3664 15081 2545 0,'0'0'-88'0,"0"0"42"0,0 0 57 0,0 0 34 16,0 0-19-16,0 0-26 0,0 0 7 0,0 0 1 15,0 0 1-15,0 0-4 0,67 126-6 0,-56-103-7 16,-2 2-17-16,0 0-31 0,-2-1-57 0,-3-1-65 15,1-1-94-15,-1-3-150 0,-2-2-31 0,2-7-245 16,-2-4 402-16</inkml:trace>
  <inkml:trace contextRef="#ctx0" brushRef="#br0" timeOffset="-199644.84">3603 15327 2432 0,'0'0'222'0,"0"0"-240"0,0 0 31 0,0 0 31 16,0 0-17-16,0 0-22 0,0 0-3 0,0 0 5 16,0 0 3-16,0 0-7 0,0 0-3 0,138-72-10 15,-107 60-27-15,0-1-72 0,-1 3-84 0,0 0-177 16,-9 3-219-16,-4 2-820 0</inkml:trace>
  <inkml:trace contextRef="#ctx0" brushRef="#br0" timeOffset="-199343.82">4227 15104 2157 0,'0'0'427'0,"0"0"-425"0,0 0 45 0,0 0 39 16,0 0-31-16,-20-121-41 0,26 98-10 15,-2-1-2-15,3 1 5 0,-2 1-6 0,2 3 13 0,-4 0 3 16,3 5 1-16,-3 5 5 0,3 3-7 16,-3 2-3-16,-1 4-6 0,-1 0 4 0,3 5-4 15,-1 6 0-15,-2 4-1 0,2 6-6 0,2 0 0 16,-3 6-5-16,0 0 1 0,5 2-8 16,-5 0-3-16,0 0-10 0,2-2-15 0,-1 2-21 15,0-1-36-15,3-2-16 0,-2-2-59 0,5-2-143 16,0-2-223-16,-2-7-40 0,-2-4-388 0</inkml:trace>
  <inkml:trace contextRef="#ctx0" brushRef="#br0" timeOffset="-198726.9">4636 14878 2279 0,'0'0'38'0,"0"0"13"0,0 0 54 15,0 0-1-15,0 0-52 0,0 0-13 0,0 0 1 0,0 0 5 16,0 0-11-16,0 0-14 0,0 0-9 0,0 0-7 16,0 0-2-16,-47-14-3 0,45 26-1 15,0 2 1-15,2 1 0 0,0 0-3 0,0-1 2 16,6 0-3-16,-1-1-4 0,2 0 5 0,0 0-1 16,-1-2 2-16,2 2 2 0,2-1 0 15,-2 1 1-15,1 1-1 0,2-2 3 0,-1 2-2 16,-1 1 2-16,2 0-2 0,0 1 1 0,-1 0 3 15,3 2 3-15,-3-1 4 0,1-1-7 0,2 0 4 16,-3-2-9-16,-2-1 3 0,2-2 1 0,-2-2-1 16,-1 1 0-16,-3-3-3 0,3-1 3 15,-4-1-1-15,-2-2 2 0,2 1 8 0,-3-2 5 16,0-1 8-16,-2 0 0 0,-3 2-3 0,-4-2-5 16,-3 1-6-16,-5 1-3 0,-1-2-2 0,-2 0 3 15,0-1-2-15,-2 0 5 0,1 0 0 16,0-4 2-16,1 0-3 0,1-1 0 0,4-1 1 15,-2-1-7-15,5 2 6 0,-1-1-6 16,5 0-2-16,2-1-1 0,4 2-3 0,1-2-2 16,1 0 0-16,0-1 4 0,4 0-3 0,4-1 3 15,3-1-3-15,1 0 0 0,3-2 2 0,-2 1 0 16,2 0 0-16,0-2 0 0,-1 0 0 0,1 0-1 16,-2 0 2-16,2 0-3 0,-2-1 3 0,-2 0 1 15,1 1-2-15,-2 1 4 0,-1 2-4 16,1 0 3-16,-4 2 1 0,-3 0-4 0,-2 2 6 15,-1 0 0-15,0 2 0 0,0 1 4 0,0-1-1 16,-3 1-3-16,-3 1-3 0,1-1 5 16,-2 1-5-16,-3 0 3 0,1-1-1 0,-2 2-5 15,-1-2 1-15,0 0-4 0,-4 0 1 0,3-1-6 16,-4 0-5-16,4 0-7 0,-3 0-14 0,4 0-16 16,-1 0-23-16,2 1-29 0,3 0-49 0,1 1-74 15,4 0-200-15,2 0-157 0,1 2-442 0</inkml:trace>
  <inkml:trace contextRef="#ctx0" brushRef="#br0" timeOffset="-198260.34">4979 15096 2134 0,'0'0'14'0,"0"0"42"0,0 0 49 16,0 0-11-16,0 0-63 0,0 0-15 15,0 0 11-15,0 0 11 0,0 0 5 0,-16-127 0 16,23 108-2-16,3-2-4 0,-1-1-2 0,0 0-3 16,0 2-1-16,-2 2 0 0,-2 1-1 15,0 6 2-15,0 4 1 0,-3 3-3 0,-2 3 5 0,0 1-7 16,0 0-8-16,0 7-5 0,0 5-10 15,1 6-2-15,-1 3-1 0,0 5 0 0,0 2-3 16,0 3 2-16,0 0-1 0,1 0-9 0,-1 0-4 16,4 0-14-16,-1-1-15 0,1-1-16 15,2-3-25-15,2-2-36 0,-3-3-54 0,5-3-111 16,5-4-231-16,-6-5-55 0,-4-3-580 0</inkml:trace>
  <inkml:trace contextRef="#ctx0" brushRef="#br0" timeOffset="-198033.81">5344 14655 2172 0,'0'0'270'0,"0"0"-257"16,0 0 47-16,0 0 11 0,0 0-27 0,0 0-26 15,0 0 3-15,0 0 9 0,0 0 4 0,0 0-3 16,33 121-5-16,-24-99-7 0,1 2-7 15,-3-1-5-15,-3-1-7 0,3-1-4 0,-4 0 2 16,4-2-10-16,-3-2-12 0,1-2-29 0,-2-2-50 16,-2-3-58-16,2-2-95 0,0-2-189 0,-1-3-108 15,-2-1-567-15</inkml:trace>
  <inkml:trace contextRef="#ctx0" brushRef="#br0" timeOffset="-197848.22">5214 14961 2305 0,'0'0'56'0,"0"0"13"0,0 0 20 0,0 0 0 15,0 0-47-15,0 0-19 0,0 0 6 0,0 0 1 16,0 0-3-16,128-75-4 0,-102 65-4 0,3-1-11 16,1 0 3-16,1 0-8 0,-1-1-14 0,1 0-18 15,-4 0-53-15,-3-1-87 0,1 2-163 0,-4 0-242 16,-7 3-30-16,-5 3-418 0</inkml:trace>
  <inkml:trace contextRef="#ctx0" brushRef="#br0" timeOffset="-197399.78">5752 14504 2351 0,'0'0'179'0,"0"0"-112"16,0 0 28-16,0 0-1 0,0 0-42 15,0 0-31-15,0 0 3 0,0 0 11 0,0 0 1 16,0 0-3-16,0 0-7 0,0 0-4 0,0 0-5 16,16 119-2-16,-15-99-3 0,0-1-2 15,1-1-2-15,-1 1 2 0,1-1-2 0,-1-1-1 16,1 0 1-16,-1-3-6 0,1 0 2 0,-1-2-4 16,3-2 0-16,0-2 3 0,-1-1-5 0,5-4 8 15,-2 0-8-15,0-3-1 0,4 0 3 0,-1-2-10 16,1-3 11-16,2-2-1 0,-2-3 0 0,1-2 7 15,1 2-6-15,-1-2-2 0,-1 1 1 0,-1 1-4 16,-2 0 6-16,0 3 3 0,-1 0-1 16,0 0 5-16,-2 3-3 0,2-1 1 0,-3 1 2 15,3 2-6-15,-4 0 10 0,0 1-1 0,1 1 7 16,-1 0 5-16,0 0-4 0,-1 1 1 16,0 4-6-16,-1-1-2 0,2 4-4 0,-2 0-2 15,0 2-2-15,0 0-3 0,0 3-1 0,0-1 0 16,-2 3 1-16,1 2-2 0,-2 1 3 15,-2-1-3-15,2 1-5 0,-1 0 4 0,0-1-7 16,1 0-2-16,-3 1-9 0,2-4-13 0,0 0-22 16,1-1-24-16,0-2-29 0,2-3-61 0,-1-2-109 15,2-4-288-15,0 1-158 0,0-2-574 0</inkml:trace>
  <inkml:trace contextRef="#ctx0" brushRef="#br0" timeOffset="-196868.81">6329 14594 805 0,'0'0'171'0,"0"0"-54"0,0 0 77 15,0 0 17-15,0 0-61 0,0 0-32 0,0 0 19 16,0 0 22-16,0 0-13 0,0 0-24 0,0 0-20 16,0 0-19-16,0 0-13 0,0 0-19 0,-26-11-10 15,20 17-10-15,-4 1-4 0,1 2 0 0,-1 1-1 16,0 0-1-16,-1 3-4 0,1-1-5 16,2 3-3-16,-2 0-4 0,6 3 2 0,-2-1-3 15,0 2 2-15,2 2-1 0,-1 1 1 0,0 1 1 16,4-3-1-16,0-1-4 0,1-1-5 0,0-2 1 15,1-3-4-15,5-1 1 0,-1-3-2 16,4-1 0-16,1-3-4 0,2-2 3 0,3-1 4 0,0-2-2 16,1 0 2-16,-1-6 1 0,1-2-1 15,-2-2 4-15,0-1 2 0,0 0 1 0,-1-1-1 16,-3 0 1-16,2 1 4 0,-4-1 1 0,0 0 8 16,-2 0 3-16,1 1-2 0,1-4 2 15,-3-1-5-15,2 1-5 0,-1-4-1 0,1 1-4 16,-1-1-4-16,-3 0 1 0,1-2 0 0,-3 3 4 15,0-1-1-15,-1 2 3 0,0 1 0 16,-1 2-1-16,-4 4 4 0,0 3 1 0,-5 3-2 16,0 3-1-16,-4 1-4 0,-1 6-5 0,-2 3-1 15,-2 4-6-15,1 4-5 0,1-1-7 0,-2 0-18 16,7 2-21-16,-2-4-32 0,3 3-51 16,3-2-85-16,1-2-183 0,2-2-265 0,1-6-825 0</inkml:trace>
  <inkml:trace contextRef="#ctx0" brushRef="#br0" timeOffset="-196057.35">2928 16027 1134 0,'0'0'-43'0,"0"0"110"16,0 0 91-16,0 0 13 0,0 0-13 0,0 0-47 15,0 0-50-15,0 0-29 0,0 0-6 0,0 0 26 16,0 0 31-16,0 0 19 0,0 0 4 0,9-23-17 16,24 9-9-16,7-1 3 0,10-2 1 15,4-1-11-15,7-2-5 0,6 0-14 0,4-3-9 16,3 1-4-16,6 1-12 0,2 0 0 16,4 0-5-16,0 2-1 0,4-1-3 0,0 3 3 15,0 2 5-15,-3 0 0 0,2 1 2 0,-6 2-8 16,3 1-7-16,-3 1-6 0,1 1 0 0,-2-1-6 15,4 2-3-15,-1-1 5 0,5 0-6 16,0-1 11-16,2-2-4 0,3-3-4 0,6-1 1 16,3-2-4-16,4-2 5 0,2-2-3 0,3 1 3 15,0-1-4-15,5 1-2 0,-2 0 2 0,-1 1-3 16,-3 2 1-16,-4 3 2 0,-6 1 1 0,-7 3-3 16,-8 3 2-16,-5 1 0 0,-4 2-2 0,-10 0 2 15,-5 3-3-15,-9 2-1 0,-8 0-7 16,-7 0-6-16,-10 0-20 0,-8 0-22 0,-7 0-23 15,-7 0-24-15,-5 0-12 0,-2-1-42 0,-1-2-47 16,-5-3-112-16,-3 0-187 0,2 1-31 16,2 2-447-16</inkml:trace>
  <inkml:trace contextRef="#ctx0" brushRef="#br0" timeOffset="-194984.36">5011 15933 1654 0,'0'0'412'0,"0"0"-396"0,0 0 47 15,0 0 21-15,0 0-15 0,0 0-30 0,0 0-22 16,0 0 9-16,0 0 16 0,0 0 3 0,0 0 3 16,0 0-8-16,0 0-4 0,0 0-11 15,97-32-4-15,-73 32-5 0,0 0-7 0,2 2-1 16,-5 3 0-16,3 2 0 0,-1 3-4 0,-3-1 0 16,-2 2-4-16,-2 2 1 0,-5 1 2 0,2 1-2 15,-5 0 4-15,-3 1-2 0,-4-1-1 0,-1 0 1 16,-1 0 1-16,-8 2 1 0,-1-2-3 0,-3 0 4 15,-2 0-4-15,2-3 1 0,-4 0 5 16,4-2-4-16,-3-1 2 0,4-2-1 0,0-2 3 16,1-1 1-16,2-2 2 0,1-1 2 0,-1-1-6 15,6 0 2-15,0 0 0 0,1 0-3 16,0 0-9-16,2 0-3 0,0 0-9 0,4-2 1 16,0-2 9-16,7 1 0 0,-1-2 9 0,4 2-6 15,1-2 2-15,1 2-2 0,0 0-1 0,4 1 5 16,-1 1-7-16,2 0 6 0,-3 0-6 15,1 1 1-15,-3 0 1 0,0 0 0 0,-2 0 3 16,-4 4-2-16,1 1 3 0,-1 2-1 0,-1-1 2 16,-1 2 3-16,-5 1-2 0,1 0 2 15,-1 1-2-15,-3 2 2 0,0 0 0 0,-1 0 3 16,-6 1-4-16,3-2 3 0,-4 1 3 0,0-1-3 16,-2 0 6-16,1 1-3 0,3 0 6 0,-6-1-1 15,4 0 9-15,-2-1 5 0,-1-1-10 0,-1-1 11 16,0-1-16-16,0 0 1 0,1-1 2 0,-1 0-4 15,-2-2 3-15,1 1-7 0,-2-1 4 0,-1 1-8 16,-1-1 4-16,2 2-4 0,-3 0-4 16,5 0 0-16,-4 0-4 0,4-1 9 0,-2 1-9 15,1 0 9-15,2-1-9 0,2-2-4 0,0 0 6 16,1 1-14-16,1-3 1 0,4 1-25 16,-2-1-26-16,4 0-60 0,2-1-94 15,0 0-134-15,0 0-249 0,2 0-145 0,3 0-167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4:53:02.791"/>
    </inkml:context>
    <inkml:brush xml:id="br0">
      <inkml:brushProperty name="width" value="0.05292" units="cm"/>
      <inkml:brushProperty name="height" value="0.05292" units="cm"/>
      <inkml:brushProperty name="color" value="#FF0000"/>
    </inkml:brush>
  </inkml:definitions>
  <inkml:trace contextRef="#ctx0" brushRef="#br0">13815 6350 0 0,'0'0'195'0,"0"0"-105"0,0 0-49 16,0 0-23-16,0 0-8 0,0 0-7 15,0 0 2-15,0 0-3 0,0 0-1 0,0 0 1 16,0 0-2-16,0 0-2 0,-118 3-2 0,114-2-3 16,2 3-8-16,0-2-13 0,1 2-103 15,0-2-49-15</inkml:trace>
  <inkml:trace contextRef="#ctx0" brushRef="#br0" timeOffset="1460.03">13631 6404 0 0,'0'0'264'0,"0"0"-176"0,0 0-56 16,0 0 7-16,0 0 17 0,0 0 17 0,0 0 20 15,0 0 1-15,0 0-6 0,0 0-6 0,0 0-7 16,0 0-6-16,0 0-5 0,-55-11-5 15,50 10-4-15,1 1 1 0,2-1 0 0,0 1 0 16,0 0-4-16,1 0-4 0,-1 0-3 0,2 0-8 16,0 0-2-16,0 0-5 0,0 0-8 15,0 0 1-15,0 0-1 0,0 0-1 0,0 0 1 16,0 0-6-16,0 0-5 0,2 0 2 0,-1 0 0 16,2 0 5-16,0 0 4 0,0 0 4 15,3 0 2-15,2 0 1 0,1 0 3 0,1 0-4 16,2 0-5-16,1 0 0 0,0 0-3 0,3 0-1 15,-1 0 1-15,2 0-2 0,1 0 0 0,0 0 2 16,0 0-1-16,2 0 0 0,3 0-1 0,0 0-2 16,-3 0-1-16,4 0-1 0,-3 0 0 0,-1 0 1 15,1 0 1-15,-1 0-1 0,-3 0-1 0,4 1-1 16,0 0-4-16,-4 0-2 0,2 0-2 16,-3 1 0-16,2 0 1 0,0-1-1 0,-3 0 0 15,3-1 1-15,-1 1 0 0,1-1-2 0,-2 0 3 16,3 1-3-16,-2-1-1 0,0 0 1 15,0 1-2-15,0-1 1 0,0 2 3 0,0-1-2 16,1-1 0-16,0 0 1 0,0 2-2 0,2-2 1 16,-3 1-2-16,1-1 0 0,-1 0 2 15,2 1-4-15,-1-1 4 0,0 1-2 0,1 0 0 16,-2 0 1-16,1 1-1 0,4-1 0 0,-5 0-2 16,2-1 3-16,-3 1-3 0,3-1 3 0,-3 0 0 15,-1 1 3-15,1-1-1 0,-2 0 3 16,0 0-2-16,0 0-1 0,-2 0 0 0,1 0-1 15,-1 0 2-15,1 0-3 0,0 0 1 0,-2 0 0 16,3 0-2-16,-2 0 1 0,1 1-2 0,3-1 2 16,-1 1-1-16,1-1 0 0,-1 2 0 0,2-2-1 15,1 1-1-15,-1 0 0 0,2 0 1 0,-2 0-1 16,3-1 1-16,0 1 0 0,0 1 0 16,2 0-1-16,1-1 0 0,2-1 0 0,0 1-1 15,2 0 3-15,0 1-1 0,2-1 1 0,1 0 0 16,1 0-2-16,0-1 2 0,0 1-3 0,-2 0 2 15,1 1-1-15,-4-1 0 16,-1 0-1-16,0 0 0 0,0-1 3 0,-3 1-2 0,2 0 2 16,-3 1-2-16,1-1 0 0,1 0 1 15,-1 0 0-15,-2 0-1 0,2 0 1 0,1 1-1 16,-3-1-2-16,1 0 3 0,1 0-2 0,-1 1 3 16,1-1-2-16,-1 0 1 0,-1 1 0 0,1 0-3 15,0 0 4-15,-1 0-3 0,2-1 2 0,0 2 1 16,1-1-2-16,0 0 1 0,-1 1-1 15,3-2 0-15,0 1-2 0,-3 0 3 0,2 0-1 16,0 0 2-16,-2-1-2 0,-1 0 0 0,3-1 0 16,-1 1 0-16,-1 1 2 0,-2-1-2 0,1 0 0 15,1 0 2-15,0 0-1 0,0-1-1 0,-1 1 2 16,-1 1-6-16,1-2 0 0,-1 1 2 0,-1-1-2 16,-1 0 5-16,2 1-1 0,-1-1 0 15,2 0 0-15,-1 0 0 0,-1 0 3 0,2 0-3 16,0 0 1-16,-2 0 0 0,2 1-2 0,0-1 1 15,-2 0 2-15,2 0-1 0,0 0-1 16,-2 0 2-16,2 0-3 0,-1 0 2 0,0 0-4 16,-1 1 3-16,-2-1 1 0,1 1-2 15,0-1 8-15,2 2-8 0,1-1 2 0,-1 0 0 16,2-1-3-16,2 1 3 0,1-1-1 0,0 0 0 16,1 0 2-16,-1 0-1 0,1 0 0 0,1 0 0 15,-2 0-3-15,4 0 1 0,-1 0 1 0,-1-1 0 16,3 1 3-16,0 0-3 0,-2-1 1 15,1 1 1-15,-6 0-3 0,2 0 2 0,-3 0 0 16,-1-1 1-16,0 1-2 0,0 0 2 0,-1-2-2 16,1 2 2-16,0 0-1 0,-2 0 0 0,1 0 0 15,-2 0-2-15,-3 0 5 0,3 0-4 0,-6 0 0 16,3 0 0-16,-2 0-1 0,-2 0 2 0,1 0 0 16,0 0 3-16,0 0-5 0,-1 0 4 0,-1 0-2 15,0-1 0-15,2 0-1 16,-1-1 0-16,0 1 2 0,4-1-2 0,-1 2 6 0,-1-1-5 15,3 0 0-15,-1 1-1 0,1-1-2 0,1 0 3 16,-1 1-1-16,4 0 2 0,1 0-1 16,-1-1-2-16,-1 1 1 0,1 0 2 0,-1-2-2 15,1 2 1-15,-4-1-1 0,3 1-1 0,1-1 2 16,-3 0-1-16,0 1 1 0,-1 0 0 16,3 0-1-16,1 0 1 0,-4-1 0 0,2 0 1 15,0-2 0-15,-3 2 1 0,0-1 1 0,-3 1 1 16,-1-2 1-16,-1 2 0 0,0-2 0 0,-1 0 1 15,0 1-1-15,1 0-2 0,-1-1 2 16,-1 1-3-16,-2 0-1 0,3 1 1 0,-1-1 0 16,-1 0 0-16,-1-1-3 0,4 2 0 0,-1-1-2 15,1 1 2-15,1-2 0 0,1 2-1 0,-2 0 1 16,1 0-1-16,-3 0 1 0,0 1-1 16,-3-2 2-16,1 2-2 0,-4 0 0 0,3 0 0 15,-2 0 1-15,-2-1 1 0,1 1-3 0,1-1 1 16,-2 1-3-16,0 0-2 0,-1 0-5 0,1-1-4 15,-1 1-10-15,0-1-12 0,0 0-17 0,-1-1-26 16,-4 0-32-16,1-1-45 0,-4-1-38 0,-5 1-32 16,-4-1-42-16,-3 1-57 15,5-1-4-15,4 2-514 0</inkml:trace>
  <inkml:trace contextRef="#ctx0" brushRef="#br0" timeOffset="18191.16">3321 7270 307 0,'0'0'25'0,"0"0"-20"0,0 0 8 16,0 0 7-16,0 0 15 0,0 0 16 0,0 0 11 16,0 0 19-16,0 0 8 0,0 0 6 15,0 0 2-15,0 0-12 0,13 1-10 0,-12-1-14 16,4 0-8-16,-3 0-6 0,0 0-3 0,0 0-4 15,2 0-3-15,-2 0 3 0,0 0-2 16,3 0 2-16,-1 0-3 0,-2 0 0 0,3 0-1 16,-1 0-1-16,-2 0 0 0,4 0-3 0,-3 0-3 15,4 0-4-15,-2 0-1 0,2 0-3 0,-1 0-1 16,0 0 0-16,3 0-3 0,0 0 0 16,0 0-1-16,1 0 1 0,2 0-3 0,-1 1 0 15,1 0-4-15,2-1 0 0,-2 1 1 0,1-1-2 16,-2 1 3-16,4-1-3 0,-3 0 2 0,0 2 0 15,4-2 1-15,-2 0 3 0,0 0 1 0,3 0 1 16,0 0-3-16,-3 0-2 0,4 0-3 16,-5 0-1-16,5 0 1 0,-3 0 1 15,2 0 2-15,0 0 1 0,-2 0 0 0,4 0 2 16,-1 0-3-16,0 0-2 0,-3 0 1 0,2-2-1 16,-3 0 0-16,3 1 0 0,-3 0-3 0,4 0 1 15,-4 1-1-15,3-2-1 0,-4 2 1 0,3-1-1 16,-2 1-1-16,1 0-2 0,-2 0 1 0,-1 0-3 15,0 0 2-15,3 0-1 0,-3 0 1 0,0 0 2 16,4 0-3-16,-4 0 0 0,0 1-1 16,-1 1 0-16,1-2 3 0,1 1-1 0,-1-1 1 15,1 1-2-15,-2 0 1 0,4 0 0 0,-1-1 2 16,-2 1 0-16,4-1 3 0,-4 0-1 0,2 2 0 16,1-2 2-16,-2 0-6 0,-1 0-1 15,2 0-1-15,-1 0 0 0,-2 0 0 0,2 0-1 16,2 1 2-16,-2-1 2 0,4 0 0 0,-3 0-1 15,1 0 1-15,-3 0-2 0,1 0-2 16,-2 0 2-16,4 0 0 0,-3 0 1 0,0 0 2 16,0 0-3-16,3 0-1 0,-1 0-1 0,4 0 0 15,-5 0-1-15,5 0 0 0,-6 0-1 16,2 0 3-16,1 0-2 0,-3 0 3 0,-2 0 0 16,1 0-4-16,-1 0 3 0,0 0-1 0,1 0 1 15,-1 0 2-15,0 0-3 0,1 1 1 0,1-1-2 16,-1 0 0-16,1 1 0 0,-2-1 2 0,1 0 0 15,-2 1-1-15,1-1 0 0,-1 0 1 0,2 0 0 16,-1 0 1-16,1 0-1 0,-1 0 0 0,1 0 2 16,0 0-1-16,-1 0-1 0,0 0-1 15,2 0-1-15,-1 0 1 0,1 0 0 0,3 0 0 16,-2 0 0-16,0 0 0 0,3 0-1 0,-1 0 1 16,2 0 0-16,1 0-1 0,-4 0 2 15,3 0-1-15,-5 0 1 0,3 0 3 0,-1 0-3 16,-1-1-1-16,2 1-1 0,0 0-1 0,-3 0 2 15,4 0 2-15,-3 0-2 0,1 0 1 16,1 0 0-16,-4 0-1 0,3 0 2 0,-1 0-4 16,-2 0 4-16,1 0-2 0,-1 0 0 0,-1 0 5 15,0 0-5-15,-1 0 0 0,0 0 0 0,0 0-3 16,-1 0 3-16,1 0 2 0,-1 0-2 16,2 0 5-16,-1 0-5 0,0-1 2 0,1 1-1 15,-1 0-4-15,2 0 4 0,1 0-2 0,2 0 1 16,2 0 3-16,2 0-4 0,-3 0 0 0,1 0-1 15,-3 0-1-15,-3 0 3 0,0-1 1 0,2 1-1 16,-1 0 1-16,0-1 0 0,-1 1 0 0,0-2 0 16,-1 2 0-16,0-1 0 0,0 1-3 15,1 0 4-15,-1 0-3 0,-3 0 2 0,0 0 0 16,1 0-2-16,-3-1 2 0,3 1-2 0,-4 0 2 16,2 0 0-16,-2 0 0 0,-1 0-1 0,1 0 0 15,1 0 1-15,-2 0-2 0,3 0 3 16,-1 0-4-16,-2 0 2 0,4 0 2 0,-3 0-3 15,1 0 1-15,1 0-1 0,-2 0-1 0,4 0 1 16,-2 0 2-16,0 0-1 0,0 1 0 0,2 0 1 16,0 1-2-16,-2-2-1 0,4 1 1 15,1 0 0-15,1 0-1 0,4 0 2 0,0 0 0 16,-2-1-2-16,3 0 2 0,-5 0 0 16,2 0 0-16,1 0 0 0,-3 0 2 0,2 0-2 15,0 0 0-15,1 0 0 0,-1 0 0 0,-2 0 0 16,5 0 0-16,-4 0 1 0,0 0-2 0,-2 0 1 15,-2 0-2-15,-4 0 1 0,2 0 1 0,-3 0 0 16,-2 0 1-16,1 0-2 0,-1 0 1 0,1 0-1 16,-1 0-1-16,-1 0 1 0,1 0-3 0,-1 0 0 15,1 0 0-15,-1 0 4 0,1 0-3 16,-1 1 2-16,1-1-1 0,1 2-1 0,1-2 2 16,-1 1 0-16,-1-1 0 0,0 1-2 0,0-1 2 15,1 1-3-15,-1-1 0 0,2 0-1 16,-3 1-5-16,1-1-6 0,-1 0-8 0,0 1-9 15,0-1-22-15,0 0-19 0,0 0-28 0,0 0-30 16,-5 2-22-16,1 0-82 0,1 0-129 0,-2 1-797 16</inkml:trace>
  <inkml:trace contextRef="#ctx0" brushRef="#br0" timeOffset="201461.29">5372 10810 240 0,'0'0'40'0,"0"0"11"0,0 0 13 15,0 0 12-15,0 0-4 0,0 0 0 16,0 0-2-16,0 0 7 0,0 0 7 0,0 0 9 15,0 0 5-15,0 0 2 0,18-18 2 0,-14 17-11 16,-1-1-3-16,-3 0-12 0,3 1-11 16,-1 0-4-16,-1 1-6 0,-1-1-1 0,1 1-8 15,-1 0 0-15,1-1-8 0,-1 1 0 0,1 0 6 16,-1-1 5-16,1-2 4 0,-1 2 1 0,0-1 2 16,1 0-9-16,1-1 4 0,0 0-5 0,-1-1-6 15,0 0 1-15,0-1-8 0,0 2-1 16,0-2-3-16,2 0-4 0,0 0-3 0,-1 0-1 15,0-1-3-15,2 2 4 0,-2-2-1 0,0 1-2 16,0 2 6-16,-2 0-9 0,1 1 5 16,1 0-4-16,-1 1-4 0,-1 1 2 0,2 0-4 15,-2 0 2-15,0 0 0 0,0 0 3 0,0 0-4 16,0 0-1-16,0 0-6 0,0 0-9 0,0 0-6 16,0 2-8-16,-2 1 1 0,-1 2-1 0,2 3 9 15,-2 4 5-15,-3 2 2 0,1 0 4 16,-2 4-4-16,-1-1 4 0,2 2-3 0,-3-1 2 15,0 2-2-15,-1-2-1 0,1 1 2 16,-2 1-3-16,1 1 3 0,0-2 0 0,0 1-2 0,1-2 0 16,0 1 1-16,3-1 0 0,-1-1 1 15,0-2 0-15,3-1-2 0,-2-1 0 0,4-1 0 16,1-4 2-16,-1 1-3 0,2-4-1 0,0 0 2 16,0-3-5-16,0 1 5 0,0-2-2 15,2 0 2-15,0 0 3 0,-2 0-2 0,3 0 4 16,1 1-2-16,-1-2 1 0,0 1 2 0,2 0 1 15,-2 0 3-15,5-1 0 0,-3 1 0 0,1-1-2 16,3 0 1-16,1 0-5 0,-1 0 1 0,2 0-1 16,1 0-1-16,1 0 2 0,1 1 0 0,1-1 2 15,1 0-3-15,0 2 1 0,0-2-1 16,-1 0-2-16,-1 1 2 0,-1-1-4 0,-2 0 3 16,0 0-2-16,-1 0-1 0,-1 0-1 15,0 0-4-15,1 0-1 0,-3 0-7 0,-2 0-4 0,3 0-12 16,-1 0-8-16,-2 0-11 0,1-1-15 15,-3-2-6-15,1 2-3 0,-1-1 5 16,0-1 10-16,1 0 5 0,-3 1 0 0,2-2 2 0,-1 1 0 16,-1-2 6-16,0 2 9 0,1-3 5 15,1 1 11-15,-2 0 6 0,1-2 10 0,-1 0 5 16,0 1 3-16,3-2 6 0,-3 1 5 0,1 0 10 16,-1 0 8-16,0 1 12 0,-1-1 10 0,0 1 5 15,0 0 13-15,0 1-2 0,0 1 1 16,-2 0-3-16,2 2-5 0,-3 0-3 0,-1-1-2 15,3 2-5-15,1 1-4 0,0 0-7 0,0 0-7 16,0 0-7-16,0 0-9 0,0 0-1 0,0 0-3 16,0 1-3-16,-1 3 3 0,-1 0-7 0,-1 5-2 15,-1 1 3-15,0 4-2 0,-4 2 4 0,0 2-1 16,1 3-2-16,0 1-1 0,-4 0-1 16,3 2-1-16,-1-1-2 0,-1 1 1 0,1-2-2 15,4-1-1-15,-1-2-1 0,2 0-4 16,-1-2-5-16,2-2-8 0,2 0-11 0,-2 0-10 15,3-1-10-15,-1 0-9 0,1-1-19 16,0-1-22-16,0-2-35 0,0 1-34 0,-2-3-39 0,2-2-33 16,0 0-27-16,-1-1-26 0,1-2-30 15,0-1 28-15,0 1-370 0</inkml:trace>
  <inkml:trace contextRef="#ctx0" brushRef="#br0" timeOffset="201771.28">5773 11295 926 0,'0'0'628'0,"0"0"-374"0,0 0-33 0,0 0 5 15,0 0-36-15,0 0-44 0,0 0-32 0,0 0-36 16,0 0-12-16,0 0-10 0,0 0-5 0,0 0-7 16,0 0-10-16,9 0-10 0,-9-1-4 15,0 1-2-15,0 0-5 0,1-1 1 0,2 0-7 16,1-1-3-16,-2 1-1 0,5 0-1 0,-4 1-1 16,-1-1-4-16,3 1-2 0,-1 0-12 0,1-1-15 15,0 0-24-15,1-2-45 0,-1 1-77 0,3-2-127 16,-3 1-254-16,0 2-950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5:09:3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1787 759 70 0,'0'0'129'0,"0"0"39"0,0 0 23 0,0 0-11 16,0 0-9-16,0 0-26 0,0 0-3 0,0 0-8 15,0 0 0-15,0 0-22 0,0 0-10 0,-22-73-8 16,22 71-44-16,0 2 0 0,0 0-22 0,0 2 20 16,0 6 16-16,0 4 8 0,0 6 0 15,3 3-36-15,-2 5-2 0,0 4-16 0,0 3 5 16,-1 5-5-16,0 3 4 0,0 0-9 15,0 4-9-15,0 0 12 0,-2-1-37 0,0 4 1 16,-6 6-20-16,3 5-34 0,-1-4-2 0,2-6-25 16,0-14-26-16,3-11-62 0,1-9-105 0,0-5-142 15,0-4-526-15</inkml:trace>
  <inkml:trace contextRef="#ctx0" brushRef="#br0" timeOffset="285.89">1533 734 1503 0,'0'0'58'0,"0"0"18"0,0 0-5 15,0 0 40-15,0 0-20 0,0 0-2 0,0 0-20 16,0 0-36-16,0 0-16 15,0 0-28-15,0 0 11 0,0 0-6 0,0 0 19 16,0 0-7-16,33-11 0 0,-17 11-2 0,1 0-4 16,5 0 16-16,3 0-24 0,1 0 14 0,3 0-34 15,3 0-32-15,2 0-16 0,-1 2-64 0,4 0-31 16,-2 1-60-16,5 0-48 0,-13 1-81 16,-9-2-439-16</inkml:trace>
  <inkml:trace contextRef="#ctx0" brushRef="#br0" timeOffset="683.83">2054 1253 1664 0,'0'0'-44'16,"0"0"26"-16,0 0-5 0,0 0 38 0,0 0 12 15,0 0 0-15,0 0 1 0,0 0-18 0,0 0 1 16,0 0 22-16,0 0 13 0,0 0-8 0,0 0 0 16,0 0-29-16,31-43-7 0,-21 29-2 0,2-4-4 15,0 1 12-15,1 0-14 0,-3 0 18 16,-2 0-4-16,0 2-1 0,-1 3 28 0,-2-1-7 15,-1 3 15-15,-3 2 0 0,0 2-5 0,-1 2-9 16,0 3-10-16,0 0-19 0,0 1-29 0,0 0 3 16,0 5-13-16,0 3 24 0,-1 4 9 15,0 0 12-15,-1 5 3 0,-2 2-11 0,2 2 15 16,1 0-10-16,-1 1 4 0,-1 0-12 0,3-1-6 16,0-3-22-16,0-1-8 0,4-3-13 15,-1-1-44-15,4-3-17 0,1-3-95 0,0-2-111 16,-1-3-432-16,0-2 350 0</inkml:trace>
  <inkml:trace contextRef="#ctx0" brushRef="#br0" timeOffset="826.48">2249 699 1875 0,'0'0'24'0,"0"0"14"0,0 0-16 0,0 0 2 0,0 0-51 16,0 0-102-16,0 0-78 0,0 0-139 15,0 0-111-15,0 0-360 0</inkml:trace>
  <inkml:trace contextRef="#ctx0" brushRef="#br0" timeOffset="1307.55">2390 1141 1301 0,'0'0'11'0,"0"0"-20"0,0 0 32 0,0 0 7 16,0 0-11-16,0 0 8 0,0 0-9 16,-29 144-20-16,26-105-5 0,0 3 11 0,-2-6-16 15,3-4 24-15,1-2 4 0,-2 0-11 0,-2 1 10 16,2-3-7-16,-3 3 0 0,1-2-3 0,-2 2 2 16,-2-2 0-16,4-1-2 0,-3-1 4 0,-1-1-4 15,-1-3 6-15,1-4-6 0,1-2 9 0,3-4-5 16,-2-5 5-16,4-2 15 0,2-4 3 15,0-2 4-15,1 0-17 0,0-5-21 0,0-5-16 16,1-8 3-16,2-5 12 0,5-10 5 0,1-7 7 16,3-10-12-16,2-4-14 0,3-6-2 0,-1 5-9 15,-1 4-10-15,2 5 11 0,-4 6 8 16,3-1-5-16,0 0 16 0,3 2-3 0,2 1-2 16,-2 2 12-16,2 7 5 0,-2 4 2 0,-1 7-8 15,-3 5 7-15,1 5-13 0,-4 4 2 16,0 4 14-16,-3 0 4 0,1 6 7 0,0 5 3 15,-2 1 8-15,-3 4-11 0,2 2 22 0,-4 1 10 16,0 2 14-16,-3 0 27 0,0 2 10 0,-5 1 7 16,-6 2-12-16,-5 1-11 0,0-2-16 15,-2-6-12-15,6-7-5 0,1-4-7 0,-2-2-17 16,5-2-7-16,0-1-4 0,0-2-21 0,0 1 3 16,4-2-25-16,-2 0-25 0,3 0-33 0,-4-3-58 15,4 0-73-15,-3-2-122 0,2 0-146 0,3 3-671 16</inkml:trace>
  <inkml:trace contextRef="#ctx0" brushRef="#br0" timeOffset="2433.57">2686 1198 367 0,'0'0'93'0,"0"0"-88"0,0 0 36 16,0 0 17-16,0 0 50 0,0 0 19 0,0 0-13 15,0 0-20-15,0 0-26 0,0 0-14 0,0 0-25 16,0 0 34-16,0 0 19 0,4 5 40 16,0-7 27-16,0-1-5 0,1-3-23 0,3-2-41 15,3-1-16-15,-1-2-29 0,2-1-6 0,0-3-7 16,1-1-8-16,1 0-9 0,-2-1 4 0,-2 0-2 15,1 2-10-15,-2 1 11 0,-1 3-19 16,-4 1 10-16,4 3-3 0,-6 0-1 0,0 3-9 16,1 2-22-16,-3 1-1 0,0 1-34 0,0 0-14 15,0 0 3-15,0 5 6 0,0 2 28 16,0 2 31-16,0 3 17 0,0 3-9 0,0 4 12 16,-3 1-6-16,3 3 2 0,-1 1 9 0,1-2-8 15,0 2 2-15,0-3-11 0,0-1 9 16,1-4-13-16,4-1 11 0,-3-4 1 0,4-1-16 15,-3-5 16-15,3 0 1 0,-1-3 15 0,-2-2 12 0,4 0 20 16,0-2-7-16,-2-5-8 0,4-2 5 16,1-2-19-16,1-3 2 0,-1-4-14 0,0 0 1 15,1-4-16-15,5-1 5 0,-5 0 8 16,2-2-25-16,-2 0 7 0,0 0-23 0,3 1 1 16,-4 0-5-16,-5 3 6 0,5 3-5 0,-3 3-1 15,-3 2 28-15,1 4-15 0,-4 3 7 16,0 4-31-16,-1 2-11 0,0 1 4 0,0 6 19 0,-6 5 33 15,3 2-5-15,-4 4 25 0,3 2-15 16,-4 6 8-16,3 0 12 0,-1 1-6 0,3 1 11 16,-2-1-7-16,4-1 3 0,1-2-12 0,0-2 0 15,1-4-3-15,6-3 0 0,-3-2 9 0,3-5 15 16,3-1 27-16,-2-3-8 0,0-3 28 16,-1-1-13-16,2 0-5 0,0-5 7 0,1-3-23 15,1-2-3-15,-2-1-22 0,1-2 4 16,1-2-15-16,-1 0 7 0,0-3-1 0,1 0-14 15,-1 1 2-15,-1-1-11 0,2-1 10 0,-1 2-18 0,-2 0 13 16,2 1-16-16,-2 2-6 0,-3 1 15 16,3 2-14-16,-1 1 4 0,-2 3-22 0,1 3 8 15,-2 0-16-15,-2 3 20 0,2 1 24 0,-1 0-16 16,-2 1 28-16,0 4-13 0,3 2-1 16,-2 0 1-16,0 1 9 0,-1 2-6 0,0 2 9 15,1 0 21-15,2 2-22 0,-2 0 21 0,-1 0-16 16,1 0-3-16,2 0 0 0,-1 1 3 15,0-3 7-15,3 1-20 0,-2-2 17 0,3 0-23 16,-1-2 0-16,0-1 7 0,4-3-2 0,-2 0 4 16,1-1-3-16,0-3 16 0,2-1-14 0,-1 0 19 15,0 0-3-15,2-6-7 0,-1-1 10 0,1-1-7 16,0-4 6-16,1 0-13 0,1-2 4 16,-2-1-18-16,1 0-3 0,1-1 8 0,-2 1-5 15,-1 0 5-15,0 0-5 0,0 1 11 0,-2 2-16 16,0 1 18-16,-2 4 4 0,-4 0-6 0,4 2 27 15,-5 1-3-15,0 3 6 0,-2 1-5 16,0 0-7-16,0 1-13 0,0 5 4 0,-1 2 14 16,-1 1 0-16,-2 4 13 0,0 1-9 0,1 3 5 15,-1 0-9-15,2 3 2 0,1 0 8 16,-1-1-9-16,1-1-2 0,1 1-24 0,0-2-15 0,0-1-28 16,1-3-8-16,2-1-24 0,3-3-41 0,1-4-48 15,1-1-113-15,1-3-81 0,-6-1-302 0</inkml:trace>
  <inkml:trace contextRef="#ctx0" brushRef="#br0" timeOffset="2587.38">3748 712 1906 0,'0'0'192'15,"0"0"-72"-15,0 0-1 0,0 0-2 0,0 0-59 16,0 0-25-16,0 0-64 0,0 0-76 0,0 0-106 15,0 0-61-15,0 0-101 0,0 0-428 0,0 0 61 16</inkml:trace>
  <inkml:trace contextRef="#ctx0" brushRef="#br0" timeOffset="3473.07">4865 1069 1471 0,'0'0'-60'0,"0"0"14"16,0 0 11-16,0 0-5 0,0 0 60 0,0 0 18 16,0 0 8-16,0 0-8 0,0 0-12 0,0 0 1 15,0 0-19-15,0 0 7 0,0 0 2 16,0 0-5-16,40-90 4 0,-36 77 20 0,-2 0-6 15,1 1 9-15,-3 2 3 0,0 0-25 16,-4 3-17-16,-1 1-24 0,-4 0-17 0,-1 4-15 16,-2 1 8-16,-4 1 5 0,3 0-13 0,-5 7 27 15,-1 2-12-15,2 2 13 0,0 3 14 0,-1 2 0 16,0 1 5-16,4 1-10 0,-1 0 16 0,3 1-16 16,1-1 18-16,6 1-7 0,-2-1-6 0,4-2 4 15,-1 0-10-15,4-1 12 0,0-2-15 16,2-2 18-16,4-2-5 0,1-1 10 0,3-2 28 15,-1-1-1-15,2-4 25 0,2-1 5 0,-2 0 7 16,6-5-7-16,-4-3 2 0,5-2-7 16,-3-3-13-16,3-1 4 0,1-5-20 0,1-2 6 15,-1-1-16-15,0-3-3 0,1-1-8 0,-2-2-13 16,1-2 3-16,0 0-14 0,-1-2 3 0,0-1-18 16,-7 8-7-16,2-1-17 0,-6 9 30 15,0-3 7-15,-1 1-4 0,4 0 20 0,-3 1-29 16,-2-3 17-16,3 3 9 0,-4 1 5 0,3 1-13 15,-6 8-12-15,5-7 12 0,-4 8-11 16,0 1 29-16,-2 1 8 0,0 10-27 0,-5 11 4 16,-4 12 8-16,-4 9 8 0,0 6 25 0,1 1 22 15,2 0-8-15,1 0 10 0,-1-2-3 0,8-3-6 16,-1-1-13-16,3-5-27 0,0-3 1 0,2-3-16 16,7-6 8-16,1-3 0 0,2-6 9 0,1-2-2 15,5-5 13-15,1-3 12 0,1-2-15 0,1-2 18 16,1-6-26-16,0-4-2 0,1-4-2 15,2-1-3-15,-3-2 2 0,-1-3-3 0,-2-1 22 16,0 0-22-16,-6-2 19 0,2 0-16 0,-5 1-14 16,-4 1 7-16,2 0-6 0,-5 2 19 15,-1 2-1-15,-2 3 23 0,0 2 0 0,-2 3 17 16,-1 6 0-16,-5 3-14 0,3 2-4 0,-3 4-22 16,-1 7 15-16,-2 4-10 0,1 5 18 15,-3 3-2-15,2 4-15 0,-3 1 12 0,2 2-19 16,3 1 1-16,2-1-19 0,2-1-18 0,2-2-46 15,3-4-35-15,3 0-44 0,5-4-117 0,-1-6-73 16,-1-5-421-16</inkml:trace>
  <inkml:trace contextRef="#ctx0" brushRef="#br0" timeOffset="3884.29">6097 819 1228 0,'0'0'53'15,"0"0"11"-15,0 0 24 0,0 0-26 0,0 0 1 16,0 0-53-16,0 0-6 0,0 0-7 16,0 0 0-16,0 0 16 0,0 0-13 0,0 0 11 15,0 0-13-15,0 0 1 0,61-23-4 0,-42 25 4 16,-1 2-3-16,-1 2-1 0,1 2 10 0,-2 1-8 16,-2 1 18-16,-1 3-6 0,-1 2 8 0,-3 2 12 15,-2 2 10-15,-2 1 19 0,-3 2-13 0,-1 3 6 16,-1-1-11-16,0 1 0 0,-1 0 2 0,-4 0-4 15,2-3-13-15,0 0-14 0,-1-2 1 16,2-3-12-16,2-2-8 0,0-2-10 0,0-2-22 16,2-1-27-16,3-4-4 0,0-2-15 0,2-2-37 15,1-2-31-15,2 0-96 0,-4 0-113 16,-1-2-502-16</inkml:trace>
  <inkml:trace contextRef="#ctx0" brushRef="#br0" timeOffset="4418.05">6057 915 433 0,'0'0'104'16,"0"0"-54"-16,0 0-24 0,0 0 27 15,0 0 27-15,0 0 25 0,0 0 0 0,0 0-11 16,0 0-27-16,0 0-6 0,0 0-7 0,0 0-21 16,146 53 3-16,-107-49-20 0,2-2 6 0,3 1-14 15,1-2 8-15,-1-1 1 0,0 0-13 16,-3 0 17-16,-1 0-19 0,-6-2 14 0,-1-2 2 0,-5 0 11 15,-2-1 5-15,-6 0 2 0,-5 0 29 0,-2-1 0 16,-3 1 38-16,-4 1-2 0,-3-1-7 16,-3 0-24-16,0 0-22 0,0 0-18 0,-6 0-32 15,-3-2 2-15,0 1-31 0,-2 0 1 0,-1 0-1 16,-2 2 5-16,-1-1-3 0,2 2 0 16,-2 0 19-16,4 2-26 0,0 0 13 15,1 1-16-15,0 0-18 0,2 2 9 0,2 4-2 0,1 2 20 16,3 4 0-16,-3 1 19 0,4 2-6 15,1 3 0-15,0 3 14 0,0 0-7 0,0 4 9 16,4 1-5-16,0 1 3 0,3 0-7 0,-1 2 15 16,1 1-3-16,0-1-6 0,0 1 14 0,1 6-10 15,3 3 6-15,-3 2 2 0,1-3 19 16,-4-6 3-16,-1-4 14 0,-1-3 21 0,0-1-13 16,0 0 3-16,-2-3-3 0,1 0-10 0,-2-4-9 15,0-1 8-15,-2-1-2 0,-5-2-4 0,-1-1 8 16,-5 0-10-16,1-1-3 0,-6-1-6 15,1-2-3-15,1-2-6 0,-3-1 2 0,0 0 6 16,3-5-12-16,1 0 4 0,2-3-6 0,-2-3-12 16,3-1-12-16,0-5-8 0,2-2-12 0,2-4-14 15,3-3 3-15,3-4-19 0,2-5-5 0,6-4-3 16,5-3-14-16,5 3-12 0,-3 3-25 0,2 5-11 16,-1 3-51-16,3-4-28 0,-3 8-83 15,-4 5-502-15</inkml:trace>
  <inkml:trace contextRef="#ctx0" brushRef="#br0" timeOffset="5434.55">6950 908 1093 0,'0'0'68'16,"0"0"24"-16,0 0 24 0,0 0 24 0,0 0-8 15,0 0-21-15,0 0-3 0,0 0-34 0,0 0-52 16,0 0-19-16,0 0-49 0,0 0-4 16,0 0 8-16,0 0 14 0,-21-3 17 0,21 16 10 15,0 3 11-15,0 4-12 0,0 3 17 0,0 1-16 16,1 1 6-16,3 0-7 0,1 0 0 0,0-2 6 16,1 0-19-16,1-3 14 15,0-2-17-15,2-2 3 0,-1-3 3 0,2-1-5 16,0-5 4-16,0-2 5 0,0-4 30 0,1-1 0 15,-1 0 25-15,0-6 3 0,2-3-7 0,-1-2-1 16,-2-3 0-16,2-2 5 0,-3-2-24 16,1-2 11-16,-4-2-27 0,1-1-8 0,-3-1 0 0,-1-1-13 15,-2-3-11-15,0 0-28 0,0 0-10 0,-3 1-34 16,-5 2 6-16,1 0-7 0,-2 5 4 16,-2 2 18-16,-3 6-7 0,2 3 13 0,-3 6-5 15,0 3 25-15,0 1 9 0,0 8 18 0,1 3 26 16,2 3-16-16,-2 3 7 0,5 0-18 15,2 1-6-15,0 0-15 0,6-1 2 0,1-1 20 16,0 0-1-16,5-5 36 0,2 0 17 0,2-4 19 16,3-1 9-16,0-3 26 0,2-1-8 0,0-3 5 15,2 0 14-15,0-4-28 0,3-2 4 0,-1-3-18 16,3-1-17-16,1-3-10 0,-2-1 1 0,1 0-8 16,-1-1-20-16,1 2 13 0,-2 0-24 0,-1 2 4 15,-1 0 2-15,-2 3-8 0,-2 2-2 16,0 3-14-16,-2 0 10 0,-1 3-17 15,-1 0 19-15,-1 6 4 0,0 2 5 0,-3 3 14 0,0 1-2 16,0 2 14-16,-1 3-17 0,-1 1 14 16,-1 0-15-16,1 0 0 0,-2 1 15 0,-1 0-9 15,1-4 10-15,-1 0-6 0,0-1 6 0,0-2-13 16,0-2 11-16,0-2-7 0,0-2-7 0,2-3 26 16,-2 0 3-16,0-2 31 0,1-1 9 15,0 0 8-15,2-1-9 0,-1-4-15 0,1-2-10 16,3-2-25-16,0-1-8 0,2-4-21 0,2-1 7 15,1-3-15-15,1-2-4 0,0-2-7 0,4 2-27 16,-3-3 4-16,3 4-13 0,-3 1 20 16,2 3 1-16,-3 3 14 0,-2 3 1 0,1 4-6 15,-2 3 17-15,-1 2-7 0,0 1 19 16,-1 6-1-16,-2 2 14 0,0 4-3 0,-4 1 6 16,3 1 6-16,-2 4-21 0,-1 0 14 0,2 0-9 0,-3-1 8 15,1 1-4-15,1-1 5 0,1-2-11 16,0 0-9-16,-2-4 20 0,1-1-16 15,2-3 4-15,-1-1 10 0,-2-1-2 0,1-2 17 16,1-3 33-16,-1-1 17 0,0 0 8 0,1 0 7 16,1-2-24-16,0-4-14 0,2-2-23 0,-1-2-13 15,4 0-7-15,1-2-16 0,1-2 18 16,-1-1-13-16,2-1 10 0,1-2-1 0,2 1-10 0,-4 1 5 16,2 0 0-16,-1 0 4 0,-1 2-11 15,0 3 9-15,-2 0-15 0,-3 4-2 0,0 2-4 16,0 1-11-16,-2 3 1 0,-1 1-4 0,-2 0 31 15,0 0 0-15,0 5 25 0,1 0 3 0,-1 3-13 16,2 1 4-16,-2 0-11 0,0 2 7 16,0 1-10-16,2-1 10 0,-1 1-14 0,1-1 1 15,-1-1 7-15,4 1-8 0,-2-2-2 0,1 0-22 16,0 1 3-16,2-3-26 0,1 0-1 0,-2 0-5 16,2 0-3-16,-2-2 9 0,0 0-2 15,3-3 17-15,-3-1-24 0,0-1-18 0,2 0-61 16,-2 0-124-16,-2 0-567 0</inkml:trace>
  <inkml:trace contextRef="#ctx0" brushRef="#br0" timeOffset="6350.81">8395 878 541 0,'0'0'327'0,"0"0"-123"0,0 0-22 16,0 0-41-16,0 0-49 0,0 0-35 0,0 0-13 15,0 0-15-15,0 0-6 0,0 0-11 0,0 0 6 16,0 0-3-16,-117 22-2 0,102-8 14 15,-3 2-2-15,3 2 18 0,-2 3-6 16,3 0 1-16,-2 2-15 0,5-1-12 0,-1 2 1 0,3 0-19 16,0-2 8-16,5 0-18 0,-1-1 1 15,5-2-8-15,0-1-18 0,0-1-2 0,7-3-10 16,0-1 13-16,3-3 2 0,5-3 21 0,-3-1 4 16,6-3 2-16,-1-3 5 0,2 0 3 15,-1-3 2-15,-1-5 8 0,1-1 26 0,-3-4-7 16,2-1 12-16,-6 0 0 0,0-5-11 0,-1 0 10 15,-1 0-9-15,-6-2 9 0,1 0-10 0,-4 0-5 16,0-2-1-16,0-1-22 0,-6-1-2 16,-2 2-5-16,-2 0 7 0,0 2 2 0,-1 2 24 15,-2 2-9-15,0 3 9 0,-2 3-6 0,2 3-13 16,-3 4 0-16,2 1-19 0,-2 3 7 0,2 0-12 16,-2 5 10-16,2 3-8 0,1 3-3 0,1 1 9 15,1 2-18-15,3 2 6 0,1 1-16 0,3 1 6 16,4-1-3-16,0 0 13 0,2-1 7 15,6 1-8-15,2-4 13 0,3 0 2 0,3-1 10 16,1-3 0-16,3-1 10 0,4-3 1 0,-1-4-6 16,2-1 12-16,3 0-10 0,-1-1 4 0,2-8-5 15,-1-1 13-15,1-3-11 0,1-2-4 16,-1-3 20-16,-1-2-25 0,-1-2 17 0,1 0-4 16,-3-5-13-16,2-1-5 0,0-2 2 0,-9 8-19 15,-1-4-5-15,-4 9 38 0,-2-4-28 16,3-6 29-16,-2 5-11 0,2-10-15 0,-4 9 13 15,-1-2 16-15,-1 1 41 0,-1 7 9 0,0-5 43 16,-3 5-21-16,1-2-11 0,0 1-33 16,-4 3-33-16,1 0-11 0,-2 8-16 0,2 1 43 15,-2 6-19-15,-5 4 35 0,-9 13-7 0,-7 10-40 16,-5 15 17-16,5 4-18 0,1 5 14 0,0 2 5 16,6-3 8-16,2-3-20 0,6-3-4 0,0-4 10 15,5-1-14-15,1-4 4 0,0-2-13 16,5-4-1-16,0-2-27 0,3-2-6 0,0-4-27 15,1-3-38-15,0-2-27 0,2-3-44 0,0-4-47 16,1-1-100-16,-3-4-390 0,-4-3 332 0</inkml:trace>
  <inkml:trace contextRef="#ctx0" brushRef="#br0" timeOffset="6578.38">8410 686 1051 0,'0'0'105'0,"0"0"75"0,0 0 30 16,0 0-17-16,0 0-39 0,117 4-29 0,-84-4-36 16,6 0-5-16,-10 0-34 0,4-1-11 0,-5-1 12 15,-5 0-17-15,10-2-1 0,-7 2-27 0,3 0-27 16,-1-2-58-16,2 2-53 0,-1 0-100 0,0 0-164 15,-6 1-137-15,-8 0-478 0</inkml:trace>
  <inkml:trace contextRef="#ctx0" brushRef="#br0" timeOffset="7684.33">1612 1880 237 0,'0'0'40'0,"0"0"1"0,0 0 10 0,0 0 10 15,0 0 7-15,0 0-4 0,0 0 10 0,0 0-5 16,0 0-6-16,0 0 8 0,0 0-14 0,0 0 0 16,126-80-9-16,-95 76 0 0,0 2-1 15,6 1 3-15,2 0 9 0,6-2-3 16,5 2-1-16,2-1-9 0,4 1-1 0,2 0-12 15,2 1 1-15,2 0-1 0,4-1-14 0,-1 1 5 16,4 0-2-16,4 0 6 0,2 0 7 0,2 0 4 16,4 0-9-16,2 0-2 0,1-3-5 0,1 1-9 15,-2-2 4-15,5 0-7 0,-3-2 6 0,5 0-7 16,-1-1 2-16,3-3-2 0,-1 1-9 16,1-2 3-16,2 2-7 0,0-1 5 0,5 1-1 15,-1 0 3-15,-1 1-4 0,3-3 1 0,-4 2 3 16,2 0-5-16,-3 0 9 0,2-1-3 0,-3 1 8 15,3 0-1-15,-3 1 0 0,-2 1 3 16,-1 0-10-16,-3 0 1 0,-3 2-4 0,-1-1-2 16,0 0-2-16,0 0 7 0,-3 1 1 0,-2 1 1 15,-4 0 3-15,2 1-9 0,-4 1 3 0,-1-1-11 16,-2 0 5-16,-3 1-1 0,1 0 0 0,0 0 8 16,0 1-7-16,-1 0 5 0,-2-1-6 0,0 1 2 15,-2-2-1-15,-2 0 2 16,2 0 0-16,-1 1-5 0,-1 1 8 0,-2-1-5 15,0-1 4-15,-1 1 0 0,-2 0 2 0,-1-1 0 16,-1 1 4-16,-1 0 8 0,-3-2-12 16,-1 1 5-16,1 0-8 0,-3-1-6 0,2 1 7 0,-4 1-4 15,3-2 3-15,-2 2 1 0,0-2 4 0,1 2-10 16,0-2 8-16,-1 2-5 0,0 0-1 16,-1 1 3-16,-2-2-5 0,0 2 5 0,0-1-4 15,-4 1 7-15,-1-2-5 0,-1 2 1 0,1 0 1 16,-4 0-6-16,-3 0 5 0,-1-2 3 0,-1 2 2 15,-5 0-5-15,0 0 5 0,-1 1-5 16,-6 0-4-16,0 0 7 0,-3 0-6 0,0 0 1 16,-4 0-1-16,2 0 6 0,-2 1-10 0,0 1 1 15,0 1 4-15,0 0-12 0,-1 1 7 0,2-1-6 16,-3 2-1-16,-1-2-11 0,0 1-3 0,2 0-14 16,0 0-20-16,0-2-5 0,-2 1-32 15,6-2-35-15,-3-1-86 0,-2 0-155 16,-2 0-512-16</inkml:trace>
  <inkml:trace contextRef="#ctx0" brushRef="#br0" timeOffset="7894.84">9240 871 2414 0,'0'0'-79'16,"0"0"50"-16,0 0 1 0,0 0 5 0,0 0 33 15,0 0 2-15,0 0-54 0,0 0-94 0,0 0-114 16,0 0-114-16,0 0-154 0,0 0-449 0</inkml:trace>
  <inkml:trace contextRef="#ctx0" brushRef="#br0" timeOffset="8076.51">9223 1178 2024 0,'0'0'60'16,"0"0"-2"-16,0 0 6 0,0 0-18 0,0 0-5 15,0 0-54-15,0 0-54 0,0 0-78 16,0 0-61-16,0 0-21 0,0 0-55 0,0 0-107 15,0 0-575-15</inkml:trace>
  <inkml:trace contextRef="#ctx0" brushRef="#br0" timeOffset="9019.54">10346 1099 412 0,'0'0'92'0,"0"0"-39"0,0 0 11 15,0 0 23-15,0 0 18 0,0 0-7 0,0 0 11 16,0 0-14-16,0 0 12 0,0 0-4 15,0 0 3-15,0 0 5 0,0 0-12 0,13 3-1 16,-5-12-33-16,1-2-13 0,3-3-30 0,3-3-15 16,-1-2-1-16,3-1-6 0,-1-4 6 0,2 2-10 15,1-2 14-15,-2 1-12 0,-2 0 16 16,1 1-2-16,-2 0-9 0,-3 1 5 0,1 0-7 16,-2 3 14-16,-1 2-8 0,-1 2 25 0,-1 2-16 15,-4 4 6-15,-2 3 5 0,0 3-23 16,-1 2 4-16,0 3-14 0,0 7 17 0,-1 6-5 15,-3 4 19-15,-3 4-7 0,-1 5-11 0,1 3 10 16,-1 2-19-16,-1 3 23 0,-1-1-15 0,1 1 4 16,0-3-8-16,-1 1-19 0,4-4 0 15,0-2-38-15,0-3-22 0,4 0-45 0,1-7-38 16,1-2-70-16,0-3-76 0,0-5-56 0,1-3-477 0</inkml:trace>
  <inkml:trace contextRef="#ctx0" brushRef="#br0" timeOffset="9301.5">10803 446 1912 0,'0'0'-110'0,"0"0"79"16,0 0 51-16,0 0 53 0,0 0 8 15,0 0 19-15,0 0-25 0,0 0-4 0,0 0-7 16,0 0-51-16,123 130 3 0,-88-86-18 0,-3 2 9 16,-1 5 10-16,-3-2 2 0,-6-2 2 15,-8-1-14-15,2 0 9 0,-10-4-2 0,0 1-4 16,-5-1-14-16,-1 1-5 0,-7-1-35 0,-5 1-38 16,-8 7-32-16,-9 4-86 0,-4 3-101 0,3-12-166 15,10-19-705-15</inkml:trace>
  <inkml:trace contextRef="#ctx0" brushRef="#br0" timeOffset="10033.7">11777 1163 146 0,'0'0'47'0,"0"0"50"16,0 0 67-16,0 0 65 0,0 0 34 15,0 0 4-15,0 0-35 0,0 0-16 0,0 0-43 16,0 0-28-16,0 0-43 0,0 0-34 0,0 0-3 16,0 0-34-16,34-50 8 0,-30 37-21 0,-1 0-5 15,-2-1-11-15,0 0-1 0,-1-1 8 0,0 0-31 16,0 0 12-16,-1 0-32 0,-2 2-10 16,-4 0 0-16,-2 2-7 0,-1 2-2 0,0 2-9 15,-2 2 17-15,-2 3-9 0,-2 2 24 0,1 1 2 16,-2 6 7-16,-1 5 9 0,2 0 6 15,-1 4 13-15,-2 3-14 0,6 1 14 0,-4 0-23 16,6 1-3-16,0 0-3 0,2 0-14 0,6-1 1 16,2-3-5-16,1-1 13 0,2-2-3 0,7-2 27 15,1-2 2-15,2-2-1 0,2-4 23 0,3-1-1 16,2-3 26-16,-1 0-4 0,-1-4 7 0,3-3-12 16,0-3-13-16,0-2 16 0,-1-2-8 0,2 0 16 15,-3-1-2-15,-3 1 7 16,2-1-12-16,-6 2 5 0,0 1-6 0,-1 2-16 15,-1 0 7-15,-3 2-17 0,-2 2 14 0,-3 3-19 16,4 1 5-16,-4 0-32 0,0 2-39 0,-1 0 20 16,1 0-17-16,1 6 29 0,-1 1 12 0,3 3-20 15,0 1-22-15,-1 1-21 0,5 5-29 0,-1 0-36 16,-1 2-26-16,2-1-85 0,0-4 21 16,-5-4-293-16</inkml:trace>
  <inkml:trace contextRef="#ctx0" brushRef="#br0" timeOffset="10600.16">12421 999 940 0,'0'0'265'0,"0"0"-36"16,0 0-19-16,0 0-80 0,0 0-61 0,0 0-58 16,0 0-22-16,0 0-13 0,0 0-12 15,0 0 1-15,0 0-6 0,0 0 17 16,0 0-7-16,-129-34 22 0,112 48 12 0,-1 2-3 15,5 3 11-15,-4 1-3 0,6 1-9 0,1-1-18 16,0-2-3-16,7-1-22 0,1 0 3 0,2-4 12 16,0-4 6-16,4 1 17 0,4-5 9 15,1-1 24-15,1-2 8 0,3-2 24 0,-2 0 7 0,5-6-6 16,-1-2 5-16,3-2-8 0,-4-1 4 0,5-3-18 16,-4-2 9-16,0-2-19 0,1 0-10 15,-2-2 2-15,-3-1-13 0,2-4 1 0,0 0-18 16,-2-2 6-16,2-4-27 0,-2 1 5 0,-1-4-8 15,0 8-17-15,0 0 7 0,-4 9 13 16,-2-1 28-16,3 0-1 0,-2 2 38 0,1 0-24 16,-3 1-11-16,3 1 10 0,-5 8-50 0,1-7-2 15,0 5-12-15,0 3-8 0,-2 3 10 0,0 10 22 16,-6 11 10-16,-3 7 8 0,1 7 19 0,-3 2-14 16,2 1 12-16,2 4-3 0,0-2-4 0,0-2-11 15,6 0-21-15,0-3-4 0,1-2-11 16,0-4 11-16,5-4 7 0,3-5 3 15,1-1 2-15,2-5-8 0,4-2 15 0,-3-3-7 16,1-3 22-16,-1-3 5 0,1-1 7 0,1 0 13 16,-3-3 1-16,1-4 1 0,-1-2-17 0,2-3 18 15,-1-1-16-15,-2-1 18 0,1 0 5 0,-2-2-13 16,0-2 1-16,-3 1-12 0,2 1 3 0,0 1-8 16,-4 2 24-16,1 2-2 0,-3 2 10 0,0 3 5 15,-2 1-19-15,0 4-25 0,1 1-30 16,-1 0 15-16,0 4-13 0,0 3 28 0,0 2 8 15,-1 2-26-15,1 3-22 0,-1 2-48 0,0 0-60 16,1 0-97-16,0-3-119 0,0-6-555 0</inkml:trace>
  <inkml:trace contextRef="#ctx0" brushRef="#br0" timeOffset="10752.81">12713 733 1451 0,'0'0'449'0,"0"0"-409"0,0 0-32 0,0 0-9 16,0 0-54-16,0 0-82 0,0 0-40 0,0 0-65 15,0 0-96-15,0 0-19 0,0 0-284 0</inkml:trace>
  <inkml:trace contextRef="#ctx0" brushRef="#br0" timeOffset="11240.8">12751 1163 1131 0,'0'0'37'0,"0"0"-8"15,0 0 71-15,0 0 33 0,0 0-35 0,0 0-7 16,0 0-12-16,0 0-25 0,125-136-10 0,-98 108-15 16,-2-1-6-16,4-1-11 0,0-1 3 0,-1-1-19 15,-6 7-11-15,-2-2 5 0,-7 8 20 16,3-1-7-16,-2 0 11 0,-2-2-11 0,6-1-31 15,-7 0 27-15,2 2-7 0,0 0 28 16,-3 0 6-16,-2 3-1 0,0-1-11 0,0 4-36 16,-1 1-9-16,-5 7-23 0,0 0 29 0,-2 7 9 15,0 0 13-15,-7 2 20 0,-6 12-42 0,-6 12 15 16,0 10-10-16,-1 4 10 0,-3 4 16 0,4-2 0 16,5-2 6-16,2-4-16 0,4-4 2 0,3-1-19 15,3-4 1-15,2-1-14 0,5-5 14 0,2-1 4 16,3-3-13-16,3-3 15 0,1-4-11 15,-2-1 13-15,7-4-1 0,-2-1 16 0,0-3-7 16,0-1 2-16,3-3 16 0,0-4-16 0,-1-2 14 16,0-2-7-16,-1-2 7 0,0-2-1 15,0 0 12-15,-4-2 3 0,2-1-6 0,-5 0 10 16,-1 0-11-16,0 2 16 0,-1 1 2 0,-4 1 47 16,-1 4 7-16,-2 2 1 0,-2 1 6 0,0 3-53 15,0 3-25-15,0 1-32 0,0 0 3 0,-4 7-6 16,-2 2 19-16,-1 4 17 0,-1 2-27 15,-1 3 20-15,0 3-23 0,0 1-5 0,-1 0-21 16,2 1-50-16,4-3-28 0,-2 0-50 16,5-2-44-16,1 0-81 0,0-7-96 0,0-4-523 0</inkml:trace>
  <inkml:trace contextRef="#ctx0" brushRef="#br0" timeOffset="11399.16">13626 604 1837 0,'0'0'138'16,"0"0"-33"-16,0 0 5 0,0 0-52 0,0 0-21 15,0 0-36-15,0 0-63 0,0 0-44 16,0 0-71-16,0 0-47 0,0 0-77 0,0 0-132 16,0 0-550-16</inkml:trace>
  <inkml:trace contextRef="#ctx0" brushRef="#br0" timeOffset="11611.51">12972 806 1848 0,'0'0'-65'16,"0"0"42"-16,0 0 69 0,0 0 39 0,0 0-16 15,0 0-45-15,0 0-5 0,0 0-25 16,141-40-15-16,-108 34-41 0,1 3-71 0,2-1-107 16,-10 3-163-16,-6 1-735 0</inkml:trace>
  <inkml:trace contextRef="#ctx0" brushRef="#br0" timeOffset="12070.68">13582 909 1154 0,'0'0'137'16,"0"0"-7"-16,0 0 32 0,0 0-10 0,0 0-48 16,0 0-47-16,0 0-11 0,0 0-34 0,0 0-12 15,0 0 2-15,0 0-12 0,0 0 5 0,0 0-5 16,0 0 13-16,92-56-16 0,-89 62 19 15,2 5-3-15,-1 0-17 0,-1 4 21 0,0 2-12 16,0 0 10-16,-1 2-5 0,0 1 5 16,-2-1-9-16,2 1-1 0,-1-1 10 0,1-2-6 0,-1-1 3 15,1-1-9-15,0-3 14 0,1-1-20 0,1-2 18 16,0-1 1-16,-1-2-15 0,2-1 31 16,-3-3 0-16,4-1 32 0,-3 0 20 0,2-1 27 15,-1 0-5-15,0-3-14 0,1-3-2 0,-2-2-38 16,4-2-1-16,0-2-15 0,0-2-5 15,2-2-12-15,1-1 3 0,1-3-1 0,2-2-14 16,1-1 10-16,-1 0-19 0,2-1 10 0,0 1-15 16,0 1 15-16,0 0-15 0,-1 4-3 0,2 2 25 15,-5 2-30-15,6 2 28 0,-4 3-15 16,-1 3-1-16,-2 1-2 0,1 3-2 0,0 0 4 16,-3 2-15-16,2 0 21 0,0 2-16 0,-1 2 14 15,0 2-8-15,1 1-12 0,0-2-29 0,1 2-58 16,0-1-57-16,0 0-145 0,-3-3-208 0,-3 1-624 15</inkml:trace>
  <inkml:trace contextRef="#ctx0" brushRef="#br0" timeOffset="12604.84">15179 398 1067 0,'0'0'249'16,"0"0"-34"-16,0 0-27 0,0 0-25 16,0 0-24-16,0 0-70 0,0 0-17 0,0 0-11 15,0 0 2-15,0 0 3 0,0 0 8 0,0 0 16 16,0 0-19-16,0 0 26 0,-157 113-42 16,107-65-10-16,0 6 1 0,-2 5-17 0,5 2 12 15,1-2-5-15,7-4 14 0,7-3-22 0,4-5 10 16,7-3-18-16,7-3-24 0,4-2-21 0,9-3-38 15,2-4-49-15,12-2-62 16,8-2-43-16,7-5-119 0,-5-7-129 0,-4-7-671 0</inkml:trace>
  <inkml:trace contextRef="#ctx0" brushRef="#br0" timeOffset="13239.15">15814 653 1306 0,'0'0'8'0,"0"0"31"0,0 0 57 0,0 0 32 16,0 0 21-16,0 0-19 0,0 0-12 0,0 0-34 15,0 0 1-15,0 0-17 0,0 0-20 0,0 0-5 16,0 0-10-16,4-24-5 0,-4 24-22 0,-3-5 13 16,-3 0-24-16,-7 2 9 0,-3 3 9 15,-1 3-37-15,-8 8 5 0,0 5-1 0,-4 5 16 16,-1 2 21-16,2 5 25 0,1-1-13 15,2 1-9-15,1 1 3 0,4-1-18 0,0 0 17 16,2 0-18-16,4-1 7 0,1-1-8 0,3 0-7 16,3-4 8-16,1 1-2 0,3-2-3 0,3-1-13 15,0-3 11-15,5-1-15 0,3-1 17 0,3-4 0 16,4 1-3-16,-1-3 3 0,5 0-7 0,1-4 12 16,0-1-16-16,3-1 14 0,-2-2-3 15,-1-1-5-15,1 0 12 0,-3 0-6 0,0-5 0 16,-1 1-1-16,-4-2 10 0,0-1-15 0,-3-1 18 15,-1 0-11-15,-1-1-3 0,-1-1 8 0,-3 1-5 16,-3-3 6-16,0 2-14 0,-1-3 9 16,0 1-21-16,-1 0-1 0,-3-2 17 0,-2 1-12 15,-1-1 11-15,1 1-2 0,-3 2 4 0,0 0-5 16,-2 0 15-16,1 2 4 0,1 1-16 0,-1 2 13 16,0 3-7-16,4 0 11 0,0 1-8 15,-2 1 10-15,5 1-15 0,-1 0-14 0,3 0 19 16,-1 0-15-16,2 1 8 0,0 2 1 0,5-1 9 15,2 0-12-15,2 0 15 0,5 0 0 16,2 0-21-16,2-1 7 0,5-1-31 0,2 0-42 16,4 0-84-16,1 0-121 0,-7 0-265 0,-8-3-807 0</inkml:trace>
  <inkml:trace contextRef="#ctx0" brushRef="#br0" timeOffset="15218.62">16135 1021 617 0,'0'0'208'15,"0"0"-65"-15,0 0 17 0,0 0 17 0,0 0-6 16,0 0-40-16,0 0-29 0,0 0 6 0,0 0-19 16,0 0 11-16,0 0-14 0,0 0-3 15,0 0-18-15,0 0-22 0,65-104 5 0,-59 94-30 16,-5 1 17-16,1-1-12 0,-2 2-4 0,0 1-2 16,0 0-8-16,-5 0-1 0,0 2-20 0,-2 0 6 15,0 2-19-15,-3-1 0 0,-4 3-5 16,2 1-1-16,-6 0-2 0,2 4 0 0,-4 2 18 15,1 1-7-15,-3 2 20 0,1 3-7 0,0 1 6 16,2 1-1-16,1-1-1 0,0 3 13 16,7 0-23-16,0 0 13 0,2-2-21 0,4 0-4 15,2 0 4-15,3-1 0 0,0-2 10 0,7 0 1 16,2-3 18-16,1 0-5 0,2-2 11 0,4-3-1 16,0-1 2-16,3 0 8 0,1-2 0 0,-1 0 7 15,3-6-8-15,-1 0 3 0,-2-2-4 0,2-1 3 16,-1-2 0-16,-4 0-1 0,0-1-1 15,-1 1-11-15,-1-2 16 0,-3 0-20 0,-1 1 14 16,0 0-9-16,-2 1-7 0,-4 0 7 0,0 2-2 16,-1 1 5-16,0 1-13 0,-3 2 14 0,0 1-24 15,0 3 3-15,0 0-8 0,0 1-13 16,-3 1 9-16,-1 4 3 0,-1 3 19 0,-1 2-11 16,0 1 16-16,-3 3-11 0,1 3 3 0,1-1 4 15,1 3-3-15,-3 0 0 0,4 0-9 16,0-1 11-16,4 1-20 0,1-2 8 0,0-1 2 15,1-2-12-15,5-2 16 0,2-1-6 0,3-3 10 16,2-1-3-16,0-2 15 0,2-2 5 0,1-3-4 16,3 0 10-16,1 0-11 0,0-6 9 15,0-2-16-15,2-1 16 0,-2-1-21 0,0-3 0 16,1-1 10-16,0 0-17 0,-2-2 16 0,0-1-11 16,-2-2 10-16,2 0-16 0,-2-2 10 0,-2-1-3 15,0 1-20-15,-1 0 16 0,-2 0-13 16,0 3 5-16,-5 2 8 0,-2 3 12 0,0 3-8 0,-1 3 6 15,-2 3-10-15,-2 3-16 0,0 1 8 16,-3 0-6-16,-4 7 23 0,1 3-12 0,-1 2 17 16,-5 3-17-16,2 2-2 0,-1 2 22 0,-2 2-20 15,3 3 18-15,2-3-5 0,-1 1 1 16,4 0-3-16,3-1 7 0,1-3-7 0,1-1-23 16,2-1 15-16,6-3-12 0,3-1 9 0,0-4 9 15,1-1 2-15,3-3-5 0,1-2 1 0,1-2 17 16,0 0-18-16,0-1 25 0,2-4-11 15,-1-2-6-15,-1-1 3 0,0-1-2 0,0-3 9 16,-2-1-15-16,2 1 12 0,-2-3-25 0,0-1 8 16,-1-2-1-16,1 0-7 0,-3-1 3 15,3 0-18-15,-4 1 19 0,2 0-18 0,-3 2 20 16,-1 3 5-16,-3 1-10 0,1 4 7 0,-4 1-8 16,0 3 4-16,-1 3-14 0,-2 1 17 0,0 0-15 15,-2 5 5-15,-2 3 16 0,0 1-7 0,-4 3 11 16,0 1-5-16,1 4 9 0,1-1-11 0,-4 2 9 15,5 0 0-15,0 0-14 0,1 0 11 16,0-1-10-16,3 0 6 0,1-2-10 16,0-2 7-16,0-1-11 0,5-1 0 0,0-1 18 15,3-3-9-15,-1-1 14 0,2-3-2 0,1-1 8 0,2-2-9 16,0 0 12-16,0 0 3 0,3-4-13 16,-1-2 16-16,0-2-16 0,2-2 11 0,-1-1-12 15,1-2 9-15,-1 0-11 0,3-2-11 0,-3-3 13 16,-1-1-18-16,6-1 9 0,-5-2-10 15,2-1 3-15,2-1-13 0,-3 1 9 0,1 0 3 16,0 2-12-16,-3 3 18 0,1 1-7 0,-2 4 6 16,-3 4-10-16,-2 2 5 0,-4 3-11 0,2 4 2 15,-3 0 22-15,-3 2-7 0,1 5 15 16,-1 3-3-16,1 1-1 0,-1 3-8 0,1 1 7 16,1 1 2-16,0 1-14 0,1 2 15 0,-2-2-16 15,3 2 10-15,0-1-5 0,-1-1 5 0,3-1 0 16,-3 1-10-16,-2-4 16 0,2 0-9 15,-2-2 16-15,-1-1 2 0,0-2 11 0,0-1 7 0,0-1 12 16,-4-2 3-16,2-2-18 0,-4 0 4 16,1-1-22-16,-2 1 5 0,2-2-11 0,-2 0 1 15,-2 0-12-15,3-4-17 0,0 1 16 0,-2-1-24 16,4-1 7-16,-3-1-12 0,4 1-7 16,-3 0 1-16,4 0-2 0,1-1 5 0,-1 2-18 15,2-1 6-15,0 1-9 0,0 0 6 0,1 0 8 16,1 0 7-16,5 1 4 0,-3-1 0 15,6 1 19-15,-2 0-11 0,1 0 18 0,2-1-2 16,0 1 2-16,0-1 3 0,2 0 2 0,2-1 10 16,-2-1-17-16,2-1 17 0,0 0-14 0,-3 1 7 15,3-2 12-15,-1-1-5 0,-3-2 7 16,3-1-10-16,-1 0 7 0,0-1-14 0,-2 0 10 16,3-3-8-16,-1 0-7 0,-1 0 5 0,-1-1-7 15,0 1 15-15,-1 0-20 0,0 1 18 0,0 1-17 16,-3 1 0-16,-3 4 18 0,2 1-7 0,-3 2 5 15,-1 3-14-15,1 2 4 0,-1 1-15 16,-2 0 18-16,0 2 9 0,1 4-5 0,-1 3 7 16,1 0-5-16,-1 4 7 0,1 1-16 0,0 1 18 15,2 1-13-15,0 1-2 0,-1-1 17 0,-1 1-10 16,3 1 3-16,-1-1-14 0,1-1 15 0,-4 0-19 16,2-1 21-16,0 0 5 0,0-1-16 15,-1 0 12-15,-1-3-10 0,0 1 9 16,0-3-5-16,0 0 25 0,0-1-10 0,-5-1 2 15,2-2 23-15,-3-2-31 0,1 1 15 0,-3-3-20 16,2 0-3-16,-1-1-3 0,-1 0-2 0,2 0 9 16,0 0-21-16,0 0 5 0,3-1-16 0,-3-2-4 15,4 1-15-15,1-1 0 0,1-2-14 0,0 0-7 16,0 1 26-16,6-3-10 0,-1 0 25 16,4-2-5-16,0 0-2 0,2-2 3 0,1 1 0 15,3-2 12-15,0-1-12 0,2-1 19 0,0 0-14 16,3-1 7-16,-3 0 7 0,4-1-5 15,-1 0 6-15,0 0-6 0,1 0 14 0,-1 1-2 0,-1 1 23 16,-2 1 11-16,-4 3 14 0,-3 1 10 0,1 2 4 16,-5 2 1-16,-2 1-29 0,-3 3-1 15,-1 1-30-15,0 0 4 0,0 5 7 0,-1 3 10 16,-5 4 1-16,0 1-3 0,-3 2 14 16,-1 3-26-16,0 1 21 0,-1 2-13 0,2 0-18 0,-1 0 10 15,1-2-13-15,1-1 6 16,3 0-11-16,0-2-9 0,1-2-21 0,4-2-27 15,0-1-41-15,0-2-52 0,0-2-47 0,4-3-78 16,1-2-120-16,-3 0-783 0</inkml:trace>
  <inkml:trace contextRef="#ctx0" brushRef="#br0" timeOffset="15385.25">18019 591 1637 0,'0'0'122'0,"0"0"5"15,0 0 3-15,0 0 0 0,0 0-45 16,0 0-35-16,0 0-43 0,0 0-32 0,0 0-42 16,0 0-2-16,0 0-29 0,0 0-88 0,0 0-106 15,0 0-198-15,-19-7-571 0</inkml:trace>
  <inkml:trace contextRef="#ctx0" brushRef="#br0" timeOffset="18817.46">18216 817 13 0,'0'0'20'16,"0"0"40"-16,0 0 58 0,0 0 16 15,0 0 34-15,0 0-27 0,0 0-9 0,0 0-5 16,0 0-3-16,0 0-21 0,0 0-31 0,0 0-7 15,0 0-25-15,0 0 18 0,15-9-2 0,-14 5 3 16,0 1-1-16,5 1-10 0,-5-2 13 16,1 1-14-16,-1 1 7 0,-1-1-14 0,0 1-2 15,0 0-9-15,0-1-1 0,0 1-1 0,0 0-20 16,-3 0-2-16,-4 1-22 0,4 0-7 16,-5 0-23-16,0 1 5 0,-2 0-8 0,0 0 1 0,-1 0 31 15,-1 2-6-15,0 3 17 0,-4 0 0 16,3 2 4-16,0 1-1 0,-4 0 7 15,3 3 5-15,-3 0-11 0,4 2 10 0,-3 1-8 16,5 1 2-16,-1 0-5 0,2 1 5 0,2-1-13 16,4 1-2-16,-2-1 14 0,5-1-15 0,1-2 15 15,0 0-8-15,0-1-2 0,5-1 7 0,0-1 0 16,0-2 14-16,0-1-12 0,3-2 18 0,-3-1-2 16,3 0 8-16,1-3 15 0,0 0-3 0,0 0-5 15,0-1-11-15,-3-4 7 0,2 1-13 16,3-2 15-16,-3-2-7 0,1 0-3 0,1-3-9 15,-1 1-4-15,1-2 4 0,2-1-18 0,-2 0 13 16,1-2-14-16,2 1-1 0,-3-1 1 16,0 0-1-16,6 1-5 0,-8 2-5 0,-1 2 15 15,3 0-13-15,-4 3 16 0,-3 2 1 0,-2 1-29 16,-1 3-14-16,0 1-16 0,0 0-3 0,-3 2 9 16,-4 5 28-16,-3 3 4 0,3 1 13 15,-3 3 8-15,-4 2 2 0,5 1-2 0,-1 0-1 16,2 2 12-16,2-1-12 0,0-2 19 0,4 0-12 15,1-1-4-15,1-2 15 0,0-1 2 16,3-3 24-16,5-2 5 0,2-2 21 0,0-2-3 16,1-2-6-16,7-1-2 0,0 0-22 0,-3-6-4 15,5-1-13-15,0-2 7 0,0-1-17 0,1-2 10 16,0 1-6-16,-1-2-8 0,1 0 6 0,-1 0-9 16,0 0 8-16,0 0-13 0,-1 1 12 0,0 1-24 15,-3 2 3-15,0 0 4 0,-3 3-16 0,2 1 12 16,-5 3-21-16,-1 2 5 0,-4 0-8 15,1 1 17-15,-3 5 11 0,-2 3-5 0,-1 2 16 16,0 1-8-16,-1 3 7 0,-2 0 0 0,-3 3 14 16,1-1-15-16,-3 0 8 0,1 0 7 15,2-2-11-15,-1 0 14 0,1-1-10 0,0-2 10 16,1-2-17-16,0-2 16 0,3-1 0 0,1-3-10 16,0 0 28-16,0-3-11 0,5-1 21 15,-1 0-1-15,5 0-2 0,0-5-2 0,1-2-19 16,2 0 0-16,-1-3-11 0,5 0 0 0,-2-2 1 15,1-2 3-15,1 1-16 0,1-2 8 0,-1 0-9 16,3 0-14-16,-1 0 24 0,0 1-23 16,-4 1 4-16,3 3 7 0,-5 2 0 0,-2 1-3 15,1 3 5-15,-3 1-2 0,-4 3-15 0,1 0 19 16,-2 2-6-16,3 4 20 0,-5 1 4 0,1 3 1 16,-2 2 2-16,1 2-21 0,-1-1 1 0,0 4-40 15,0-1-37-15,0-1-50 0,0 1-98 0,0-5-153 16,0-2-912-16</inkml:trace>
  <inkml:trace contextRef="#ctx0" brushRef="#br0" timeOffset="18993.38">19149 1112 2077 0,'0'0'-32'0,"0"0"14"0,0 0 99 0,0 0 24 15,0 0-1-15,0 0-40 0,0 0-8 0,0 0-26 16,0 0-13-16,0 0-6 0,0 0-43 16,0 0-66-16,0 0-134 0,-12 125-232 0,7-118-961 0</inkml:trace>
  <inkml:trace contextRef="#ctx0" brushRef="#br0" timeOffset="19872.32">19909 1033 0 0,'0'0'0'0,"0"0"0"15,0 0 51-15,0 0 38 0,0 0 41 0,0 0 31 16,0 0 49-16,0 0 3 0,0 0 0 0,0 0-8 15,0 0-6-15,0 0-16 0,0 0-48 16,0 0-3-16,109-5-51 0,-101-6-13 0,-3 1-8 16,3-2-21-16,-3 0-5 0,1 0-24 0,-4 0 8 15,3-1-12-15,-3 1 20 0,-2 1 2 0,0 1-15 16,0 0-4-16,-1 2-16 0,-7 1-10 16,5 2-24-16,-5 1-1 0,0 1-38 0,-4 1 7 15,1 2 8-15,-3 0 12 0,-2 5 23 0,-3 2-2 16,1 3 26-16,-1 2-20 0,2 0 21 15,-3 1-1-15,3 1-16 0,3 0 1 0,3-3-21 16,2 0-3-16,2-2-18 0,4-1 20 0,2-2 0 16,1-2 15-16,0 0 46 0,2-2 9 0,2-2 35 15,5 0 4-15,2 0 4 0,4-4-11 16,1-5-8-16,5 0-10 0,2-2-30 0,1-2 3 16,0-2-9-16,4-1 14 0,-2-2-4 0,-2 2 13 15,2-4-16-15,-2 0-14 0,-2 0 18 16,-2-4-28-16,2 2 17 0,-5 3-18 0,-3 1 0 0,-3 5 17 15,-2-1 6-15,1 0 14 0,-1-2-15 16,2 2 0-16,-2 1 1 0,-1 0 6 0,-6 7-9 16,8-7-20-16,-8 7-33 0,3-1-16 0,-1 0 23 15,-4 5 6-15,-1 2 36 0,-8 2-29 16,-4 10 6-16,-5 10-1 0,-2 5-1 0,-1 5 46 16,1 1-15-16,3 0 15 0,3-1-10 0,2-2 0 15,3-1-3-15,2-2-4 0,5 0-7 16,2-3-16-16,0-4 13 0,4 0-13 0,4-2 12 15,6-3-1-15,0-3 1 0,3-2 1 0,-1-1 3 16,6-4 14-16,-2-1-10 0,3-3 9 0,0-1-13 16,-1 0 4-16,-2-2-1 0,2-5 8 0,0-1 5 15,-4-1-7-15,1-1 17 0,-2-1-14 16,-3-2 11-16,1 0-3 0,-3-2-5 0,-3 2-2 16,-2-1 2-16,0 0 13 0,-5 1-7 0,1 3 23 15,-3 1-21-15,0 2-1 0,0 2-13 0,-3 2-26 16,-1 3-7-16,-3 0-15 0,0 1 7 0,-1 6 5 15,-5 1 18-15,0 3-3 0,1 3 5 0,-5 2-10 16,4 2-7-16,-3 0-17 0,3 0-59 16,0 1-60-16,4-1-113 0,1-4-152 15,6-5-577-15</inkml:trace>
  <inkml:trace contextRef="#ctx0" brushRef="#br0" timeOffset="20884.75">21184 1015 1291 0,'0'0'-40'0,"0"0"26"15,0 0 22-15,0 0 27 0,0 0 30 0,0 0 7 16,0 0-42-16,0 0-6 0,0 0-24 0,0 0 1 16,0 0 0-16,0 0 7 0,0 0 13 15,0 0-20-15,119-113 14 0,-101 102-23 16,-1 3 3-16,-1 1 3 0,-1 2-5 0,0 3-1 15,-4 2-8-15,1 0 10 0,-1 1-16 0,-4 6 26 16,1 3 0-16,-2 3 4 0,-2 1 12 0,-1 3-8 16,-2 1 13-16,-1 1-21 0,0 0 12 0,0 0-13 15,-2-1-6-15,-1-2 16 0,-1-1 0 0,-1-1 3 16,2-2 7-16,1-3-1 0,-1-3-18 16,1 0 16-16,2-2-2 0,0-2 13 0,0-1 29 15,0-1 13-15,0 0 24 0,3 0-11 0,2-4-7 16,1-3-38-16,3-3-26 0,1 0-13 0,4-3-15 15,0-3 5-15,6-1-7 16,-2-1 5-16,3-1-17 0,0 2 10 0,-2 0-12 0,3 1-6 16,-4 2 1-16,1 3-11 0,-4 4-9 0,1 1-11 15,-4 4 9-15,-1 2-21 0,-3 0 20 0,-3 4 21 16,-1 4 3-16,-4 3 35 0,0 3 6 0,0 3 10 16,-3 0-4-16,-3 2 16 0,-1 1-1 15,-1 0-10-15,-1 0 7 0,2-1-12 0,-1-2-2 16,2-2-4-16,0-2 5 0,2-3-15 15,3-2 2-15,-1-1 18 0,2-4 0 0,0 1 35 16,2-3 31-16,1-1 13 0,3 0-1 0,1 0-9 16,1-5-40-16,0 0-22 0,3-3-6 0,1-2-15 15,1-1 3-15,1-2-5 0,1 0 1 0,0-3-8 16,1 0 9-16,2-1-10 0,-1 0-10 0,-1-1 5 16,2 1-10-16,-2 2 14 0,-1 2-7 15,-2 0 9-15,-3 3-6 0,0 2-8 0,-3 4 2 16,-3 0-22-16,-1 3-3 0,-2 1-18 0,-1 0 14 15,0 0 9-15,0 3 27 0,0 3 23 16,-2 2-5-16,-1 3 14 0,0 1-12 0,-1 0-3 16,2 2-5-16,0 0 1 0,1 1-12 0,1 0 4 15,0-1 7-15,0 0-8 0,5 0 9 16,0-1-8-16,2-2 3 0,3 0-6 0,-1-2 13 0,2-1 6 16,2-1-6-16,-2-2 16 0,0-2-14 0,3 0 7 15,-4-2 4-15,1-1 4 0,0 0 0 16,0-1 2-16,2-4 8 0,-3-1-15 15,1-1 10-15,1-2-16 0,-1-1-3 0,1-1-9 16,2-1-1-16,-2-1 6 0,1-2-19 0,-1-2 5 16,2 2-18-16,-3-3 0 0,-1 1-5 0,-3 1 20 15,2 1 0-15,-4 2 13 0,-1 3 37 0,-3 0-16 16,0 4 18-16,-1 3-26 0,0 0-24 0,-2 3-12 16,-5 0-1-16,-1 0 13 0,-2 6-4 0,-1 0 21 15,-4 3-18-15,3 2 14 0,-4 2 5 16,2 1-5-16,1 2 4 0,-1 0-12 0,3 1 10 15,1 0-27-15,3 2 8 0,1-2-18 0,3 0-13 16,3-2 0-16,0-1-12 0,5-1-7 16,5-1-50-16,5-2-19 0,1-2-93 0,6-3-86 15,-5-1-28-15,-5-2-346 0</inkml:trace>
  <inkml:trace contextRef="#ctx0" brushRef="#br0" timeOffset="21700.14">22590 906 771 0,'0'0'182'0,"0"0"-61"0,0 0-4 16,0 0-31-16,0 0-39 0,0 0-18 0,0 0-9 15,0 0 1-15,-118 8 4 0,97 2 15 0,0 3-4 16,0 2 5-16,1 1-19 0,2 1 3 0,2 1-29 16,4 0-1-16,1-1-13 0,4-1-27 0,2-1 20 15,4-2-19-15,1-1 24 0,3-3 1 16,3 0 8-16,2-4 9 0,1 0 12 15,2-3 19-15,2-2-5 0,-2 0 20 0,5-2-15 0,-1-5 6 16,4-1-7-16,0-4-8 0,0-1-1 0,2-2-15 16,1-3 12-16,0-1-10 0,2-3-2 15,-2-2-1-15,2-1-11 0,1-3-9 0,-2-1-16 16,0-1 6-16,-1-1-18 0,1 1 13 0,-2 2 10 16,-5 1 15-16,-1 4 27 0,-5 2 26 15,-2 5 25-15,-3 6-11 0,-3 2-10 0,-2 4-46 16,0 4-15-16,-9 0-7 0,-1 7 7 0,-1 3 13 15,-6 5-4-15,-3 4 18 0,2 1-11 0,-4 5 15 16,0 0-4-16,1 1-4 0,3 2-1 16,0 0-11-16,3 0 6 0,4-2-21 0,1 1 9 15,5-4-13-15,2 1-6 0,3-2 6 0,0-3-8 16,1-2 5-16,4-2-5 0,5-2 13 0,-2-3-5 16,1-2 12-16,2-2 10 0,2-2 0 15,-2-3 13-15,3-1 6 0,-2 0 11 0,2-3-3 16,-2-2 16-16,2-4-10 0,0 0 2 0,0-1 0 15,-1-3-8-15,1 1-8 0,-1-3-19 0,0 1 9 16,0 1-22-16,-2 1 18 0,-1 0 1 0,-2 2-8 16,0 1 15-16,-3 4-9 0,-2 2 10 15,0-1-13-15,-2 3 2 0,-1 1-28 0,0 0-9 16,0 0 15-16,0 1-3 0,-2 4 19 0,-3 1 3 16,1 2 5-16,-1 2-9 0,-1 0 12 0,0 2-10 15,-1 1-3-15,2 0-3 0,0 0-8 16,3 0 1-16,0-2-28 0,2 0 13 0,0 0-21 15,2-2 5-15,3-1 20 0,2-1-5 0,2-1 21 16,2-1 3-16,2-2 11 0,2-2-1 16,0 0 12-16,1-1 2 0,1 0-10 0,1-2 22 15,-1-1-9-15,2-3 17 0,0 0-3 0,-2-2 2 16,-1 0-16-16,3-2-9 0,1-1 7 0,-1-2-22 16,0 0 11-16,1-4-12 0,0 2 6 0,1-3-12 15,0 0 7-15,-2 0-5 0,0 0-16 0,-4 3 27 16,-2 0-7-16,-3 4 39 0,-1 1 21 0,-3 3 12 15,-3 3-18-15,-3 0-40 0,0 4-16 16,-4 0-35-16,-4 0 22 0,-4 5 6 0,-3 3 6 16,0 1 3-16,-3 2 9 0,0 3 0 15,-2 3-5-15,0 0 15 0,4 0-21 16,-1 0 15-16,2 1-17 0,1-2-2 0,4 0-17 0,1-1-21 16,4-1 4-16,2-3-34 0,-1 1-1 15,4-3-14-15,0 0-9 0,0-2-10 0,7 0-22 16,0-2-75-16,-1-3-338 0,-1-1-87 0</inkml:trace>
  <inkml:trace contextRef="#ctx0" brushRef="#br0" timeOffset="21877.31">22907 673 2411 0,'0'0'-52'0,"0"0"51"0,0 0 13 16,0 0 9-16,0 0-1 0,0 0-38 0,0 0-10 16,0 0-33-16,0 0 14 0,0 0-13 0,0 0-89 15,0 0-94-15,0 0-224 0,0 0-871 0</inkml:trace>
  <inkml:trace contextRef="#ctx0" brushRef="#br0" timeOffset="22484.86">24016 854 679 0,'0'0'177'16,"0"0"-123"-16,0 0 78 0,0 0 61 15,0 0 5-15,0 0-47 0,0 0-28 0,0 0-35 16,0 0 7-16,0 0-5 0,0 0 0 0,0 0-21 16,0 0 1-16,0 0-20 0,35-39-27 0,-35 35 11 15,-1 1-32-15,-2-1 6 0,0 2-25 16,-3 0-11-16,1 1-7 0,-4 0-33 0,-2 1 22 16,-3 0-20-16,-2 0 10 0,-3 4 15 0,-2 2-4 15,-3 3 4-15,-1 0 9 0,1 3 13 0,-2 1-11 16,3 1 23-16,-1 1-19 0,3 1 4 15,4 1 1-15,-1-2-3 0,6 2-9 0,-1-2-16 16,6 1 19-16,0-1-21 0,5 0 27 0,2-1 9 16,0-1-4-16,4 0 9 0,4-1 3 0,3-3 5 15,4 0 1-15,-2-3 34 0,3-1 3 0,1-2 33 16,1-1 25-16,2-2 7 0,-2 0 15 0,0 0-12 16,1-4 6-16,-1-1-28 0,1-2 1 15,0-1-26-15,0-1-12 0,-2-2-6 16,-1 0-15-16,3-3 4 0,-4 0-23 0,1-1 7 15,-2-2-31-15,-1 0-23 0,-1-2-40 0,-3 1-86 16,-4 0-122-16,1 3-255 0,-5 5-808 0</inkml:trace>
  <inkml:trace contextRef="#ctx0" brushRef="#br0" timeOffset="22802.75">24246 505 1529 0,'0'0'-87'0,"0"0"-73"0,0 0 86 16,0 0 112-16,0 0 57 0,0 0 8 0,0 0 10 15,0 0-26-15,0 0-10 0,0 0-7 0,3 120-11 16,-2-83 2-16,-1 2-20 0,0 1 2 0,1 0-24 16,-1-2 16-16,0 1-17 0,0-2-4 0,-1 2-4 15,-2-1-5-15,-4-1 2 0,1-1-35 0,0-3-7 16,-4-2-38-16,-2-2-23 0,-2-1-9 16,-2-4-28-16,-7 2-39 0,-8-1-66 0,5-6-104 15,6-6-539-15</inkml:trace>
  <inkml:trace contextRef="#ctx0" brushRef="#br0" timeOffset="45487.57">24753 823 706 0,'0'0'157'0,"0"0"-7"0,0 0 71 0,0 0 8 16,0 0-15-16,0 0-59 0,0 0-44 15,0 0-27-15,0 0-17 0,0 0 10 0,0 0-36 16,0 0 4-16,0 0-25 0,0 0-18 15,8 0-5-15,-8 0-12 0,0 0-14 0,0 0-45 16,0 0-22-16,0 0-62 0,0 0-53 0,0 0-23 16,0 1-86-16,0 1-104 0,0-1-291 0</inkml:trace>
  <inkml:trace contextRef="#ctx0" brushRef="#br0" timeOffset="45711.57">24645 1174 1293 0,'0'0'10'0,"0"0"45"0,0 0 55 0,0 0 35 15,0 0-26-15,0 0-56 0,0 0-35 0,0 0-32 16,0 0 4-16,0 0-19 0,0 0-20 15,0 0-54-15,0 0-51 0,0 0-102 0,40-7-155 16,-39 7-476-16</inkml:trace>
  <inkml:trace contextRef="#ctx0" brushRef="#br0" timeOffset="58435.2">12029 2344 397 0,'0'0'90'0,"0"0"17"0,0 0 23 16,0 0 17-16,0 0-2 0,0 0-16 15,0 0-35-15,0 0-25 0,0 0-30 0,0 0-19 16,0 0-5-16,0 0 22 0,5 2 17 0,0 14 10 15,-2 1 4-15,-1 5-23 0,3 1-14 16,-3 2-8-16,0 2-3 0,-2 0-3 0,0 1 0 16,0 2-1-16,-1-2-6 0,-6 2-1 0,3-1-3 15,-4-1-1-15,0-1-5 0,2-1 2 0,-4-1-6 16,3-2-3-16,-1-1-1 0,3-4-12 16,-3 0-9-16,5-3-20 0,-2-3-25 0,4-1-34 15,0-3-39-15,1-4-33 0,0-1-48 0,0-2 1 16,0-1-498-16</inkml:trace>
  <inkml:trace contextRef="#ctx0" brushRef="#br0" timeOffset="58941.37">11998 2374 664 0,'0'0'271'0,"0"0"-138"15,0 0-23-15,0 0 14 0,0 0 1 0,0 0-24 16,0 0-14-16,0 0-13 0,0 0-7 16,0 0-6-16,0 0-8 0,92-117-9 0,-80 108-9 15,0 2-2-15,0 1-11 0,3 2 1 0,-3 1-10 16,-1 3-9-16,0 0 2 0,0 3-5 16,-1 2 4-16,1 3-2 0,-1 3 5 0,0 1-4 15,1 3 0-15,-2 0-4 0,0 1-5 0,-1 1-4 16,-4-1-3-16,0 2 1 0,-3-2-9 0,-1 2 3 15,-4 0-2-15,0-1 2 0,-6 1 8 16,1-2 2-16,-3 2 4 0,-1-2 2 0,-1 0 4 16,1-2-4-16,0-3 5 0,-1 0-2 0,2-3-4 15,1 0 2-15,0-1-4 0,2-2 2 0,0-1-2 16,5-2 4-16,-4 0-3 0,6-2-2 0,0 0 5 16,-2 0-5-16,3 0-1 0,1-1-6 15,-1-1-4-15,0-2-2 0,1 2 6 0,-1 0 6 16,1 1 3-16,0 1 7 0,0 0 1 0,0 0 0 15,0 0-13-15,0 0-16 0,0 4-9 0,0 2 1 16,3 3 16-16,4 3 18 0,2 4 11 0,1 2 4 16,2 3 8-16,1 4-5 0,4 0-1 15,0 0-3-15,0 1-6 0,3 0 9 0,0-3-4 16,0 0 0-16,1-2-6 0,0-4-5 0,-2-1-4 16,0-2 0-16,-2-2-6 0,-3-4-18 15,-3 0-27-15,0-2-68 0,-2-1-108 0,-5-3-167 16,0 1-725-16</inkml:trace>
  <inkml:trace contextRef="#ctx0" brushRef="#br0" timeOffset="59602.18">12629 2783 1141 0,'0'0'150'15,"0"0"-148"-15,0 0 2 0,0 0 39 16,0 0 18-16,0 0-3 0,0 0-15 0,0 0-18 16,0 0-12-16,0 0-4 0,0 0-1 15,0 0-2-15,121-47 1 0,-107 52 1 0,0 0-3 16,0 1 3-16,-2 2-5 0,-1 0 1 0,-2 2-2 15,-2 0 0-15,-3 0 8 0,-3 1 0 0,0 1 9 16,-1-1 1-16,0 3 0 0,-4 1 3 0,-4 0 1 16,-2 3-2-16,0-1 0 0,-1 0 6 15,0 1 2-15,-1 1 7 0,2-1 2 0,0 2 3 16,2-3-6-16,2 0-7 0,2-2-8 0,2-1-14 16,2-2-3-16,0-2-5 0,1-1-1 0,6-2 3 15,-2 0 1-15,5-1 2 0,0-2-1 16,1 0 2-16,3-2-7 0,0-1-5 0,-1-1-11 15,4 0-17-15,-4-1-27 0,4-3-38 0,-4-2-42 16,3 0-61-16,-4-1-89 0,-2 1-51 0,-6 0-510 0</inkml:trace>
  <inkml:trace contextRef="#ctx0" brushRef="#br0" timeOffset="60285.51">12730 2809 1179 0,'0'0'52'0,"0"0"-13"0,0 0-7 0,0 0 0 16,0 0-11-16,0 0-5 0,0 0 7 15,0 0-3-15,0 0 3 0,0 0-5 0,0 0-3 16,0 0-4-16,0 0 2 0,0 0-9 0,86 73-8 16,-66-66-7-16,1 0-11 0,4-3-2 0,-3 0-1 15,2-2 8-15,3 1 0 0,-1-2 3 16,1 0 1-16,0-1-4 0,-3 0 6 0,3 0-1 15,-3 0 4-15,-1-2-3 0,-5-2 5 0,2-1 0 16,-1-1 3-16,-5 0 7 0,1-2 2 0,-3-1 9 16,-2 1 13-16,-1 1 17 0,-4-1 19 0,0-1 24 15,-3 2 19-15,-2 0 4 0,0 1 2 16,0-1-10-16,-3 0-14 0,-4 1-20 0,-3 2-22 16,1 0-20-16,-2 3-19 0,0 0-2 15,0 1-11-15,-1 1-5 0,-2 4-2 0,2 3 1 16,0-1-1-16,2 3 6 0,0 0-1 0,2 2-11 15,2-1-1-15,1 2-7 0,4-1-2 0,-1 0 0 16,2 1 4-16,0 0 2 0,0-2-1 0,1 0 4 16,1 1-8-16,4-2-2 0,-3 1-1 0,6-2 2 15,-4-1 3-15,1-1 6 0,0 0 5 16,-1-3-5-16,3 2 3 0,-1-2 1 0,-2 0 2 16,4 0 5-16,0-1 5 0,0 1 2 0,0-1-2 15,2 1 4-15,0 1-2 0,0 1 3 16,1 0-2-16,-1 2-2 0,3 1 2 0,-1 3-2 15,-2-1 4-15,0 3-4 0,-1 1 4 0,-3 1-3 16,-2 1 2-16,0 1 1 0,-2 2 0 0,-3-1 1 16,0 4-3-16,-4-1 4 0,-4-1-1 15,-1 2 3-15,-3-1 4 0,-2-1 1 0,0-1 6 0,-4-2 5 16,2-1 8-16,-1-1 3 0,-2-2 4 16,5-2-4-16,-3-2-3 0,3-3 0 0,-2-1-3 15,6-4 3-15,0-1 0 0,2-1 4 16,3 0-8-16,-1-5-13 0,3-3-19 0,1-2-13 15,1-4-8-15,1-3 1 0,0-4 9 0,4-4 0 16,5-4 3-16,4-4-1 0,2-3-1 0,0-2 2 16,3 3 2-16,2-1 2 0,0 2 2 0,-1 3 3 15,1 0-5-15,-2 6-1 0,-1 2-6 16,1 4-16-16,-5 3-22 0,3 4-51 0,0 1-80 16,-5 4-149-16,-3 3-826 0</inkml:trace>
  <inkml:trace contextRef="#ctx0" brushRef="#br0" timeOffset="62503.56">13704 2135 408 0,'0'0'259'0,"0"0"-75"0,0 0 6 0,0 0 3 16,0 0 2-16,0 0-14 0,0 0-34 0,0 0-10 16,0 0-24-16,0 0-16 0,0 0-17 15,0 0-16-15,-5-8-18 0,4 11-23 0,-4 2-7 16,-1 5-23-16,-3 4 1 0,-1 3 3 0,-2 5 4 16,-3 5 5-16,1 3 4 0,-2 2 8 0,2 2-3 15,1 2 7-15,-1 1-6 0,2 2-1 16,1-1-3-16,3 0-5 0,3 0 1 0,0-4-8 15,3 0 1-15,2-3-8 0,2-3-2 0,5-3-6 16,2-1-6-16,1-1-6 0,2-2-13 0,5-1-13 16,-3-4-30-16,5 1-27 0,1-2-50 0,1-2-67 15,-1-3-87-15,-1-2-399 0,-8-4 44 0</inkml:trace>
  <inkml:trace contextRef="#ctx0" brushRef="#br0" timeOffset="63270.45">13988 2557 1280 0,'0'0'81'0,"0"0"26"0,0 0 20 15,0 0 9-15,0 0-39 0,0 0-43 0,0 0-25 16,0 0-9-16,0 0-8 0,42-118-4 0,-34 109-5 15,1 0-6-15,2 4 0 0,-1 0-5 16,-1 4 0-16,2 1-4 0,-4 0-3 0,3 4-1 16,-1 5 3-16,-1 2 9 0,-2 2 1 0,0 3 5 15,-1 1 0-15,1 3-1 0,-3-1-1 16,-2 1-1-16,-1 0 1 0,1-3-4 0,-1-2 7 16,0-3 0-16,0 1 5 0,0-1 6 0,-2-5 2 15,0 0 3-15,0-1 2 0,1-2-1 16,0-3-3-16,1 0 5 0,0-1 2 0,0 0 10 15,0 0 6-15,0-2 0 0,1-2-5 0,1-3-18 16,1-1-3-16,1-3-12 0,0-3 0 0,4-1 2 16,1-2-5-16,1-3-1 0,0-2 0 0,2 1-4 15,-1 1-6-15,0 3 4 0,2 3-9 0,-2 5-3 16,-2 3-5-16,1 3-7 0,-2 3-1 0,-1 0-3 16,-2 1 5-16,2 7 3 0,-3 1 11 15,1 5 6-15,-3 2 4 0,0 4 4 0,-1 1 2 16,-1 1 5-16,0-1-2 0,0-1 3 0,-1 0-2 15,-2-2 0-15,0 0 4 0,0-4-1 16,1-3-1-16,1-1-6 0,0-4 1 0,1-1-6 16,0-3 2-16,0 0 2 0,1-2-6 15,0 0 7-15,2 0 12 0,1 0 16 0,0-4 11 0,2-2 8 16,1-2-10-16,3-2-10 0,0-3-9 16,2-2-10-16,2-1 1 0,-2-4-1 0,4 2-1 15,-3 0-5-15,1-2 1 0,1 3-5 0,-3 0-1 16,1 4 0-16,-3 4-4 0,0 3 0 15,-3 2-7-15,-3 3-1 0,1 1-8 0,-2 1 0 16,-1 7 11-16,1 2 10 0,-1 3 13 0,0 2 3 16,-2 3 1-16,2 0-7 0,-2 0-4 0,0 2-8 15,0 1-19-15,0-2-22 0,-2 0-50 16,2-1-76-16,0-2-107 0,0-3-110 0,0-6-702 0</inkml:trace>
  <inkml:trace contextRef="#ctx0" brushRef="#br0" timeOffset="63481.73">14756 2780 1632 0,'0'0'392'16,"0"0"-380"-16,0 0 25 0,0 0 39 0,0 0 5 15,0 0-19-15,0 0-11 0,0 0-20 0,0 0-10 16,0 0-15-16,-18 133-23 0,7-112-43 0,-2 2-77 15,-2 1-120-15,3-7-162 0,6-4-939 16</inkml:trace>
  <inkml:trace contextRef="#ctx0" brushRef="#br0" timeOffset="63952.18">14940 2573 1635 0,'0'0'40'0,"0"0"30"16,0 0 26-16,0 0-1 0,0 0-32 0,0 0-28 16,73-122-17-16,-61 111-7 0,-4 3 0 15,1 2-6-15,-3 3 0 0,-2 3 1 0,2 0 3 16,-2 3 2-16,3 5 12 0,-2 3 3 0,0 1-1 15,-2 5 2-15,-1 3-5 0,-2 2-4 16,0 1-4-16,0 1-3 0,-2-2-8 0,-2 0-1 16,-1 0-2-16,1-4-2 0,-2-1 1 0,2-3 1 15,1-1-1-15,0-4-4 0,2-2-1 0,1-2-8 16,0-3 1-16,0-1 4 0,0-1 1 0,0 0 6 16,0 0 1-16,1-2 11 0,2-3 5 0,-1-1 7 15,2-3 1-15,3-2-10 0,-2-2-3 16,3-2-8-16,1-2 2 0,2-4-4 0,0-1 2 15,1-4-3-15,4-2-5 0,0 1 1 0,1 0-4 16,-2 5 3-16,-3 4-2 0,0 5 1 16,-4 4-6-16,-3 3-6 0,0 5-4 0,-1 1-6 15,-2 1 5-15,1 7 5 0,1 5 10 0,-3 2 6 16,1 5 10-16,0 4-4 0,-2 1 1 0,0 1 4 16,0-1-7-16,0 0 3 0,-2-3-4 15,-1-2-3-15,1-2-15 0,0-2-20 0,-1-3-18 16,2-2-33-16,0-1-30 0,1-2-37 0,-1-1-55 15,1-2-92-15,0-2-706 0</inkml:trace>
  <inkml:trace contextRef="#ctx0" brushRef="#br0" timeOffset="64222.18">15459 2090 1751 0,'0'0'45'0,"0"0"27"0,0 0 33 0,0 0 25 15,0 0-4-15,60 141-17 0,-47-113-25 16,11 31 43-16,-11-29-85 0,-3 0-11 16,-2 1-9-16,0 1-6 0,-3-1-10 0,-5 2-2 15,0-3-10-15,-4 1-5 0,-6-2-12 16,-2 0-9-16,-2-1-17 0,-6 0-25 0,-1-2-23 15,-3-1-37-15,0 0-50 0,-2 1-71 0,-2-2-83 16,7-7-85-16,6-5-621 0</inkml:trace>
  <inkml:trace contextRef="#ctx0" brushRef="#br0" timeOffset="64638.07">15892 2548 2070 0,'0'0'-102'0,"0"0"31"0,0 0 86 16,0 0 61-16,0 0 3 0,0 0-26 0,140-4-27 16,-110 0-17-16,-1 2-8 0,1 1-12 15,-1-1-28-15,0 2-42 0,-4 0-97 0,-5 0-146 16,-7 0-1003-16</inkml:trace>
  <inkml:trace contextRef="#ctx0" brushRef="#br0" timeOffset="64822.04">15936 2755 1573 0,'0'0'784'16,"0"0"-822"-16,0 0 9 0,0 0 37 0,0 0 55 16,0 0 7-16,0 0-12 0,0 0-7 0,0 0-16 15,0 0-13-15,117 21-9 0,-85-21-24 16,2 0-60-16,1-3-75 0,1-1-108 0,-6 2-156 15,-11 1-754-15</inkml:trace>
  <inkml:trace contextRef="#ctx0" brushRef="#br0" timeOffset="65378.34">16819 2412 1844 0,'0'0'-13'16,"0"0"19"-16,0 0 13 0,0 0 10 0,0 0-1 15,0 0-34-15,0 0-17 0,0 0 4 0,0 0 10 16,0 0 28-16,0 0-3 0,-17 118-4 0,15-87-5 15,-3 0-5-15,1 1 0 0,0-2-1 16,-4 1-2-16,0 0-7 0,-1-1-23 16,-2 1-36-16,0-2-40 0,0 1-44 0,0-3-52 0,-1-1-64 15,2-8-32-15,3-5-482 0</inkml:trace>
  <inkml:trace contextRef="#ctx0" brushRef="#br0" timeOffset="65842.55">16680 2406 2183 0,'0'0'37'16,"0"0"35"-16,0 0 13 0,0 0 2 0,0 0-14 0,0 0-30 16,0 0-18-16,0 0-13 0,0 0-2 15,0 0-5-15,54-122 1 0,-35 117-1 0,5 2-3 16,-1 3 2-16,5 0-6 0,-4 4 4 0,3 6-3 15,-1 3 3-15,-1 2-1 0,-1 2-3 16,2 3-1-16,-5 1-5 0,2 2-2 0,-2 1-12 16,-2 0 0-16,-2 0-10 0,-5-1-7 0,-1 0-3 15,-2-2-7-15,-6-3-3 0,-3-1 0 16,0-4 12-16,-2 0 10 0,-8-2 17 0,-3 1 15 16,-4-2 4-16,-1-2 4 0,3-2-2 15,-4 0 1-15,0-3-3 0,3-2 7 0,1-1 0 0,3 0 3 16,-1 0 6-16,2-2-8 0,2-3 5 15,2 1-4-15,-1-2 2 0,4 0-3 0,-1 2 4 16,3 2 3-16,1 1-5 0,1 1-3 0,0 0-12 16,0 0-11-16,0 0-14 0,0 0-12 0,0 1 1 15,1 3 7-15,1 3 14 0,5 1 17 0,0 2 10 16,0 3 4-16,3 1 10 0,3 2-1 16,0 0 2-16,0 3 0 0,6-3-8 0,-1 3 3 15,0 0-10-15,2-2-3 0,3-1-6 0,-3 0-3 16,0-2-1-16,-1-1-12 0,-2-1-8 0,1-1-30 15,-3-3-39-15,0 0-66 0,-4-2-126 0,-1-3-230 16,-3-1-869-16</inkml:trace>
  <inkml:trace contextRef="#ctx0" brushRef="#br0" timeOffset="68152.36">17517 3031 474 0,'0'0'195'16,"0"0"-2"-16,0 0-5 0,0 0-8 15,0 0-15-15,0 0-25 0,0 0-23 0,0 0-14 16,0 0-19-16,0 0-15 0,0 0-11 0,0 0-13 16,0 0-2-16,0 0-8 0,-14-24-4 15,12 24-11-15,1 0-11 0,-2 0-12 0,-3 0-10 16,2 2-4-16,-3 1-5 0,-3 3 8 0,-1 1 2 15,-1 2 3-15,-4 2 3 0,4 2-1 0,-4 1 2 16,2 2-2-16,3 1 4 0,-2 1-1 16,1-2 2-16,5 0 0 0,-1 0-4 0,3-1-3 0,1-1-6 15,3-1 1-15,1 1-6 0,0-1 4 16,1 0 0-16,6-2 0 0,-1-1 2 0,2 0 0 16,2-2 6-16,0-1 5 0,4-1 8 0,1-3 6 15,2-1 2-15,-2-2 3 0,4 0 1 16,2-1-3-16,-2-5-1 0,3-1 1 0,-2 0-3 15,-1-2 0-15,0-1-2 0,-5 0-1 0,4-3-1 16,-1-1-1-16,-3 0-1 0,3 0-3 0,-2-2 0 16,1 0-4-16,-1 1 0 0,1-1 2 0,-4 2-3 15,-1 3 2-15,-2 0 0 0,0 3 5 16,-6 0-1-16,0 4 4 0,0 0 1 0,-2 3-1 16,-1 0 3-16,0 1-6 0,0 0-8 15,0 0-15-15,0 0-18 0,-2 4-11 0,-2 0 5 16,1 3 10-16,-4 3 15 0,2 1 12 0,-3 0 1 15,0 2 5-15,1 2-1 0,-1 0 2 16,1 1 0-16,-1 0-5 0,4 1 4 0,-2-2-5 0,4 1 2 16,-1-1-3-16,3-2-4 0,0-2-4 0,0-1-5 15,1-2-4-15,3-2-2 0,4-2 4 16,-1-2 6-16,1 0 13 0,4 0 10 0,-2-2 6 16,1 0 8-16,2-3-6 0,-1-2 6 0,4-2-3 15,-3-2 1-15,4-2 0 0,-3 0 1 0,3-2-1 16,-3-1 2-16,3 1 2 0,-5-4-6 15,5 1 0-15,-4-1-4 0,2-1-2 0,-1-1-7 16,-3-1 1-16,2 0-4 0,-3-1-5 0,-2 4 4 16,0 3 0-16,-5 2 6 0,-3 5 7 0,0 4 9 15,0 1-1-15,0 2-14 0,0 0-23 16,-3 1-26-16,-5 5-11 0,-1 3 5 0,-1 4 22 16,-2 2 11-16,0 4 12 0,-1 0 2 0,0 2-5 15,2-1 8-15,1 1-2 0,3-1 0 16,2 0 5-16,-2-1-5 0,5-2-1 0,1 0 1 15,0-2-4-15,1-1-2 0,0-4-4 0,2-1-2 16,5-1 1-16,-3-1 0 0,4-2 9 0,2-2 5 16,0 0 0-16,1-3 17 0,2 0 3 0,2-3 6 15,-2-2 7-15,3-2-8 0,-2-2-3 16,-2 1-4-16,5-3-4 0,-5-2-2 0,3 1 0 16,-1-5-3-16,-1 2-2 0,2-3-5 0,-2 0 0 15,0 0-3-15,1-2-3 0,0 0 4 0,-3 1-5 16,-1 0 0-16,1 1-1 0,-2 4 1 15,-2 3 1-15,-4 3 3 0,0 2 4 0,3 1-4 16,-6 4 6-16,0 1-3 0,0 0-2 0,0 0-5 16,0 0-12-16,0 0-13 0,0 0-15 0,0 0 0 15,0 1 1-15,0 1 10 0,0 2 12 16,0-1 7-16,1 1 3 0,1 1 2 0,3-2 4 16,-2 2-1-16,0-2 3 0,3 1-1 0,-3-1 0 15,5-1 1-15,-4 1 1 0,3 2 1 16,0-3-1-16,-3 1 2 0,4-1 1 0,-4 0 1 15,4-1 2-15,-2 2-1 0,-1-1-1 0,3 0-2 16,-4 0 1-16,2 0-4 0,-4-1 1 0,3 0-1 16,-2 2-1-16,-1-2 2 0,3 2-1 0,0 0 2 15,-1 0-1-15,2 1 2 0,-1-1-2 0,-2 1 2 16,-1-2-1-16,0 0 0 0,1 1 6 0,-3 1 4 16,0-1 12-16,0 2 9 0,0 1 7 15,-3 0 2-15,1 1-5 0,-3 2-5 0,-1 0-9 16,-2 0-8-16,2 1-7 0,-2 1-2 0,0 0-4 15,1 3 3-15,3-2 1 0,-5 2 1 16,5-1 4-16,-2 0-1 0,4-1-1 0,1 0-3 16,0-1-3-16,1 0-4 0,0-2-3 0,3 0-6 15,2-1-10-15,1-2-11 0,4 0-23 16,-1-3-26-16,2 1-45 0,1-2-72 0,-2-2-118 16,-1 1-989-16</inkml:trace>
  <inkml:trace contextRef="#ctx0" brushRef="#br0" timeOffset="68906.28">18625 3250 1094 0,'0'0'209'0,"0"0"-55"0,0 0 29 16,0 0-7-16,0 0-42 0,0 0-24 0,0 0-11 15,0 0-6-15,0 0-10 0,0 0 2 0,0 0-6 16,0 0 0-16,0 0-7 0,0 0-16 16,52-71-16-16,-57 71-25 0,0 0-20 0,-2 0-12 15,1 0-4-15,-4 3-1 0,-4 2 7 0,2 1 3 16,-2 2 3-16,-3 1 5 0,-3 1-2 16,2 2 0-16,1 1-2 0,-1 1-1 0,1-1-2 15,5 0-2-15,0-2-2 0,4 0-8 16,1-2-8-16,5-2-10 0,0 0-9 0,2-3-7 15,0 2 1-15,0-2 0 0,2-1 5 0,4-1 14 16,-2 1 8-16,2-3 20 0,-1 0 15 0,4 0 13 16,-1 0 16-16,1-4-1 0,0 0 2 0,2-3-6 15,-1 0-7-15,1-2-5 0,1 2-5 0,-1-4-2 16,0 1-2-16,0-2-3 0,0 1-4 0,-1 0-1 16,-2 0-7-16,0 3 3 0,-4 2-5 15,3 2 0-15,-4 0-2 0,1 3-11 0,-3 1-5 16,-1 0-17-16,0 0-13 0,0 0-4 15,0 3 13-15,0 3 17 0,-1 4 19 0,-3 1 14 16,1 4-4-16,-1 0 3 0,0 1-1 0,1-1 0 16,-2 0 0-16,2-1-4 0,2-2 2 0,1 1-7 15,0-3-2-15,0-1-8 0,0 0-6 0,3-4-1 16,3 0 1-16,1-1 7 0,0-3 10 0,2-1 18 16,1 0 12-16,3 0 12 0,3-6 6 15,-2-1 2-15,3-1 5 0,0-3 4 0,-3 1 3 16,4-2 3-16,-3-3-4 0,3-1-12 0,1-2-10 15,1-3-13-15,0-2-6 0,1-4-2 16,1-2-4-16,1-3-4 0,5-2-4 0,0-3-1 16,1-1-9-16,1-3-4 0,-4 1-12 0,2 0-9 15,-2 1-1-15,-8 3 2 0,-1 6 16 0,-5 6 11 16,-3 8 18-16,-7 5 27 0,-2 6 13 0,0 3 8 16,-2 2-23-16,-6 3-25 0,-3 5-26 15,-3 6-6-15,-5 6 9 0,-2 6 8 0,-5 3 7 0,3 3 1 16,-5 2 5-16,5 2 1 0,-6 0 7 15,6 0 0-15,0 2-2 0,2-2-2 0,3-2-8 16,1-1-6-16,7-3-12 0,2-4-13 0,4-3-20 16,4-3-12-16,0-4-15 0,0-3-14 15,7-1 1-15,-3-4-8 0,3-1-8 0,1-2-21 16,-2-2-44-16,5-3-61 0,-2 0-125 0,-3 0-691 16</inkml:trace>
  <inkml:trace contextRef="#ctx0" brushRef="#br0" timeOffset="69110.52">18831 3045 1206 0,'0'0'82'0,"0"0"21"15,0 0 43-15,0 0 6 0,0 0-22 16,120 21-10-16,-90-17-15 0,-1-1-22 0,-2 1-16 15,3-2-22-15,-2 0-11 0,1-1-11 0,-1-1-12 16,-3 0-27-16,1 0-66 0,-3-1-135 0,-9-1-291 16,-5 1-881-16</inkml:trace>
  <inkml:trace contextRef="#ctx0" brushRef="#br0" timeOffset="69618.25">18283 1978 1771 0,'0'0'-43'0,"0"0"44"0,0 0 25 16,0 0 42-16,0 0 12 0,-103 129 1 15,81-95-13-15,0 1-6 0,1 1 5 0,2 1-13 16,-1 0 2-16,3-2-16 0,1-1-11 0,2-1-13 15,4-2-9-15,2-2-7 0,5-3-9 0,3 0-12 16,0-5-28-16,2-1-34 0,5-1-47 16,6-5-66-16,3-2-99 0,-3-3-139 0,-4-4-732 0</inkml:trace>
  <inkml:trace contextRef="#ctx0" brushRef="#br0" timeOffset="70251.27">18513 2281 1979 0,'0'0'-30'0,"0"0"21"0,0 0 73 16,0 0 16-16,0 0-23 0,0 0-21 0,0 0-17 15,0 0-7-15,117-85-3 0,-99 80-4 16,-6 4-5-16,3 1 0 0,-4 0-3 0,-1 2-8 15,-4 5-6-15,2 4-10 0,-3 3-4 0,-2 0 1 16,-2 4 4-16,-1 0 2 0,-1 2 0 16,-7 0 3-16,0 1-1 0,0-3 11 0,-4 0 5 15,2-1 8-15,2-2 5 0,-1-2 2 0,1-3 1 16,1-2-3-16,4-3 1 0,1-3-6 0,2-1 2 16,0-1 5-16,0 0 9 0,0 0 11 15,1-3 13-15,3-2 12 0,2-2-4 0,-2-2-3 16,5-3-14-16,2-2-11 0,-1 0-7 0,4-2-4 15,1-1-4-15,1-2-8 0,1-1 3 0,1 2-8 16,3 1-1-16,-2 2 1 0,-2 3-5 0,-2 4 0 16,-4 3-8-16,0 4-3 0,-1 1-8 0,-2 0 1 15,1 2-1-15,-2 5-2 0,-3 4 1 16,-2 2 3-16,2 1 6 0,-4 1 3 0,0 2 11 16,-3-1 1-16,-1 1 5 0,-4-1 4 0,2-1 4 15,-1 1 1-15,-1-2-2 0,0-1 1 0,4-3-6 16,-3-2 2-16,5-2-4 0,1-2-3 15,0-2-5-15,1-1-6 0,0-1-4 0,0 0-7 16,1 0 14-16,2-1 13 0,4-4 15 0,1-1 14 16,2-2-4-16,0-1-7 0,4-3-7 15,-2 1-3-15,5-2-6 0,0 0 3 0,0-1-4 16,3 0 0-16,1 1-2 0,0 1-4 0,-3 1 6 16,2 4-2-16,-4 1 7 0,-3 2-1 15,-3 3-2-15,0 1 1 0,-3 0-1 0,-2 1 6 16,-3 5 7-16,2 2 7 0,-3 2 1 0,0 3 4 15,-1 1-2-15,0 2-3 0,0 0-1 0,-2 0-10 16,-4 0-4-16,1 0-8 0,-2 0-5 0,-3 1-18 16,1 0-25-16,-2-1-50 0,0-1-106 0,3-3-159 15,0-5-964-15</inkml:trace>
  <inkml:trace contextRef="#ctx0" brushRef="#br0" timeOffset="70461.52">19287 2464 1826 0,'0'0'105'0,"0"0"-68"16,0 0 31-16,0 0 40 0,0 0-24 0,0 0-27 15,0 0-10-15,0 0-9 0,0 0-9 16,0 0-1-16,0 0-5 0,0 0-13 0,0 0-9 15,0 0-37-15,0 112-59 0,-12-101-110 0,3-2-188 16,1-3-906-16</inkml:trace>
  <inkml:trace contextRef="#ctx0" brushRef="#br0" timeOffset="71185.78">19614 2272 1652 0,'0'0'10'0,"0"0"13"16,0 0 44-16,0 0 46 0,0 0 6 0,0 0-43 15,0 0-38-15,0 0-23 0,0 0-6 0,0 0-3 16,0 0-4-16,0 0 0 0,0 0-5 16,0 0 1-16,87-61-9 0,-82 66-2 0,0 3-2 15,-1 0-2-15,-1 5 8 0,1 2 5 0,-4 3 1 16,0 0 2-16,0 2 6 0,-7-1-4 15,5-1 5-15,-5 0 0 0,4-2-3 0,-3-1 2 16,3-1-1-16,0-4 1 0,-1-1-7 0,3-2 4 16,1-3-6-16,0-2 1 0,0-1 15 0,0-1 10 15,0 0 24-15,0 0 11 0,0-1 17 0,2-2-4 16,2-3-7-16,-1-1-11 0,4-5-24 0,-2-1-11 16,6 0-10-16,3-4-3 0,1-2-8 0,2-1 2 15,3-2-4-15,1-2-4 0,0 3 4 16,1 1-2-16,-3 5-1 0,0 3 0 0,-7 5 1 15,4 2-6-15,-8 3 5 0,-1 2 1 16,1 0-5-16,-5 4 4 0,2 5-2 16,-2 0 9-16,-1 5 2 0,2 4 9 0,-2 3-2 0,1 0-5 15,-3 4 8-15,0-1-5 0,0 0 4 0,0 0 0 16,0-1-6-16,-3-1-10 0,-2-3-14 0,3 0-22 16,-1-3-35-16,-3-2-32 0,4-3-45 15,-1 0-62-15,-2-4-80 0,4-3-126 0,0-1-686 16</inkml:trace>
  <inkml:trace contextRef="#ctx0" brushRef="#br0" timeOffset="71456.72">20113 1926 1414 0,'0'0'98'16,"0"0"11"-16,0 0 46 0,0 0 10 0,0 0-27 16,0 0-12-16,0 0-30 0,0 0-13 15,119 122-2-15,-105-93-12 0,0 4-14 0,-2 2-22 16,-4 0-7-16,-3 2-13 0,-2-1 0 0,-3 1-7 16,-2-1-13-16,-4 0-11 0,-7-3-12 15,-2 0-11-15,-5-1-13 0,-1 0-14 16,-5-4-35-16,2-1-45 0,-4-1-80 0,8-10-140 15,8-5-863-15</inkml:trace>
  <inkml:trace contextRef="#ctx0" brushRef="#br0" timeOffset="72065.1">20884 2225 1428 0,'0'0'50'0,"0"0"-1"0,0 0 39 16,0 0 31-16,0 0 0 0,0 0-52 0,0 0-49 16,0 0-14-16,0 0 18 0,0 0 14 15,0 0 17-15,0 0-2 0,0 0-16 0,-5 119-6 16,0-96-10-16,2 2-6 0,-3-1-4 0,2 0 0 16,-4-1-9-16,2 1-8 0,0 1-17 15,-1-4-35-15,-1 0-45 0,-2-4-76 0,2-1-77 16,-1-1-112-16,2-4-388 0,3-5 305 0</inkml:trace>
  <inkml:trace contextRef="#ctx0" brushRef="#br0" timeOffset="72282.39">20568 2327 1750 0,'0'0'47'0,"0"0"-93"0,0 0 35 0,0 0 79 16,0 0 28-16,0 0-2 0,0 0-13 0,0 0-8 16,0 0-16-16,134 24-11 0,-105-18-16 15,8 0-8-15,-3 0-11 0,0-1-3 0,2 1-10 16,-1 1-17-16,1 0-32 0,-3 1-54 0,1 0-71 16,-5 0-136-16,-6-1-151 0,-8-2-735 0</inkml:trace>
  <inkml:trace contextRef="#ctx0" brushRef="#br0" timeOffset="73023.42">21311 2374 1373 0,'0'0'193'15,"0"0"-47"-15,0 0 13 0,0 0-5 0,0 0-43 16,0 0-44-16,0 0-22 0,0 0-11 15,0 0-7-15,97-117 4 0,-82 104-14 0,0 3 1 16,-1 1-8-16,-1 2-6 0,-1 1-4 0,0 4-4 16,-2 2 1-16,-1 0-9 0,-1 1 1 15,-1 6-4-15,-2 2-1 0,1 2 6 0,-2 3 4 16,-1 4 10-16,-1 0-4 0,-2 4 4 0,0-1-3 16,0 0-4-16,-2 1 3 0,-4-2-3 15,1-2-1-15,-1 0-2 0,1-2 7 0,-2-2-2 16,1-2 11-16,0-2 3 0,1-1-1 0,1-4 7 15,0-1-2-15,3-2 8 0,-1-1 6 0,2-1 6 16,0 0 3-16,0 0 2 0,0-1-5 0,0-3-14 16,0-2-11-16,2-2-17 0,1-2 1 0,-1 0-3 15,2-3 3-15,1-1 2 0,3-3-7 16,1 0 3-16,2-2-2 0,4-1 5 0,0 0-8 16,4-3 3-16,3 1-1 0,1 2-6 0,1 1 11 15,0 2-3-15,2 4 5 0,-3 1-4 0,-2 4 3 16,-1 2 1-16,0 3 4 0,-4 3 4 15,0 0-1-15,-2 0-2 0,0 4-4 0,-2 2 1 16,-2 2-3-16,1 3 3 0,-4 1-1 16,2 2 0-16,-2 2 10 0,-2 1 0 0,1 1 5 0,-4 2 0 15,-2 2 0-15,0 1-2 0,-2 3 2 16,-6 2 1-16,-4 3-5 0,-3 3 1 0,-2 0-8 16,-3 2 5-16,0 1-5 0,-3 0 1 0,-1 1-3 15,1-2-4-15,-2 0 4 0,2 0-2 16,1-1 1-16,1-1-5 0,3-1 1 0,-1 0-7 15,4-1-3-15,-2-3-4 0,6 3-6 0,-1-3 2 16,1 0 0-16,1 2 4 0,0-3 4 0,2-2 3 16,2-1-13-16,1-1-10 0,1-2-21 0,2-3-30 15,0-1-21-15,2-1-28 0,0-3-37 0,0-3-69 16,2-4-142-16,-1-2-880 0</inkml:trace>
  <inkml:trace contextRef="#ctx0" brushRef="#br0" timeOffset="74605.37">22106 3113 278 0,'0'0'167'0,"0"0"-47"0,0 0 22 16,0 0 13-16,0 0-6 0,0 0 0 0,0 0-3 15,0 0-2-15,0 0-7 0,0 0-12 16,0 0-11-16,0 0-12 0,0 0-11 0,0 0-9 15,10-7-13-15,-6 4-17 0,-3 0-9 0,1-2-12 16,0 0-5-16,0 1-2 0,1-2-3 16,-1 0 3-16,-1 1-2 0,1-2 1 0,-1-2-5 15,-1 1-1-15,0-2-4 0,0 1-6 0,0-3 1 16,-1 2-4-16,-2-2 2 0,-3 1-5 0,1 1 2 16,-3-1-2-16,1 3 0 0,0 1-3 0,-1 1-6 15,-2 3-3-15,1-1-7 0,-2 3-3 16,-1 0-8-16,-1 1-1 0,0 1-2 0,-2 5 2 15,-3 2 9-15,6 2 2 0,-4 2 4 0,1 3 2 16,0 0 2-16,2 2 1 0,2 1 2 0,2-1-3 16,1-1-3-16,3 0 0 0,1-2 1 0,2 2 2 15,2-3-2-15,0-2-4 0,0 0-4 16,6-1 0-16,-1-1 6 0,3-2 7 0,1-2 9 16,1-2 5-16,2-1 9 0,0-2 6 15,-1 0 6-15,3 0 3 0,-2-3 2 0,-1-2 1 16,2-2-3-16,-1 0 0 0,1-1-5 0,-2 0 0 15,0-2-6-15,1 0 0 0,0-2-2 0,-2-1-5 16,1 0-2-16,-1 0-6 0,0 3 0 0,0-1-3 16,-3 4 1-16,-3 1 1 0,0 3-1 15,-2 2 1-15,-1 1-1 0,-1 0-2 0,0 0-7 16,0 0-10-16,0 2-9 0,0 3 7 0,0 2 7 16,0 3 16-16,1 3 12 0,-1 3-1 0,2 2 2 15,-1 0-4-15,2 2-2 0,-1-2-4 0,0 0-5 16,0 0-3-16,3-2-5 0,1 1-4 15,2-1-6-15,1-1-5 0,3-3-14 0,-1 0-21 16,3-3-25-16,-1-2-43 0,2-2-75 0,-5-2-214 16,-2-1-927-16</inkml:trace>
  <inkml:trace contextRef="#ctx0" brushRef="#br0" timeOffset="78384.14">22739 1926 557 0,'0'0'224'0,"0"0"6"0,0 0 2 16,0 0-19-16,0 0-36 0,0 0-36 0,0 0-43 16,0 0-18-16,0 0-26 0,0 0-13 0,0 0-9 15,0 0-8-15,0 0-6 0,0 0-3 0,-78 30 11 16,63-15-5-16,1 3 7 0,-1 0-2 0,-2 3-7 16,2 1 2-16,-1 1 0 0,1 1-2 15,0 2-5-15,0 3 0 0,2 0-5 0,3 0-2 16,0 0 0-16,0 1-3 0,4-1-4 0,1 0-3 15,3-1 2-15,2-1-9 0,0 1 2 16,0-1-12-16,2-2-12 0,4-1-13 0,0-2-20 16,3-2-25-16,-2-1-42 0,1-3-54 0,-1-1-83 15,2-5-138-15,-5-3-697 0</inkml:trace>
  <inkml:trace contextRef="#ctx0" brushRef="#br0" timeOffset="79340.92">22953 2301 1099 0,'0'0'3'0,"0"0"25"16,0 0 42-16,0 0 47 0,0 0-3 0,0 0-38 15,0 0-32-15,0 0-8 0,0 0-8 0,0 0-7 16,0 0-3-16,107-126-9 0,-91 114-4 16,-1 1 0-16,4 1 1 0,-4 4-7 15,1 2 1-15,-4 3-2 0,2 1-6 0,-3 0 6 0,1 4-4 16,-3 2 0-16,0 4-2 0,-3 2 2 16,1 1 0-16,-6 3 8 0,5 3 4 0,-5 1-6 15,-1 0 4-15,0 1-2 0,0-1 3 0,-2 0-2 16,-3-2 2-16,1-3-2 0,-1-1-1 0,0-1 8 15,0-3 0-15,0 1 10 0,-2-4 0 16,6-1 5-16,-2-1 0 0,0-3-2 0,3-1 3 16,0-1-1-16,0 0 7 0,0 0 3 0,0 0 4 15,3-3-9-15,0-1-8 0,-2-2-11 0,7-2-11 16,-1-3 4-16,3 0-7 16,2-2 4-16,3 0-3 0,0-2-1 0,1-1-3 0,4 1-3 15,-2 3 1-15,-1-1-11 0,-1 4 3 0,0 2-8 0,-3 2-3 16,0 4-5-16,-1 1-4 0,-2 0-3 15,-2 5-6-15,-1 2 7 0,-5 2-1 0,-1 3 13 16,-1 2 9-16,0 4 9 0,-3 0 3 16,-5 2 4-16,-2 2 8 0,-1-1-6 0,1-1 7 15,-2 0-3-15,2-3-3 0,0 0 5 0,1-2 1 16,0-3 3-16,4-2-1 0,1-4 1 0,2-2-8 16,2-2 1-16,0-2-5 0,0 0 0 15,0 0 6-15,4 0 19 0,1-4 25 0,2-1 8 16,4-5 4-16,3-1-15 0,5-4-20 0,0-2-10 15,2-2-5-15,1-1-5 0,-2 1 0 0,2-1 4 16,1-1-7-16,-4 2 3 0,3 1-4 16,-4 1-3-16,-1 6 1 0,-3 2-2 0,-2 3 3 15,-3 3-9-15,-1 3 3 0,-1 0-8 0,-5 2-3 16,-1 6 9-16,0 2 8 0,-1 5 11 16,0 3 5-16,-3 2 5 0,-4 2-9 0,0 2 0 15,0 1-7-15,-2 1-5 0,0-1-2 0,-2 1-6 16,2-3-7-16,0 1-34 0,1-5-43 0,3-1-77 15,1-1-106-15,1-6-128 0,3-2-651 16</inkml:trace>
  <inkml:trace contextRef="#ctx0" brushRef="#br0" timeOffset="79521.48">23827 2646 1504 0,'0'0'16'16,"0"0"6"-16,0 0 59 0,0 0 9 16,0 0-23-16,0 0-15 0,0 0-8 0,0 0-11 15,23 118-10-15,-28-100-5 0,-2-1-19 0,-4 0-29 16,-2 2-61-16,-2-2-94 0,2-5-176 0,3-2-921 0</inkml:trace>
  <inkml:trace contextRef="#ctx0" brushRef="#br0" timeOffset="79988.3">24127 2425 2040 0,'0'0'-6'16,"0"0"52"-16,0 0 47 0,0 0 12 15,0 0-20-15,0 0-41 0,0 0-23 0,0 0-14 16,0 0-1-16,0 0-11 0,0 0-1 0,0 0-2 16,0 0-5-16,0 0 2 0,103-32-5 15,-103 48 2-15,0 2 0 0,-3 2 1 0,-5 0 0 16,2 1-2-16,-2-1 2 0,-1-1 0 0,1-2 5 16,-2-1 0-16,1-3 3 0,3-2-2 0,0-2 3 15,2-2-1-15,-1-2-9 0,3-3 1 16,2-1-9-16,0-1 5 0,0 0 5 0,6 0 15 15,-1-1 13-15,1-4 8 0,2-2 7 0,3-1-7 16,2-3-5-16,-1-1-7 0,2-3-2 16,3 0-7-16,-1-1 1 0,1-2 0 0,2 0-6 0,0 2 4 15,-3 3-4-15,-1 1 2 0,-3 4-1 16,-1 3 2-16,-3 2 1 0,-1 3-3 0,-4 0 4 16,-2 0-8-16,2 5 4 0,-2 2 0 0,1 2 2 15,-1 4 3-15,-1 1 0 0,0 2 5 16,0 2-7-16,-3 0 1 0,-1-2-3 0,2 2-11 15,-5-3-7-15,4 2-10 0,-4-2-11 0,2 0-33 16,-3-3-18-16,3 1-23 0,0-3-51 16,1-2-48-16,0 1-60 0,2-4-110 0,2-2-557 0</inkml:trace>
  <inkml:trace contextRef="#ctx0" brushRef="#br0" timeOffset="80269.14">24572 2057 1592 0,'0'0'28'16,"0"0"7"-16,0 0 95 0,0 0 32 15,0 0-12-15,0 0-29 0,0 0-15 0,0 0-20 16,87 142-9-16,-75-111-16 0,-2-1-12 0,0 4-3 15,-4 0-21-15,3 2-1 0,-7 1-9 0,0-1-4 16,-2-1-3-16,-3-2-2 0,-6-3-2 0,-2-2-9 16,-1-3-2-16,-7 0-15 0,-1-1-14 0,-1-2-19 15,-1-1-29-15,-3-1-37 0,0-1-50 16,0-2-74-16,7-4-157 0,2-5-948 0</inkml:trace>
  <inkml:trace contextRef="#ctx0" brushRef="#br0" timeOffset="80563.63">24970 2727 816 0,'0'0'422'0,"0"0"-263"0,0 0 40 0,0 0 24 0,0 0-28 0,0 0-69 15,0 0-24-15,0 0-29 0,-6 130-12 0,0-112-9 16,-3-1-13-16,-1 2-6 0,-1-1-11 16,-4 1-6-16,0 2-9 0,-5-1-7 0,-2 1-25 15,-2 0-43-15,-2-1-71 0,-4 1-124 0,8-7-269 16,5-3-878-16</inkml:trace>
  <inkml:trace contextRef="#ctx0" brushRef="#br0" timeOffset="81856.78">20999 3327 519 0,'0'0'6'0,"0"0"-40"15,0 0-1-15,0 0 34 0,0 0 30 0,0 0 15 16,0 0 5-16,0 0 9 0,0 0 10 16,0 0 15-16,0 0 6 0,0 0 3 0,0 0 3 15,138 120-5-15,-110-104 9 0,2 2-2 16,3-3 2-16,0 3-9 0,2-1-16 0,0 1-16 0,5 1-10 16,1 1-5-16,2-3-4 0,2 0-1 15,3-2-12-15,2-1-9 0,1-2-7 0,2 0-4 16,0-2 0-16,0 0 0 0,0-3 1 0,2 0-4 15,-3-3 0-15,-2 1-4 0,0-3-1 16,-5 0 2-16,3 0-3 0,-5-2 2 0,0 0 1 16,-5 0 0-16,0 0 2 0,-3-1 3 0,0-4 4 15,-1 1 2-15,0 0 5 0,0-3-4 0,-1 0-1 16,1 0-2-16,-1-1-4 0,4 0 0 0,-2-1-3 16,3 1 0-16,-3 0-2 0,1-1 3 15,1 2 3-15,0 0 0 0,0 0-2 0,0 2 3 16,-2-1-2-16,-1 3 0 0,-2-1-2 0,-1 2-3 15,-2 0-1-15,-2 1-2 0,1-1 4 0,-5 2-1 16,2-1-1-16,-1 1 3 0,-2-1-2 0,-2 1 1 16,1-1-1-16,0 1 0 0,-1-1 1 15,0 0-1-15,0 0 2 0,-1-2-1 0,1 1 2 16,0 0 0-16,-3-1 5 0,-1 0-1 0,2-2 7 16,-3 2-1-16,0-1-3 0,1-1 5 15,-2 2-6-15,-2-1 2 0,-1 1 6 0,0 0 0 16,2 0 1-16,-2 0 1 0,3 0-9 0,-3 0-5 15,2 1 0-15,0 0-5 0,1 1 1 0,-1-1-3 16,3 2 1-16,-2 0 0 0,3 0-1 16,0 0 4-16,-2 0-2 0,4 0-2 0,-3 0-2 15,0 0 0-15,2 0-1 0,-2 0-2 0,1 0 3 16,2 0-2-16,0 0 2 0,-2 2-1 0,1-1 1 16,0-1-2-16,1 1 1 0,0-1 1 15,-3 1 0-15,1-1 8 0,0 0-5 0,-2 0 2 16,1 0-2-16,-3 0 0 0,1 0-3 15,2-1-5-15,-4-3-8 0,3 1-20 0,-1-1-13 16,-3 1-20-16,-1 0-24 0,-2-2-37 0,-5 0-97 0,1 2-173 16,-2 0-722-16</inkml:trace>
  <inkml:trace contextRef="#ctx0" brushRef="#br0" timeOffset="82234.63">21786 3948 2068 0,'0'0'-11'0,"0"0"5"0,0 0 26 16,0 0 38-16,0 0 7 0,0 0-19 15,0 0-35-15,0 0-27 0,0 0-15 0,0 0-6 16,0 0-2-16,0 0-15 0,0 0-33 0,0 0-85 16,44 9-177-16,-36-7-968 0</inkml:trace>
  <inkml:trace contextRef="#ctx0" brushRef="#br0" timeOffset="82416.2">21682 4224 2383 0,'0'0'8'0,"0"0"-3"16,0 0 13-16,0 0 15 0,0 0 4 0,0 0-19 15,0 0-15-15,0 0-12 0,0 0-1 0,0 0 8 16,0 0 7-16,0 0-9 0,0 0-31 16,123 1-62-16,-82-2-103 0,1-1-135 15,-10 0-179-15,-10 0-790 0</inkml:trace>
  <inkml:trace contextRef="#ctx0" brushRef="#br0" timeOffset="82852.95">22227 3845 1814 0,'0'0'102'0,"0"0"-152"0,0 0 11 16,0 0 65-16,0 0 43 0,0 0-2 0,0 0-22 15,0 0-17-15,0 0-3 0,0 0-2 0,0 0-7 16,0 0-5-16,0 0-5 0,123 10-5 0,-114-3 4 16,-2 2 3-16,-3 0 3 0,-1 1 7 0,-2 2 3 15,-1 3 7-15,0 2 2 0,-3 2 3 16,-2 3-1-16,-2 2-3 0,2 0-1 0,-1 0-5 16,1 1-5-16,1-2-2 0,1 0-1 0,2 0-4 15,1-1-1-15,0-3-2 0,4 1-3 0,3-2-3 16,3-2-3-16,3-2-4 0,2-1-8 15,2-1-11-15,3-4-22 0,4-2-30 0,1-2-33 16,-2-3-38-16,3-1-51 0,-3 0-84 0,-4-2-125 16,-8 0-767-16</inkml:trace>
  <inkml:trace contextRef="#ctx0" brushRef="#br0" timeOffset="83048.33">22255 4054 1358 0,'0'0'-6'0,"0"0"-84"0,0 0 17 0,0 0 102 16,0 0 74-16,0 0 12 0,0 0-24 0,0 0-24 15,0 0-17-15,132 39-16 0,-96-36-15 0,3 2-22 16,0-1-28-16,1-2-33 0,1 1-27 16,-1-1-25-16,-2 0-21 0,-3 0-23 0,-1 0-26 15,-3 1-20-15,-6-1 22 0,-12-1-335 0</inkml:trace>
  <inkml:trace contextRef="#ctx0" brushRef="#br0" timeOffset="83478.88">21703 3892 1089 0,'0'0'151'0,"0"0"-3"16,0 0 10-16,0 0-12 0,0 0-25 0,0 0-15 16,0 0-24-16,0 0-13 0,0 0-17 0,0 0-20 15,0 0-19-15,0 0-20 0,0 0-16 0,0 0-13 16,-14-8-5-16,19 8 6 0,1 0 11 15,4 1 8-15,6 2 11 0,3 1 2 0,3 2-14 16,3 1-32-16,2 0-71 0,5 0-112 0,-7-1-165 16,-9-1-765-16</inkml:trace>
  <inkml:trace contextRef="#ctx0" brushRef="#br0" timeOffset="84385.4">22806 4117 1075 0,'0'0'29'0,"0"0"-22"0,0 0 74 0,0 0 30 15,0 0 1-15,0 0-30 0,0 0-31 16,0 0-12-16,0 0-2 0,0 0 11 0,0 0 7 16,0 0 0-16,0 0-7 0,0 0-12 0,50-83-14 15,-58 73-13-15,-2 0-15 0,-3 1-10 0,-2 0-6 16,-3 2-6-16,1 2 2 0,-3 1-1 0,0 3 2 16,-1 1 5-16,-2 1 1 0,5 4 2 15,-2 1 1-15,2-1 1 0,6 2-7 0,2-1-17 16,3 1-25-16,4 0-20 0,3 0-2 0,0 0 14 15,3-1 24-15,4 3 24 0,3-2 13 0,0-1 9 16,1 1 11-16,0-2 4 0,-1-1 5 0,3-1 0 16,-5-1 2-16,1-1-3 0,1-1 1 15,-3 0 3-15,0 0-3 0,-2 0 1 16,0 0-4-16,1-1-2 0,-4 0-6 0,2 1-6 16,-1 0-4-16,-2 0-6 0,3 2 0 0,-1 3 2 15,2 2 0-15,4 1 2 0,0 3 5 0,1 4-3 16,1 2 6-16,0 2 1 0,3 3-1 0,1 2 6 15,0 1 0-15,1 3 3 0,0 0-1 0,-1 3-2 16,0-1 1-16,-1-1-3 0,-3 1 4 16,-3-2 1-16,-4-2 0 0,-1 0 3 0,-3-3 6 15,0 0 5-15,-5-4 9 0,-3-2 6 0,0 0 5 16,-6-2 7-16,0-1-5 0,-3-2-4 0,-2 0-6 16,1-3-8-16,-1-1 0 0,0-2-5 15,3-3-3-15,-2 0-1 0,4-3-3 0,2 0-4 16,2 0-4-16,3-5-13 0,-2-2-18 0,5-2-12 15,-2-3-13-15,4-1-1 0,-3-4-1 0,1 0-2 16,4-4-10-16,-1-2-13 0,1-2-16 0,0-4-22 16,5 0-15-16,3 0-36 0,6-2-49 15,-3 10-21-15,-2 6-477 0</inkml:trace>
  <inkml:trace contextRef="#ctx0" brushRef="#br0" timeOffset="86751.9">23222 4081 652 0,'0'0'237'0,"0"0"-14"16,0 0-8-16,0 0-30 0,0 0-50 15,0 0-55-15,0 0-32 0,0 0-20 0,0 0-12 16,0 0-7-16,0 0-8 0,0 0-1 0,0 0-5 16,-64-56 4-16,56 61 2 0,-1 2-1 0,-1 2 0 15,1 5-1-15,0-1 2 0,1 3 1 16,0 2 4-16,1 0-4 0,2-1 1 0,1 1-2 15,3-1-6-15,1-1-1 0,0-1-6 16,2-1-1-16,5-2-1 0,0-1 2 0,3-3 7 0,0-1 6 16,1-3 12-16,2 0 10 0,-2-3 11 0,4-1 7 15,-3 0 5-15,1-3 5 0,-1-4 2 16,-1-3-4-16,2-1-6 0,-5 0-5 0,0-5-10 16,0 1-2-16,-5-2-7 0,3-1-6 15,-3-3-3-15,-2 0-7 0,0-2-4 0,-1-1-8 16,0-1-5-16,-1-1-7 0,-3 3-3 15,-2 0-3-15,-1 5 1 0,1 3 0 0,-2 6 2 0,-3 2 0 16,5 4-6-16,-2 1-6 0,2 2-11 0,-5 0-12 16,6 5-4-16,-3 3 3 0,2 3 6 15,-3 0 3-15,4 1 3 0,3 1-4 0,1 1 6 16,1-2 12-16,0 0 10 0,5-1 6 0,2-1 8 16,0-3 9-16,3 1 13 0,3-4 18 15,-2-2 19-15,3-1 9 0,-1-1 7 0,3 0 3 16,-2-2-4-16,1-3-9 0,1-2-9 0,0 0-12 15,-2 0-10-15,1 0-9 0,-1 1-5 0,0 2-9 16,-2 0-2-16,-1 2-6 0,0 1-6 0,-2 1-7 16,-1 0-10-16,-2 1-5 0,2 5-8 0,-2 1 2 15,0 3 6-15,-1 2 4 0,-1 3 10 16,-3-1 1-16,1 3 6 0,0-1 2 16,-2 0 6-16,1 0 0 0,-1-2 3 0,0 0 3 15,0-2-6-15,0-1 8 0,0-3-3 0,0-1 2 16,1-4 5-16,1-1-1 0,-1 0 8 0,0-2 13 15,-1 0 16-15,1 0 15 0,2 0 14 0,2-5 9 16,-1-1-4-16,4-2-13 0,0-2-17 0,3-3-18 16,0-1-17-16,1 0-3 0,3-1-7 15,-1 1-3-15,2-1-1 0,-1 1-1 0,1 1-5 16,-1 4-5-16,0 2 0 0,-2 3-15 0,-1 0-4 16,-3 4-4-16,-2 0-4 0,0 5 0 0,-1 2 6 15,-4 1 6-15,-1 4 4 0,-1 3 16 16,0 3 2-16,0 1 5 0,-2 1 7 0,-1-1-2 15,-3-1 0-15,4 0 0 0,-2-2-2 0,1-3-1 16,2 0 1-16,1-3-1 0,0-2-1 0,0-2 2 16,0-3 0-16,1-1 8 0,2 0 11 15,0-2 26-15,-2 0 25 0,3 0 18 0,2-5 12 16,-1-2-18-16,2-2-20 0,2-2-24 0,2-2-16 16,-1 0-9-16,0-3 0 0,2-1-5 15,-2 2-4-15,2-3-3 0,0 1-7 0,1-2 1 16,-2 2-5-16,1 1 3 0,-1 1-3 0,0 4-3 15,-3 2 0-15,1 2-7 0,-5 3-5 16,1 3-14-16,-2 1-6 0,0 0-6 0,-1 2 5 0,1 3 10 16,-2 2 7-16,-1 1 11 0,0 1 5 0,0 1 4 15,0 2 3-15,0 0 5 0,-1 0-3 16,-2 1 1-16,1-2 1 0,0 1-5 0,2 1 1 16,0-2-3-16,2 0-3 0,3 1-4 0,0-2 1 15,1 0-1-15,2-2-1 0,-1-2 6 16,0 0 0-16,1-3 7 0,-1 0 6 0,2-2 10 15,-2-1 7-15,2 0 9 0,0-1 6 0,1-4-2 16,-1-1-1-16,0 0-9 0,3-2-4 0,-2-2-3 16,0 1-5-16,1-1-3 0,0-2-4 0,3 2-3 15,-2 0-3-15,0 0 0 0,0 1-2 0,-1 2-1 16,-3 0-1-16,3 3-3 0,-5 0 0 16,-1 3-7-16,-1 1-5 0,-1 0-8 15,-2 0-6-15,-1 3 3 0,1 2 8 0,-1 2 8 16,0 1 12-16,0 3 4 0,0 0 1 0,-1 3 4 15,-2 0-4-15,0 0 1 0,1 1 0 0,2-2-1 16,0 0 0-16,0-2-3 0,0 1 1 16,0-3-1-16,1-1-2 0,3-1 3 0,0-2 0 0,2-2 1 15,-1-1 7-15,0 0 12 0,0-2 13 0,0 0 16 16,1 0 10-16,2-4 5 0,-2-1 4 16,0-1-1-16,2-2-4 0,0 0-3 0,-2-3-9 15,2 0-11-15,-2-1-9 0,0-1-8 0,3-1-5 16,-2-3-4-16,-2 1-2 0,2 0-2 15,-4-1-5-15,1-2 0 0,-2 3-2 0,-2-2-2 16,0 2-4-16,-8 1 0 0,0 2-1 0,0 1-7 16,-3 4 1-16,-1 1-5 0,1 2-5 15,-1 3-1-15,0 2-3 0,-1 0-1 0,-1 0 3 16,2 5-1-16,-3 2 1 0,1 0 1 0,2 3-2 16,3 0-2-16,1-1-1 0,4 0-1 0,-2 0-1 15,4 1-3-15,0-2 0 0,2 1-1 16,0-2 2-16,4 0 11 0,4-3 10 0,2 1 10 15,-1-3 13-15,7 1 3 0,-1-3 1 0,5 0 2 16,-3 0-2-16,-1-2 3 0,2-2 1 0,-2-1 5 16,0-1 0-16,-2-1 1 0,2-1 2 15,-2-2-5-15,2 0-6 0,-3-2-5 0,4 1-6 0,-4-1-6 16,3-3 2-16,-3 1-3 0,-2-1-1 16,6 1 2-16,-5-1-2 0,-1 0-1 0,1 0 2 15,0 0 0-15,1 0-3 0,-2 1 3 0,0 0 1 16,-2 3-2-16,-4-1 4 0,2 3-2 0,-4 0 3 15,3-1 1-15,-4 4 7 0,-1-1 3 16,-1 1-1-16,0 1 4 0,0 3-3 0,0 1-2 16,0 0-4-16,0 1-9 0,0 0-15 0,-1 0-17 15,1 0-14-15,-1 2-12 0,-3 3 5 16,0 2 12-16,1 1 17 0,-3 2 12 0,2 0 8 16,-2 1 1-16,4-1-4 0,-1 1 3 0,-3-2-2 15,5 1 0-15,0 0 1 0,1-2-3 16,0 1-1-16,0-1-2 0,0-3 4 0,0 1-3 15,0-2 5-15,1 0 2 0,0-2 1 0,1-1 3 16,2 1-1-16,-3-2 2 0,-1 1-2 0,1-1 4 16,0 1-3-16,-1 0-2 0,0-1 1 15,1 1 0-15,-1 0-2 0,0 2 0 0,1 0 1 16,-1 2-2-16,0 3 7 0,0 1 2 0,0 2 1 16,0 3 4-16,0 1-2 0,-2 3 1 0,0-3-3 15,-3 3-2-15,1-2-1 0,2 0-2 0,-2 0-1 16,1-2 0-16,2 0-3 0,1-1-2 0,0-1 0 15,0 0-3-15,5-2-1 0,0-1 0 16,3-2-1-16,-1-1 3 0,-1-2 7 16,3-1 6-16,0-2 5 0,-3-1 7 0,2 0-1 15,0 0 5-15,3-3 0 0,-1-1 1 0,0-1 0 0,1-4-6 16,2 1-2-16,0-1-7 0,0 0-5 16,-2-3-1-16,3 1-4 0,-1-1-2 0,-2 0-3 15,1-1-1-15,-3 1-3 0,-1 1 3 0,-3 2 2 16,1 2 6-16,-5 1 6 0,0 1 4 15,-1 3 4-15,0 1-3 0,0 0-3 0,-2 1-15 16,-4 0-12-16,2 0-11 0,-3 1-6 0,1 4 7 16,-3 2 4-16,0 1 11 0,0 2 3 0,0 0 3 15,1 2 0-15,2 0-5 0,0 0-1 0,1 1-2 16,1-1 2-16,4 0 0 0,-1-1 3 0,1 1-1 16,0-3-1-16,0 0 0 0,2-2 0 0,4-1 0 15,-2-2 1-15,2 0 8 0,-1-2 3 16,3-1 12-16,-1-1 5 0,-2 0 4 0,5 0 2 15,0-1-1-15,0-3-1 0,3-1-5 0,-2-1 2 16,1-1-4-16,1 2 1 0,-2-3-2 16,0 0-5-16,2 0-1 0,0-3-5 0,1 2 2 15,-3 0-2-15,2 1-2 0,-3 1-1 0,-4 2-2 16,0 2 1-16,-3 2 0 0,-2 1-2 16,-1 0-7-16,0 0-11 0,0 0-9 0,0 2 3 15,0 4 10-15,-2 1 15 0,-4 1 11 0,3 2 0 16,-4 1-1-16,3 1-4 0,-2 0-1 0,3-1-2 15,1-2-4-15,-1 0 1 0,3-1-3 16,0 1-2-16,0-4-3 0,3 1 0 0,1-1 2 16,3-3 8-16,-1 0 9 0,1 0 15 0,2-2 10 15,3 0 7-15,1 0 11 0,1-4-4 0,-2 0 2 16,1-3 0-16,1 0-8 0,-2 0 5 0,-1-3-3 16,0 1-4-16,0-2-6 0,3-1-8 0,-1-2-9 15,0-1-4-15,3-2-4 0,0-1-2 16,2-3-2-16,3-2-5 0,-1-4 6 0,1-1-11 15,-1-5-5-15,1 0-3 0,-2 0-11 0,-1 2 5 16,-4 2 2-16,-5 5 8 0,-4 4 10 0,-1 5 11 16,-4 5 11-16,0 4 10 0,-2 3-1 15,-4 2-10-15,0 1-12 0,-3 1-22 0,-3 7 0 16,-3 3-4-16,-3 5 5 0,-3 4 6 16,0 4-2-16,0 4 4 0,-2 3 0 0,0 2 0 15,5 0-8-15,0 1 2 0,4-2-11 0,1-2-7 16,7-2-6-16,0 0-14 0,3-3-6 0,2-2-9 15,1-3-2-15,0-1-8 0,0-2-6 16,4-2-5-16,2-2-22 0,-1-3-13 0,4-2-43 16,2-2-65-16,0-3-98 0,-2-1-49 0,-1-2-375 0</inkml:trace>
  <inkml:trace contextRef="#ctx0" brushRef="#br0" timeOffset="87052.07">24238 3742 1720 0,'0'0'45'0,"0"0"8"0,0 0 58 16,0 0 13-16,0 0-26 0,134 0-27 0,-103 0-17 15,2 0-9-15,1 1-11 0,-1 2-13 0,2 2-8 16,-1 0-7-16,-1 1-3 0,2 0-12 16,-2 1-26-16,-3 0-54 0,-2 1-76 15,-2 0-94-15,-7-2-146 0,-8-1-926 0</inkml:trace>
  <inkml:trace contextRef="#ctx0" brushRef="#br0" timeOffset="88153.08">24595 3499 235 0,'0'0'91'0,"0"0"35"0,0 0 37 16,0 0 18-16,0 0-22 0,0 0-19 0,0 0-8 16,0 0-4-16,0 0-9 0,0 0-18 0,0 0-16 15,0 0-6-15,29-18-9 0,-29 18-3 16,0 0-8-16,0 0-10 0,0 0-14 0,0 0-15 15,0 0-10-15,0 1-17 0,-1 1-7 0,-3 3 2 16,0 1 10-16,-3 5 11 0,2 1 9 0,-4 5 1 16,-1 1-4-16,0 3-5 0,-1 0-4 15,1-1-5-15,-2 2-6 0,2 0-14 0,0 1-30 16,-3 0-44-16,3-1-51 0,-2 1-79 0,3-7-101 16,4-5-552-16</inkml:trace>
  <inkml:trace contextRef="#ctx0" brushRef="#br0" timeOffset="98007.88">12500 5077 610 0,'0'0'71'0,"0"0"19"15,0 0 42-15,0 0 49 0,0 0 26 16,0 0-11-16,0 0-33 0,0 0-38 0,0 0-40 15,0 0-39-15,0 0-35 0,0 0-5 0,0-41 8 16,0 53 16-16,0 4 15 0,0 5-4 0,0 3-13 16,0 3-12-16,0 0-3 0,0 5-3 0,0-2-1 15,-1 1-3-15,1-2-2 0,0 0-3 0,0-4-1 16,2-3-2-16,4-2 2 0,1-3-5 16,1-3-4-16,2-3 1 0,5-3-6 0,-2-4-1 15,2-3 3-15,1-1 1 0,4-4 5 0,-1-8 1 16,2-2-3-16,0-3-1 0,-2-1 2 15,-1-3 3-15,-4 0 4 0,3-2 4 0,-6 0 3 16,2-1-1-16,-3 0-1 0,0-2-1 0,0 0-5 16,-2-2-2-16,0 0 1 0,-3-1-5 15,2 1-1-15,-4 4 1 0,-2 5-2 0,0 3 10 16,-1 5 10-16,0 5 4 0,-1 5-10 0,-1 1-36 16,-6 5-23-16,2 7-6 0,-3 8 13 0,-3 4 40 15,-2 6 18-15,3 2 7 0,1 2-1 16,0 4-9-16,3-3-3 0,3 1-3 0,-1 0-4 15,3-4 1-15,0-3 0 0,2-3-4 0,4-3-8 16,2-3-10-16,5-4-27 0,6-5-57 0,-1-2-64 16,7-4-54-16,0-5-36 0,-6 0-7 0,-4 0-513 15</inkml:trace>
  <inkml:trace contextRef="#ctx0" brushRef="#br0" timeOffset="99385.95">13095 5035 2011 0,'0'0'-28'0,"0"0"17"0,0 0 31 15,0 0 61-15,0 0 4 0,0 0-29 0,0 0-20 16,0 0-7-16,0 0-8 0,0 0-6 16,0 0-2-16,0 0-8 0,0 0-3 0,114-26-9 15,-107 35-4-15,-1 2-4 0,-3 1-1 0,-1 2 2 16,-2 1-3-16,-2 3 2 0,-3 0-2 15,-5 1 3-15,-2 4 4 0,-4-1 5 0,2 3 7 16,-4 0 2-16,2 0 3 0,-2 1 0 0,2 0 1 16,2-1-1-16,1-1-3 0,2 0-1 0,4-4-4 15,1 1 0-15,6-4-7 0,0-1-2 0,0-2-9 16,9-4-10-16,2 0-6 0,-1-2-6 16,6-5 0-16,-3-1-2 0,1-2-3 15,3-3-19-15,-3-5-32 0,1-2-27 0,-3-2-23 0,-1 0-1 16,-1 1 17-16,-3 0 29 0,-4-1 32 0,-3 0 25 15,0 1 12-15,-2 0 3 0,-6-1 1 0,-4 0 1 16,-3 0 11-16,0-2 6 0,-4 0 5 16,-2 0 4-16,1-1 1 0,-2 1 8 15,1 2 14-15,2 2 25 0,0 2 23 0,5 2 21 0,-1 2 3 16,7 3-7-16,2 0-12 0,1 0-28 16,3 1-33-16,2 0-46 0,0 0-20 0,0 0 7 15,7 0 28-15,-1 0 40 0,4 0 17 0,4 0 0 16,2 0-4-16,3 0-8 0,6 0-6 15,-1 0-5-15,3-1-10 0,-2-2-3 0,2 0-1 16,-3-2-6-16,2 0 8 0,-4 1 0 0,0-1 0 16,0-1 1-16,-1-1 0 0,-2 0 1 0,0 0 0 15,-3 0 3-15,-2 1-7 0,-3 0 0 16,-3 3-2-16,-1 0 4 0,-3 2 10 0,-3 1 10 0,-1 0 0 16,0 0-14-16,0 0-14 0,0 4-10 15,0 2 7-15,0 1 11 0,0 2 20 0,0 2 1 16,-1 2-1-16,-2 1 3 0,0 1-7 0,0 1 2 15,2 0-3-15,-1 0-2 0,1 0-4 0,1-1-2 16,0-2-1-16,0-1-1 0,0-1-1 16,3-2-3-16,1-2-3 0,3-1-6 0,1-3 2 15,0-1 1-15,2-2 4 0,2 0 9 0,0-5-3 16,0-3 2-16,3-1-4 0,-2-3-6 16,0-1-3-16,3 1-4 0,-3-2 0 0,-2-1 3 15,2 1 5-15,-5-1 5 0,1 1 2 0,0 0 0 16,0 0-2-16,-3 1-4 0,0 1-1 0,0 2 0 15,-2 3-2-15,-2 1 0 0,1 2-3 16,-3 2-6-16,0 2-10 0,0 0-23 0,0 0-28 16,0 3-7-16,-1 3 12 0,-3 3 21 0,0 4 33 15,-2 2 8-15,2 2 1 0,-1 2-1 0,2 1 2 16,2-1 3-16,0 1-2 0,1-1 1 0,1-2 0 16,3-2-5-16,5-1 2 0,1-2-6 0,3-2-18 15,3-2-11-15,3-3-6 0,2-1-7 16,2-4 9-16,4 0 4 0,0-5 7 0,1-4 10 15,2-2 10-15,-2 0 9 0,-3-2 3 0,-1 2 5 16,-6-2 2-16,1 1 4 0,-4-1 9 16,-2-1 8-16,-3 0 9 0,0-2 5 0,0 0 2 15,-3-1-4-15,-3-2 3 0,1 1 0 0,-4 1 3 16,-1 0 1-16,0 3-1 0,-6 2 5 16,-1 2-3-16,0 3 2 0,-3 1-11 0,-3 3-11 15,1 3-11-15,0 0-7 0,-1 4 3 0,-2 3-5 16,1 2 1-16,-2 1-8 0,3 2-1 0,-1 2 1 15,1 2-2-15,-1 1 2 0,4 1-2 0,0 2-5 16,4-2-3-16,1 0-5 0,5-2-7 16,0-1-6-16,2-2-10 0,7-3-13 0,0-3-9 15,2-1-14-15,2-4 0 0,1-1 4 0,-1-1 17 16,-2 0 24-16,3-3 13 0,-2-3 16 0,-1-1 3 16,0 0 1-16,-2-1 3 0,-2 1 2 0,-1 1 1 15,3 1 0-15,-6 1 2 0,2-1 0 16,-3 3 0-16,0 0-3 0,0 1-7 0,-1 0-11 15,-1 1-12-15,1 0-14 0,-1 0-10 0,0 0 2 16,0 3 13-16,0 2 12 0,0 0 14 0,0 5 6 16,0-1-2-16,0 3-1 0,0-1 0 15,0 2-2-15,2-2 2 0,0 1 3 0,0-1-1 16,3-2 3-16,0-1 3 0,1-1 5 16,1-3 9-16,2-2 6 0,2-1 6 0,0-1 4 0,4-1 2 15,0-6 4-15,5-2 7 0,-2-2-1 16,5-1-3-16,-1-2-1 0,-2-2-2 0,0 0 9 15,-1-2 10-15,-2-2-1 0,1 1-5 0,-3-3-11 16,1-3-14-16,-1 0-9 0,1-3-9 16,-1-1-7-16,2-5-4 0,0 0-4 0,0-4-5 15,1-4-12-15,-2 2-8 0,0 0-12 0,-6 1-2 16,0 5 13-16,-6 3 15 0,-3 7 23 0,-1 6 23 16,-4 6 12-16,-2 5 4 0,-3 5-7 0,-2 2-14 15,0 8-13-15,-3 5-9 0,-2 7 0 0,-2 6 1 16,-1 6 4-16,0 4 9 0,1 5 1 15,0 4 1-15,1 3-1 0,-1 3-11 0,2-2-4 16,2 0-2-16,4-2-8 0,1-6-5 0,5-2-18 16,2-4-44-16,2-5-66 0,4-2-75 15,7-2-45-15,4-2-52 0,6-1-40 0,-6-7-14 16,0-5-547-16</inkml:trace>
  <inkml:trace contextRef="#ctx0" brushRef="#br0" timeOffset="100484.35">14958 5128 1465 0,'0'0'-4'0,"0"0"35"15,0 0 47-15,0 0 26 0,0 0-3 0,0 0-37 16,0 0-18-16,0 0-5 0,0 0 1 0,0 0 3 16,130-129 4-16,-113 119 1 0,0 5-3 15,-4 1-10-15,0 3-15 0,-2 1-14 0,-1 0-18 16,-1 6-10-16,-3 3-11 0,2 6-3 0,-3 1 0 16,-2 4-1-16,-2 1 5 0,-1 2 0 0,-1 1 7 15,-5-1 4-15,1 0 6 0,-3-1 6 16,1-1 3-16,1-5 8 0,1 1 2 0,-1-3 8 15,2-4 3-15,0-1 3 0,2-3 4 0,0-3 0 16,2-2 11-16,0-1 11 0,0 0 17 0,0 0 1 16,0-3-10-16,2-3-20 0,3-2-21 0,-2-3-8 15,6-3-5-15,1-1 2 0,-1-2-2 0,2-1 1 16,-1 0-1-16,2-1-1 0,-1 1 1 16,1 0-5-16,-2-1-1 0,2 2-3 15,-2 2 1-15,1 1-5 0,-2 2-3 0,0 4-4 0,-2 1-6 16,2 2-2-16,-4 3-8 0,0 2-6 15,-1 0-7-15,-2 0-5 0,1 3 4 0,-2 3 7 16,1 1 14-16,0 2 10 0,1 0 10 0,-2 3 5 16,2-2 0-16,-2 1 0 0,2-2-1 0,-1-1 1 15,1-2-1-15,-2 0 5 0,1-1 1 16,0-3 6-16,-2-1 8 0,1 1 18 0,-1-2 22 16,0 0 18-16,0 0 12 0,0 0-9 0,0 0-16 15,0 0-17-15,0-2-13 0,0 0-9 16,0-1-3-16,0-1-5 0,0-1-5 0,0 2 4 15,0-2-3-15,0 1 1 0,0 0-2 0,0-1-2 16,-1 0-1-16,1 1-1 0,0 0 2 0,0 1-2 16,0 0 1-16,0 1-3 0,-2 1 0 15,2-1 0-15,0 0-1 0,0 1-1 0,0 1 0 0,0-1-1 16,0 1-1-16,0-1 2 0,0 1-4 16,0 0 4-16,0-1 0 0,0 0 0 15,0-1 5-15,0 2-4 0,0-1-1 0,0 1 0 16,0-1 1-16,0 1 0 0,0 0 2 0,0-1-2 15,0 1 0-15,0-1 1 0,2 0-3 0,0-1 4 16,1 0-5-16,2 0 4 0,1-2 1 0,-1 1 1 16,1-1 7-16,2-1-6 0,-1 2 1 0,3-2 0 15,-3 1-5-15,1 1 3 0,2-1 1 16,-4 1 0-16,0 2-1 0,2 0-1 0,-2 1-2 16,1 0 1-16,0 0-3 0,0 2 1 0,-1 4 0 15,2 1 0-15,1 1 5 0,-4 1-5 0,1 1 4 16,-1 2-1-16,-3 1 3 0,2 2 0 15,-4 0 0-15,0 3 7 0,-1 2-6 0,-8 0 4 16,0 2-1-16,-2 2-3 0,-4 4 2 0,-1 1 1 16,-1 2-1-16,-2 1 2 0,-1 1 0 0,-2 3 0 15,-1 1 2-15,2 0 0 0,-3 2 1 16,2-2 1-16,1-2-3 0,3 1 0 0,0-1-6 16,5-2-2-16,0 2-3 0,3-3-2 0,2 0 1 15,2-2-5-15,2-2-4 0,-2 1-6 16,6-2-9-16,-1-2-10 0,1-2-12 0,0 0-21 15,3-4-26-15,5-4-41 0,2-5-64 0,2-3-111 16,4-5-89-16,-4-2-54 0,-1 0-548 0</inkml:trace>
  <inkml:trace contextRef="#ctx0" brushRef="#br0" timeOffset="101311.31">15828 5594 446 0,'0'0'619'0,"0"0"-600"0,0 0 39 16,0 0 54-16,0 0 29 0,0 0-9 0,0 0-24 15,0 0-6-15,0 0 1 0,0 0 6 0,0 0 2 16,0 0-7-16,83-117-7 0,-82 106-12 0,1 2-11 16,-2 0-8-16,0 0-11 0,-6 4-10 0,0-1-10 15,-2 3-17-15,-3 1-12 0,-3 2-14 16,-4 1-6-16,-1 6 0 0,-3 3 1 0,-2 3 6 15,1 4 2-15,1 0 0 0,0 0 1 16,4 1 0-16,0-1-3 0,5 0-1 0,0 0 4 16,4 0-1-16,2-2 0 0,3-1-3 0,2-1-8 15,2-1-5-15,0-3-5 0,2 0-1 0,4-2-2 16,3-3 5-16,2-1 3 0,6-3 3 16,0 0 8-16,3-7 1 0,1-3-1 0,3-2 2 15,-2-1-2-15,0-1 3 0,-2-1 4 0,-2 2 4 16,-2-2 7-16,-2 1 3 0,-4 0 4 0,-2 2 0 15,0 0 1-15,-3 2 1 0,-2 3 2 16,0 1 3-16,-3 2 2 0,1 3 4 0,-1 1-5 16,0 0-15-16,0 2-19 0,0 5-8 0,-2 3 2 15,0 5 9-15,-1 2 17 0,2 4-2 0,-2 2 1 16,0 0-3-16,3 1-1 0,0-1-2 0,3 0-3 16,3-2-5-16,7-4-11 0,3-2-20 15,4-4-40-15,5-1-59 0,3-6-109 0,-4-1-159 16,-9-2-847-16</inkml:trace>
  <inkml:trace contextRef="#ctx0" brushRef="#br0" timeOffset="103247.39">16832 4982 299 0,'0'0'73'0,"0"0"21"16,0 0 49-16,0 0 36 0,0 0 7 0,0 0-27 15,0 0-31-15,0 0-20 0,0 0-16 0,0 0-7 16,0 0-9-16,0 0-3 0,-45-36-5 0,31 35-8 16,1 1-5-16,0 0-8 0,-1 0-7 15,-1 0-4-15,0 4-1 0,-1 1-6 0,-3 2-1 16,0 1-5-16,-2 1-1 0,1 2 0 0,-2 3-3 15,-1 1 3-15,-3 1 0 0,4 0 3 16,-2 2-1-16,2-1 1 0,1 0-2 0,3 2-1 16,1-1 0-16,2 2-5 0,0-1 0 0,5 2-6 15,0 0 4-15,3 0-3 0,3-1-5 0,4 1 4 16,0-1-14-16,0-2 0 0,6-1 1 16,4 0-3-16,2-1 1 0,1-3-2 0,1 0-3 15,3-3-1-15,2 0-5 0,2-2-6 0,0-3-7 16,2 0-18-16,4-3-3 0,-2-1-12 15,-1-1-17-15,-1 0-14 0,-4-3-37 0,2-2-32 16,-3 0-31-16,-3-1-32 0,1-1-25 0,-5 2-29 16,-6 1-511-16</inkml:trace>
  <inkml:trace contextRef="#ctx0" brushRef="#br0" timeOffset="103498.15">16241 5209 1789 0,'0'0'-59'0,"0"0"10"15,0 0 40-15,0 0 62 0,0 0 48 0,0 0 6 16,0 0-4-16,0 0-14 0,0 0-13 0,133 20-13 15,-94-18-14-15,2 1-14 0,0-1-13 16,1-1-12-16,0 0-6 0,-2 0-14 0,-2 1-19 16,0 0-42-16,-4-1-75 0,-2-1-140 0,-2 0-116 15,-10 0-66-15,-6 0-504 0</inkml:trace>
  <inkml:trace contextRef="#ctx0" brushRef="#br0" timeOffset="104088.51">17338 4755 732 0,'0'0'58'0,"0"0"-171"16,0 0 36-16,0 0 138 0,0 0 57 0,0 0 14 16,0 0-18-16,0 0-22 0,0 0-18 0,119 11-14 15,-94-10-14-15,4-1-17 0,-1 0-14 16,-1 1-12-16,-1-1-13 0,-4 2-25 0,1-2-59 15,-4 1-70-15,-2-1-70 0,-4 0-5 16,-5 1-329-16</inkml:trace>
  <inkml:trace contextRef="#ctx0" brushRef="#br0" timeOffset="104472.32">17339 4741 1425 0,'0'0'-102'0,"0"0"28"0,0 0 99 15,0 0 95-15,0 0 17 0,0 0-20 0,0 0-10 16,-30 136-10-16,29-110-7 0,1 2-11 0,-1 1-17 16,1 0-10-16,0 3-7 0,-1-3-2 15,-1 3 2-15,-2 0 3 0,1-1-1 0,0-1 0 16,-2 0-7-16,2-1-6 0,-5-3-7 0,5 0-6 15,-3-1-2-15,2-4-4 0,-3 1-1 0,0-2-3 16,2-2 0-16,-2-1 1 0,4-2-2 0,1-3 2 16,-1 0-4-16,1-2-2 0,2-1-1 0,0-2-2 15,0 1 2-15,0-3 1 0,4 0 4 16,-1-4-1-16,0 3 3 0,3-2-2 16,-1 1 2-16,2-1 0 0,3-1 1 0,0 1-2 15,2 1-4-15,4-2-2 0,-1 1-6 0,4-1-5 16,3 1-6-16,3-1-8 0,-1 0-12 0,5 0-16 15,1 0-26-15,2 0-51 0,0 2-75 0,4-1-143 16,-12 0-146-16,-6-1-815 0</inkml:trace>
  <inkml:trace contextRef="#ctx0" brushRef="#br0" timeOffset="105097.84">17738 5113 1023 0,'0'0'109'0,"0"0"14"0,0 0 16 0,0 0-13 16,0 0-33-16,0 0-37 0,0 0-11 0,0 0 13 16,0 0 4-16,0 0-2 0,0 0-9 0,0 0-10 15,0 0-8-15,0 0-6 0,128 55-1 0,-101-50-8 16,-1 0-9-16,4-1-9 0,3 0-9 15,2-1-13-15,-1 0-20 0,5-2-34 0,-1 2-66 16,1-3-103-16,-4 0-83 0,-4 0-43 0,-11 0-493 0</inkml:trace>
  <inkml:trace contextRef="#ctx0" brushRef="#br0" timeOffset="105897.12">18715 4961 1466 0,'0'0'279'15,"0"0"-292"-15,0 0 51 0,0 0 64 0,0 0 30 16,0 0-4-16,0 0-58 0,0 0-60 0,0 0-38 16,0 0-7-16,0 0 15 0,0 0 32 15,0 0 19-15,-55 80-8 0,43-43-4 0,-3 1-6 16,0 0-3-16,3-1-1 0,-1-1 0 15,-1 0-5-15,2-4-1 0,2-2-1 0,1-2-3 16,0-3 1-16,4 0 2 0,-2-3 0 0,2-4 5 16,0-1 0-16,1-3 2 0,1-2 2 15,1-5-1-15,2-2 3 0,0-3 1 0,0 0 8 0,0-2 11 16,0 0 8-16,0-3 5 0,4-1-4 0,-2-4-15 16,2-5-10-16,1-2-9 0,-1-3-6 15,2-3 2-15,-2-1-2 0,3-2 0 0,-1-4 1 16,1 0-5-16,1-4 2 0,0-2-3 15,2-2 0-15,0-1-2 0,1 0-4 0,-1-1-2 16,0 4 0-16,-1 3 0 0,2 5 4 0,-4 2 5 16,2 9-1-16,1 1 0 0,-3 4-1 0,1 5-5 15,-4 1-4-15,4 4-4 0,-3 0-9 16,2 2 2-16,-1 7 8 0,0 2 13 0,2 4 13 0,2 5 9 16,-1 3 1-16,1 1-5 0,1 2 1 15,-1 1 1-15,1-1-2 0,0 2 4 0,-1 1-6 16,0-2-2-16,1 1-4 0,-1-1-3 0,-1-1-1 15,0-2-4-15,0-2 0 0,0-1-4 0,-2-3-7 16,1-2-10-16,1-2-15 0,-1-1-20 16,-4-3-24-16,4-1-35 0,-6-1-57 0,0-2-98 15,-2 0-74-15,0-4-69 0,0 0-625 0</inkml:trace>
  <inkml:trace contextRef="#ctx0" brushRef="#br0" timeOffset="106071.27">18546 5324 2561 0,'0'0'3'0,"0"0"9"15,0 0 10-15,0 0 17 0,0 0 9 0,0 0-10 16,0 0-14-16,0 0-11 0,0 0-2 0,0 0 2 16,0 0 6-16,0 0-2 0,124-14-15 15,-82 8-20-15,5 0-44 0,1 1-69 16,-4 1-108-16,4 0-138 0,-6 2-102 0,-9 0-34 15,-11-1-490-15</inkml:trace>
  <inkml:trace contextRef="#ctx0" brushRef="#br0" timeOffset="106250.28">19350 5155 2758 0,'0'0'30'0,"0"0"26"0,0 0 15 16,0 0-4-16,0 0-28 0,0 0-32 0,0 0-29 15,0 0-35-15,0 0-28 0,0 0-46 16,0 0-100-16,0 0-181 0,0 0-167 16,10-34-869-16</inkml:trace>
  <inkml:trace contextRef="#ctx0" brushRef="#br0" timeOffset="106410.31">19387 5414 2099 0,'0'0'34'0,"0"0"28"0,0 0 29 16,0 0 10-16,0 0-17 0,41 125-7 0,-37-106-14 16,3 1-19-16,-4 1-18 0,-3-1-7 15,0 1-8-15,0 0-11 0,-2-2-16 0,-7 0-16 16,-1-1-38-16,0-1-75 0,-4 2-176 16,4-6-245-16,2-4-872 0</inkml:trace>
  <inkml:trace contextRef="#ctx0" brushRef="#br0" timeOffset="106938.32">19987 5045 2685 0,'0'0'-108'0,"0"0"61"0,0 0 21 0,0 0 51 16,0 0 13-16,0 0 0 0,0 0-13 0,0 0-2 16,0 0-10-16,-17 116-4 0,7-79-6 0,4 0-3 15,-3-1 3-15,0-1-3 16,1-2 1-16,-2 0-2 0,1-2 0 0,1-2-6 0,-3-3-2 16,5 0 0-16,-3-6-5 0,-1 0 2 15,2-4 0-15,0-3-1 0,4-2-1 0,-4-3 2 16,5-2 3-16,2-4 6 0,1-1 12 0,0-1 11 15,0 0 9-15,0-2-4 0,0-5-5 0,1-4-11 16,2-2-6-16,3-4 5 0,-1-4-3 16,2-3 2-16,1-5-1 0,-2-2 0 0,4-3 2 15,-1-1 4-15,-1-3-1 0,3-2-2 0,-1 0 0 16,1-1-7-16,0-1 0 0,0 2-2 0,0 3 2 16,3 5 0-16,-6 6 0 0,-1 5 3 0,2 6 1 15,-4 5 3-15,1 5-5 0,-4 3-1 0,4 2-8 16,-3 3 0-16,4 7 6 0,-3 7 5 15,4 7 10-15,0 3 0 0,1 7-5 0,-1 1-3 16,-1 2-5-16,1 3-3 0,-1-1 4 0,-3 0 3 16,2-2-2-16,-1-2-1 0,2-3-4 0,3 0-6 15,-1-5 1-15,2 0-2 0,1-2-7 16,-1-4-8-16,0-4-12 0,0-3-21 0,0-2-20 16,-2-3-28-16,1 0-38 0,-1-4-49 15,-2 0-107-15,-3-1-111 0,-1-3-72 0,0-1-553 0</inkml:trace>
  <inkml:trace contextRef="#ctx0" brushRef="#br0" timeOffset="107112.12">19874 5411 2302 0,'0'0'105'0,"0"0"-112"15,0 0 12-15,0 0 46 0,0 0 29 0,0 0-4 16,0 0-6-16,0 0-6 0,0 0-16 0,0 0-9 15,133 15-16-15,-100-15-10 0,-1 0-9 0,4-1-14 16,-3-3-20-16,-1 1-42 0,-1-1-64 0,1 1-121 16,-4 1-196-16,-7-1-128 0,-8 1-753 0</inkml:trace>
  <inkml:trace contextRef="#ctx0" brushRef="#br0" timeOffset="107618.52">20132 4752 2319 0,'0'0'-92'0,"0"0"35"15,0 0 62-15,0 0 62 0,0 0 15 0,0 0-25 16,0 0-16-16,0 0-11 0,0 0-9 15,122 1-1-15,-96 1-1 0,-1-1-5 0,0-1 1 16,0 0-4-16,-1 0-2 0,2 0-1 0,-4 0 0 16,-2-1 1-16,0-2-1 0,-6 1 5 15,-1 0 3-15,-6 1-1 0,-2 0 0 0,-3 1-1 0,1 0-6 16,0 0-2-16,-2 0-1 0,1 0-7 16,-1 0-4-16,0 2-5 0,0 2-6 0,5 5 5 15,-3 3 6-15,6 4 6 0,-1 6 3 16,3 2 1-16,-1 5-3 0,2 3 1 0,-2 4-1 15,0 1 2-15,1 3 1 0,-1 1-2 0,-2 2 4 16,1 0-2-16,-2 0 0 0,0 0-1 0,0 1-4 16,-4-3 1-16,3 1 0 0,-5-3 1 0,0 0-1 15,1-1 4-15,1-1 3 0,2-1-1 16,2-3 5-16,-1-1-1 0,2-2-1 0,0-3 0 16,-4-3 2-16,-1-5 1 0,-1-2 3 0,-2-3 8 15,0-2 6-15,-3-4 13 0,-3-1 8 0,-3-1 1 16,-2-3-9-16,-3-1-10 0,-1 1-14 15,-3-3-7-15,3 0-2 0,-1 0-10 0,2 0-11 16,-1-5-23-16,2 2-30 0,1-3-40 0,-3 1-67 16,3-2-130-16,2 3-181 0,4 0-890 15</inkml:trace>
  <inkml:trace contextRef="#ctx0" brushRef="#br0" timeOffset="107836.75">21065 5689 2900 0,'0'0'-50'0,"0"0"28"16,0 0 79-16,0 0 25 0,0 0-13 16,0 0-16-16,0 0-23 0,0 0-13 0,-13 120-12 15,-2-102 4-15,2-3-5 0,-5 3-4 0,-2-1 0 16,-3 1-21-16,-3 0-19 0,0 0-39 15,-2 0-56-15,-2 0-63 0,3-1-150 0,5-5-179 16,9-4-948-16</inkml:trace>
  <inkml:trace contextRef="#ctx0" brushRef="#br0" timeOffset="108715.3">21684 5164 869 0,'0'0'183'0,"0"0"6"0,0 0 55 0,0 0 29 16,0 0-19-16,0 0-57 0,0 0-63 16,0 0-42-16,0 0-33 0,0 0-37 0,0 0-25 15,0 0-10-15,0 0 7 0,0 0 11 0,-40 43 12 16,30-7 1-16,-1 2-11 0,0 1 0 16,0 0-3-16,-5 1-2 0,5-1 4 0,-4 1-2 15,1-2-1-15,1-4-1 0,0-3 0 0,0-3-4 16,0-2 3-16,3-2 0 0,1-5-1 15,3-2 0-15,1-4 0 0,3-3-4 0,1-4 3 0,1-3 8 16,0-2 11-16,0-1 13 0,0 0 5 16,0-4-4-16,1-3-12 0,1-3-12 0,3-5-5 15,1-5-2-15,1-4 0 0,-1-5 7 0,3-1-6 16,2-5 0-16,1-2 0 0,0-6-4 0,2-3 0 16,-1-1 0-16,2-2-3 0,-3 2 2 15,4 4 0-15,-5 5 4 0,-1 5 3 0,-2 8 3 16,-2 6 3-16,1 5-3 0,-2 4 1 0,1 5-1 15,-1 2-8-15,1 2-2 0,-2 1-6 0,1 1 0 16,1 6 4-16,3 6 10 0,1 4 7 16,3 5 2-16,1 6 4 0,1 3-1 0,2 4 1 15,1-1 0-15,-2 3 0 0,0 1-5 16,2 0-5-16,-2-1 1 0,0-1-4 0,-1 0-4 0,0-5 1 16,-2-1-7-16,0-2 1 0,-3-2-1 15,0-3-10-15,-5-2-9 0,-2-3-15 0,-2-1-26 16,-1-4-29-16,0-2-38 0,-4 0-51 0,-3-2-89 15,-1-2-71-15,-2-1-57 0,3-2-49 16,1-2-416-16</inkml:trace>
  <inkml:trace contextRef="#ctx0" brushRef="#br0" timeOffset="108916.25">21487 5511 2376 0,'0'0'-57'0,"0"0"39"0,0 0 57 16,0 0 57-16,0 0 15 0,0 0-27 0,0 0-11 16,120 6-9-16,-93-4-14 0,4 2-15 15,3-2-11-15,4 1-10 0,1 0-10 0,1-1-10 16,-1 0-27-16,-2 1-37 0,1-2-53 16,-6 2-103-16,-1 0-142 0,-10-1-153 0,-6 0-859 0</inkml:trace>
  <inkml:trace contextRef="#ctx0" brushRef="#br0" timeOffset="109355.04">22757 5193 2043 0,'0'0'-59'0,"0"0"50"0,0 0 75 0,0 0 43 16,0 0-32-16,0 0-47 0,0 0-24 16,0 0-1-16,0 0 12 0,0 0 20 0,0 0 9 15,0 0-3-15,0 0-6 0,-29 56-3 0,16-44 1 16,-2 1-3-16,-4-1-3 0,-4 1-5 0,-2 0-2 15,-2-2-3-15,0 1-2 0,1-2 2 0,-1 1-1 16,0-1 1-16,0 1-3 0,4-3 0 16,-2 3-4-16,6-2 0 0,3 2 1 0,3-2-2 15,6-1 0-15,0 1-7 0,4 0-2 0,3-1-4 16,0 0-2-16,2 0 2 0,4 3 2 0,2-4 5 16,2 2 1-16,5-1 7 0,1 0 0 0,4-1-2 15,5 0-1-15,-3 0-3 0,6-1-3 0,0-1-6 16,0-1 0-16,2 2-4 0,0-1 3 15,1 0-8-15,-1 0-13 0,-1-1-27 0,-1 1-43 16,2-1-69-16,-3 1-94 0,-1 1-174 0,-6-3-127 16,-5-1-714-16</inkml:trace>
  <inkml:trace contextRef="#ctx0" brushRef="#br0" timeOffset="109753.09">23309 5196 2416 0,'0'0'-36'0,"0"0"29"15,0 0 42-15,0 0 25 0,0 0-3 0,0 0-31 16,0 0-19-16,0 0-11 0,0 0 7 0,0 0 17 15,0 0 6-15,0 0 6 0,0 0-4 0,-123 85-3 16,104-73-3-16,-3 1 2 0,0-1 6 0,0-1-3 16,1 1 7-16,-3-2-6 0,-1 0-4 0,2 0-3 15,-4-2-6-15,4 2-2 0,2-3 0 0,1 1 1 16,7-2-5-16,5 1 0 0,1-1-8 16,4-1-1-16,3 2-4 0,0 0-1 15,1 1 1-15,6-1-1 0,2 1 10 0,5 1-1 16,6 1 4-16,1-2-1 0,6 0-5 0,0-1-8 15,2 0-3-15,2 0-4 0,-1-1-5 0,1 0 2 16,-1 0-10-16,0-2-18 0,-1 2-28 0,0-2-39 16,-2 1-59-16,0 1-83 0,-1-2-138 15,-6 0-142-15,-7-2-785 0</inkml:trace>
  <inkml:trace contextRef="#ctx0" brushRef="#br0" timeOffset="110141.74">23544 5197 2411 0,'0'0'-48'15,"0"0"29"-15,0 0 49 0,0 0 20 16,0 0 4-16,125-16-12 0,-110 16 0 0,2 0-7 15,-2 5-9-15,0 1-6 0,-4 1-6 0,2 2 2 16,-5 0-2-16,0 2 1 0,-3-1-3 16,-1 3-5-16,-2 0-1 0,-2 1-3 0,0 1 3 0,-6 2 0 15,1-2 1-15,-5 3-1 0,0-2 0 16,-3 2-1-16,0-2 1 0,-1 3 1 0,3-2-2 16,0-1 1-16,-2 0 0 0,3-2 3 0,-1 2 4 15,4-3 2-15,-2 0 0 0,5-2 1 16,-1 1 1-16,4-2-4 0,1-1 0 0,0-1-5 15,0-1-7-15,4 1-1 0,2-2-5 0,2 1-5 16,2-1-1-16,3-1-6 0,1-1-8 0,3-1-12 16,3 0-23-16,0-2-27 0,4-1-41 0,-2 0-68 15,-2 0-92-15,3 0-110 0,-9 0-91 16,-4 0-676-16</inkml:trace>
  <inkml:trace contextRef="#ctx0" brushRef="#br0" timeOffset="110497.48">24193 5316 2148 0,'0'0'44'0,"0"0"25"0,0 0 18 0,0 0 8 16,0 0-33-16,0 0-26 0,0 0-5 16,0 0-2-16,0 0 8 0,0 0 4 0,0 0-1 15,0 0-8-15,-125 86-11 0,119-72-7 0,1-1-2 16,3 1-5-16,2-3-1 0,0 1-1 15,5-3-4-15,1 2 0 0,3-4 1 0,0 0-4 16,3 0-2-16,2-1-1 0,3 0 1 0,0 0 0 16,-1-2 1-16,2 2 1 0,-1 0-2 0,-3 0 2 15,-2 0 4-15,0 1-4 0,2 0 1 16,-4 0-2-16,1 1-4 0,-1 1 4 0,-3-1 2 16,1 0-2-16,-2 2 4 0,-5-2-1 0,6 1-1 15,-6-1 0-15,-1-1-2 0,0 0 3 16,0-1 1-16,-3-2 2 0,-3 1 3 0,-3-2-1 15,0 0 1-15,-3-2-3 0,1 0-9 0,-5-1-11 16,1 0-29-16,-3 0-39 0,-2-2-86 16,-1-3-142-16,-1 0-143 0,3 1-112 0,7 1-562 0</inkml:trace>
  <inkml:trace contextRef="#ctx0" brushRef="#br0" timeOffset="110675.7">24083 5371 1702 0,'0'0'500'0,"0"0"-434"0,0 0 14 0,0 0 16 15,124-22-4-15,-99 18-30 0,2 1-17 16,-1 0-13-16,0 1-19 0,2 0-13 0,-3-1-4 16,2 2-16-16,0 0-27 0,-3 1-48 0,0 0-112 15,-3 0-191-15,-5 0-169 0,-6 0-783 0</inkml:trace>
  <inkml:trace contextRef="#ctx0" brushRef="#br0" timeOffset="111073.32">24595 5259 991 0,'0'0'209'0,"0"0"-244"16,0 0 113-16,0 0 50 0,0 0 3 0,0 0-24 16,0 0-8-16,0 0-10 0,0 0-8 0,0 0 1 15,13 123 1-15,-7-113-4 0,-3 0-9 0,4 0-8 16,-2-2-5-16,2 1-1 0,2-2 1 16,1 0 0-16,0-1-2 0,1-1-5 15,0 0-8-15,2 1-8 0,1-3-6 0,-3 2-8 0,1-1-3 16,0 1-4-16,1 1-5 0,0-1 1 15,-2 2-5-15,-1 2 1 0,0-1-1 0,-4 1 1 16,0 1-1-16,1 1 0 0,-5-1 1 0,-2 0-4 16,2 2 5-16,-2-2-3 0,0 1 3 0,-2-1-3 15,0-1 1-15,-5 0 0 0,-1 1-1 0,0-3 5 16,-3 0-3-16,-1-3 2 0,1 1-4 16,-2-3 2-16,-1 0-6 0,-2-1-3 0,-3-1-6 0,-1 0-17 15,-1 0-27-15,1 0-31 16,0-3-35-16,-1 0-79 0,3-2-135 0,6 2-197 15,3-1-886-15</inkml:trace>
  <inkml:trace contextRef="#ctx0" brushRef="#br0" timeOffset="111285.25">24606 5299 2573 0,'0'0'3'0,"0"0"24"15,0 0 39-15,0 0 23 0,0 0-5 16,142-31-20-16,-113 27-10 0,2 3-20 0,3-2-13 16,1 2-10-16,-2 0-5 0,-1 1-3 0,0 0-12 15,-3 0-8-15,-1 0-30 0,-5 1-47 0,-1 3-93 16,-4-3-176-16,-2 2-256 0,-9-1-882 16</inkml:trace>
  <inkml:trace contextRef="#ctx0" brushRef="#br0" timeOffset="115153.31">12237 6650 476 0,'0'0'462'16,"0"0"-300"-16,0 0 61 0,0 0 67 16,0 0 9-16,0 0-63 0,0 0-74 0,0 0-40 15,0 0-29-15,0 0-23 0,0 0-18 0,0 0-22 16,-42-89-6-16,28 87-13 0,-6 0-2 0,-2 2 0 15,-3 3-4-15,0 4 0 0,-4 2-1 0,0 2-3 16,-1 3 1-16,1 2 2 0,-2 3 1 16,2 4 3-16,4 1 0 0,-4 3 2 0,9 5 0 15,-1 0-3-15,3 2 2 0,5 2-3 0,3-1 0 16,2 4 0-16,7-5-4 0,1 0-3 0,0-1 0 16,7-3-3-16,0-1-1 0,7-3 2 15,0-2-2-15,4 0 0 0,3-2-1 0,1-2-2 16,-1-2 0-16,7-3-3 0,0-2-1 0,-1-3-1 15,3-3 0-15,1-2 1 0,3-3 0 0,-2-2 1 16,0 0 1-16,-2-4 0 0,-2-4-1 16,-4-2 1-16,-3 0-4 0,-4 0-7 0,-3 0-4 15,-1 0-6-15,-6 1-4 0,2 0-3 0,-4-1-10 16,-1 1-13-16,-2 0-13 0,-2 0-8 0,0 0-11 16,0 0-8-16,-6 0-5 0,1 1-7 15,-5 0-7-15,0 0 6 0,0 0 11 0,-2 1 20 16,-2 0 30-16,-1 0 23 0,3 0 20 15,-5 0 9-15,5 0 14 0,-1 0 8 0,-3 1 17 0,2-1 27 16,-2 0 30-16,5 1 35 0,-2 2 20 0,3-1 6 16,1 1-13-16,0 2-16 0,5 0-23 15,-2-1-15-15,6 2-15 0,-1 1-20 0,1 0-18 16,0 0-16-16,0-1-10 0,1 1 0 0,3-1 5 16,2 0 1-16,5-3 1 0,1 2-3 15,6-2-3-15,1-2-4 0,2 0-2 0,0-1-3 16,-1 0 0-16,0 1-3 0,-2 2-1 0,-5 0 3 15,-2 1-3-15,0 2 4 0,-2 0-1 0,-3 1-2 16,-3 0-6-16,-3 0-9 0,1 0-7 0,-1 0-3 16,0 1-1-16,0 2 2 0,0 1-5 15,0 1-18-15,0 2-33 0,-1 2-74 0,0 0-127 16,-1 0-115-16,-1-2-78 0,0-3-656 0</inkml:trace>
  <inkml:trace contextRef="#ctx0" brushRef="#br0" timeOffset="115654.34">12614 7035 1446 0,'0'0'196'0,"0"0"-112"15,0 0 33-15,0 0 31 0,0 0-17 16,0 0-50-16,0 0-20 0,125-68-8 0,-113 68-5 16,1 0-15-16,-3 4-14 0,0 3-12 0,0 0 0 15,-2 4 0-15,-4 2 1 0,2 0 2 0,-4 2-3 16,-2 2-1-16,0 1-4 0,0 0 2 0,-9 2-2 16,0 1 1-16,-2-1 1 0,0 3-1 0,-1-1 2 15,-1 2 0-15,-2-1 2 0,3 1 1 0,1-1 3 16,-1 1 1-16,1-4-3 0,-1 0 1 15,3-2-6-15,2-1-2 0,-1-2-2 0,4-1-6 16,0-2-7-16,4-3-13 0,0-3-13 0,4-2-22 16,1 0-19-16,4-3-26 0,5-1-27 15,1-1-56-15,-1-5-91 0,3-3-75 0,-5 1-30 16,-4 2-502-16</inkml:trace>
  <inkml:trace contextRef="#ctx0" brushRef="#br0" timeOffset="115799.3">12591 7219 1433 0,'0'0'84'0,"0"0"-44"0,0 0 10 0,0 0 40 15,0 0 21-15,0 0-15 0,0 0-23 0,0 0-23 16,0 0-27-16,137 0-23 0,-104-4-5 0,1 1-14 16,4 0-32-16,0-2-59 0,-4 2-113 0,7-2-77 15,-6 2-59-15,-9-1 40 0,-9 2-345 0</inkml:trace>
  <inkml:trace contextRef="#ctx0" brushRef="#br0" timeOffset="116252.73">13166 7147 449 0,'0'0'244'0,"0"0"-2"0,0 0 10 15,0 0-20-15,0 0-34 0,0 0-40 16,0 0-36-16,0 0-15 0,0 0-10 0,-127-21-14 16,107 22-14-16,5 4-15 0,-1-1-9 15,4 2-10-15,1 1-10 0,3 0-10 0,5 0-10 16,-2 0-6-16,4 0-6 0,1 1 4 0,0 0 1 15,3 0-2-15,3 0 5 0,1 0-3 0,1-1 1 16,1 0-2-16,-1-2 1 0,4 1-2 0,2-1 1 16,-1-2 0-16,1 1 0 0,0-2-1 15,-1 2 0-15,-2-1 3 0,1 0-2 0,-3 2 1 16,0 1-2-16,1 0-1 0,-1 1 1 0,-1 2-1 16,-2 0 3-16,0 1-2 0,2 1 2 0,-4 2 0 15,3 3 2-15,-3 2 6 0,3 3 2 0,0 3 3 16,-2-2-3-16,3 4-2 0,-3-2-1 0,0 1 2 15,-3 0-1-15,-1-1 5 0,-1 0 5 16,0-1 8-16,-4 1 10 0,-4-1 2 16,-3 0 0-16,-4 0-5 0,-2-1-4 0,-4-2-5 15,-5-3-3-15,-1-2 0 0,-1-1-1 0,-2-3 5 16,0-2 4-16,1-2 5 0,0-2 5 0,5-3 2 16,-2-2 5-16,5 0-2 0,7-1-4 0,1-5-2 15,7-2-16-15,2-2-10 0,4-3-5 0,0-3-11 16,6-3 4-16,2-5 2 0,6-2-3 15,3-3 2-15,4-3-6 0,2-2-1 0,5 0-6 16,2-3-12-16,2 0-13 0,0 1-23 0,4 0-29 16,-2 4-31-16,-3 4-53 0,-1 5-105 15,-1 3-140-15,-8 7-111 0,-9 5-738 0</inkml:trace>
  <inkml:trace contextRef="#ctx0" brushRef="#br0" timeOffset="116570.17">13707 6708 2127 0,'0'0'-15'16,"0"0"5"-16,0 0 20 0,0 0 27 0,0 0 23 16,0 0-1-16,0 0-5 0,-79 128 4 0,68-92-2 15,2 4-3-15,2 1-6 0,1 1-6 16,-1-2-9-16,3-1-9 0,-1 0-12 0,3-3-11 16,2-1-16-16,0-2-25 0,8-3-33 0,3-2-58 15,0-2-93-15,8-5-122 0,-1-3-86 0,-3-6-20 16,-3-6-469-16</inkml:trace>
  <inkml:trace contextRef="#ctx0" brushRef="#br0" timeOffset="117091">13941 7043 1817 0,'0'0'116'0,"0"0"4"0,0 0 10 15,0 0-19-15,0 0-41 0,60-120-24 0,-46 108-5 16,3 1-3-16,-3 6-9 0,1 2-12 0,-2 3-6 0,1 0-5 15,-3 5-4-15,-1 5-7 0,0 6-5 16,-3 1-1-16,-1 4-4 0,-4 1 2 0,-2 0-4 16,0 1-6-16,-3-1 0 0,-4-1 3 0,-1-2 2 15,-2 0 6-15,2-4 7 0,1-1 2 16,-1-4 5-16,0-2 1 0,6-4 5 0,0-1 6 16,1-2 10-16,1-1 10 0,0 0-1 0,0-3-4 15,2-5-12-15,3 0-11 0,5-5-3 0,-2-2 0 16,5-3 0-16,2 0 0 0,0-2-2 0,0 1-1 15,1-2-1-15,0 0-2 0,-1 3 1 0,0 3-3 16,-3 4-2-16,1 2-3 0,-3 5-6 16,0 3-2-16,0 1-9 0,-5 4-7 0,0 4 3 15,-1 5 4-15,-3 2 9 0,-1 1 10 16,0 4 2-16,0-1 0 0,-5 1 1 0,0 1 0 16,0-3 2-16,-1-1 1 0,1-1 0 0,2 0 3 15,0-4-4-15,1-3 7 0,1-2-2 16,1-2 2-16,0-3 8 0,0-1 12 0,0-1 23 15,4 0 12-15,1-6 5 0,4-2-14 0,0-3-19 16,2-3-16-16,2-1-4 0,1-1 0 0,0-2 0 16,-1 2 3-16,3-2-7 0,-2-1 1 0,1 1-4 15,0 1-1-15,-1 2 1 0,-1 2-3 0,-2 3 1 16,-1 3 1-16,-2 4 2 0,-2 2 0 16,-1 1 3-16,-1 3 1 0,1 6 1 0,0 2-2 15,-4 2 1-15,2 2-3 0,-2 3-6 0,-1 0 2 16,0 2-9-16,0-1-12 0,0-1-19 0,0 1-43 15,-3 0-49-15,2-4-126 0,1 2-199 0,0-6-150 16,0-3-581-16</inkml:trace>
  <inkml:trace contextRef="#ctx0" brushRef="#br0" timeOffset="117285">14800 7167 2441 0,'0'0'31'0,"0"0"15"0,0 0 35 16,0 0 14-16,0 0-25 0,0 0-16 16,0 0-11-16,0 0-29 0,0 0-6 0,6 132-7 15,-13-113-5-15,-3 1-12 0,-2 0-24 0,-1 1-32 16,-3 2-37-16,3-3-37 0,0-2-87 0,3-1-162 16,4-5-131-16,2-4-817 0</inkml:trace>
  <inkml:trace contextRef="#ctx0" brushRef="#br0" timeOffset="117695.34">14964 6973 2161 0,'0'0'172'0,"0"0"-88"0,0 0 6 0,0 0 13 15,0 0-25-15,0 0-32 0,0 0-7 16,0 0-13-16,0 0-7 0,120-46-12 0,-111 61-6 15,-4 0-2-15,-1 2 0 0,-3 1-3 0,0 0 0 16,-1-1-2-16,0 0-5 0,-1-1 2 16,-2-1-4-16,0-2 3 0,-1-2 1 0,0-1 2 15,3-2 3-15,0-4-2 0,0-1 4 0,1-3 2 16,0 0 5-16,0 0 6 0,0-2-2 0,3-3-3 16,1-2-3-16,3-3-2 0,2-1 0 15,0-1 3-15,2-4-2 0,1 0 0 0,0-1 0 16,1 0-1-16,2-2 1 0,0 1-2 0,2 0 2 15,-3 1-3-15,1 3 1 0,-1 4-1 16,-1 2 3-16,-3 4-2 0,-2 3 1 0,-2 1 4 16,-1 2-1-16,-1 7 3 0,-1 2-2 0,-1 4 0 15,1 3-2-15,-2 0 0 0,-1 0 0 0,0 2 0 16,0 0-1-16,0-1-4 0,-1 0 0 16,-2-2-5-16,2-1-2 0,1-2-10 0,0-1-16 15,0-3-17-15,1-2-29 0,7-1-31 0,-5-2-68 16,4-1-145-16,-1-4-128 0,-1 0-150 0,-3 0-348 0</inkml:trace>
  <inkml:trace contextRef="#ctx0" brushRef="#br0" timeOffset="117955.03">15483 6625 1897 0,'0'0'24'15,"0"0"9"-15,0 0 95 0,0 0 50 0,0 0-21 16,0 0-28-16,0 0-19 0,0 0-29 16,82 137-14-16,-70-109-8 0,-2 2-8 0,2 1-4 15,-4 0-14-15,0 2-9 0,-1-1-9 0,1 0-11 16,-3 1 1-16,0-2-1 0,-2 0-1 0,0 0 1 16,-3 0-7-16,0-1-5 0,0 0-5 15,-5-1-17-15,-4-1-10 0,-2-2-22 0,-3-1-27 16,-1-1-27-16,-3 0-40 0,-1-1-61 0,-1 1-99 15,0-3-98-15,4-5-78 0,5-6-605 0</inkml:trace>
  <inkml:trace contextRef="#ctx0" brushRef="#br0" timeOffset="118634.69">16141 6824 2015 0,'0'0'-1'0,"0"0"5"16,0 0 20-16,0 0 41 0,0 0 37 0,0 0-10 15,0 0-28-15,0 0-22 0,0 0-19 16,0 0-8-16,0 0-8 0,136 3-6 0,-110-1-6 16,3 1-9-16,1 1-22 0,1-1-44 0,0 1-75 15,-1 0-125-15,1 1-115 0,-11-1-58 16,-2-2-582-16</inkml:trace>
  <inkml:trace contextRef="#ctx0" brushRef="#br0" timeOffset="118829.49">16155 7085 1344 0,'0'0'707'0,"0"0"-729"0,0 0 49 0,0 0 73 16,0 0 5-16,0 0-17 0,116 18-30 0,-85-18-11 15,1 0-17-15,6-3-16 0,-1 0-12 0,2-1-15 16,-1 3-26-16,1-2-49 0,-1 2-96 0,-4 1-179 15,-7 0-142-15,-11 0-803 0</inkml:trace>
  <inkml:trace contextRef="#ctx0" brushRef="#br0" timeOffset="120729.78">14926 1737 210 0,'0'0'3'0,"0"0"2"0,0 0 19 16,0 0 26-16,0 0 40 15,0 0 16-15,0 0 9 0,0 0-22 0,0 0-18 0,0 0-14 16,0 0-16-16,0 0-11 0,-10-51-17 0,0 46-18 15,0 2-30-15,-4-1-25 0,0 1-45 16,-6 1-39-16,0-2 0 0,-4 3 13 0,7 1-205 16,4-1 332-16</inkml:trace>
  <inkml:trace contextRef="#ctx0" brushRef="#br0" timeOffset="120885.99">14022 1732 328 0,'0'0'66'0,"0"0"38"15,0 0 9-15,0 0-11 0,-140 30-23 16,123-24-31-16,1-1-35 0,1 2-15 0,2 0-14 0,2 1-23 16,1 0-13-16,3 2-21 15,1-1-13-15,0 1-21 0,2 2 16 0,0-3-11 16,1-2-183-16</inkml:trace>
  <inkml:trace contextRef="#ctx0" brushRef="#br0" timeOffset="121065.15">13432 2367 181 0,'0'0'125'0,"0"0"-90"16,0 0 9-16,0 0 6 0,-83 133-12 0,77-108-18 15,2-3-18-15,4 0-9 0,4-3-3 0,5 1 2 16,3 1-2-16,7-2 0 0,-1 1 8 16,4 0-1-16,0-1 1 0,2 2-2 0,1 0-6 15,2 3-11-15,-1 0-4 0,4 0 3 0,-2 1-4 16,-2 3 7-16,-6-8-17 0,-7-7-244 0</inkml:trace>
  <inkml:trace contextRef="#ctx0" brushRef="#br0" timeOffset="121262.58">14447 3476 0 0,'0'0'114'0,"0"0"-42"15,0 0-56-15,140-2-2 0,-105-3-1 0,-2 0-4 16,-2 1-5-16,1-2 1 0,-1 1-3 0,2 1 1 16,-1-1-1-16,-1-1-3 0,2 2-1 15,-2-2 0-15,0 1-5 0,0-1-6 0,-1-1-56 16,-6 2-91-16,-7 3 160 0</inkml:trace>
  <inkml:trace contextRef="#ctx0" brushRef="#br0" timeOffset="121434.23">15372 3272 0 0,'0'0'168'0,"0"0"-90"0,0 0-49 15,0 0 13-15,0 0 19 0,120-100 22 0,-103 81 5 16,0 1-7-16,-1-3-20 0,1-2-22 16,-2 1-14-16,1-4-18 0,-5 1-9 0,1-2-11 15,1 0-14-15,-3 0-16 0,0-1-17 0,-2 0-18 16,-1-1-13-16,2 0 13 0,-5 1 10 0,0 0 4 16,0 6-174-16,-3 8 238 0</inkml:trace>
  <inkml:trace contextRef="#ctx0" brushRef="#br0" timeOffset="121640.36">15572 2212 214 0,'0'0'25'0,"0"0"-11"16,0 0-5-16,-59-134 6 0,38 104-7 15,2-1 15-15,-5 4 18 0,-1-1 6 0,-2 3 16 16,-2 0 2-16,-1 1-9 0,-3-1-12 0,-2 2-14 16,-1 2-20-16,-4-2-6 0,-2 3-6 15,-3-2-4-15,-3 0 2 0,-2 0-3 16,-3 1 11-16,-2 3-6 0,-1 1 14 0,-2 2-5 15,0 3-6-15,-1 3 3 0,-1 2-10 0,-1 2 5 0,-1 4-13 16,-2 1 3-16,3 0-4 0,0 3 4 16,4 2 11-16,2 1 2 0,8 0 0 0,2 0-8 15,8 0 1-15,5 1-26 0,6 0-31 0,6 1-22 16,5-1-12-16,9-1-241 0</inkml:trace>
  <inkml:trace contextRef="#ctx0" brushRef="#br0" timeOffset="122380.21">13779 3298 1193 0,'0'0'85'0,"0"0"3"0,0 0 36 16,0 0 38-16,0 0 1 0,0 0-36 0,0 0-46 15,0 0-22-15,-118 65-10 0,91-44-5 0,-3 0 4 16,-1 1-8-16,0-1-11 0,-1 1-13 15,4 0-9-15,-1 1-8 0,1 0-4 0,2-1-4 16,1 1-5-16,2-2-4 0,3-2-9 0,2-1-17 16,4-2-38-16,3-2-62 0,3-1-70 0,0 0-98 15,7-3-78-15,1-3 32 0,0-3-339 0</inkml:trace>
  <inkml:trace contextRef="#ctx0" brushRef="#br0" timeOffset="122578.51">14027 3279 1579 0,'0'0'153'15,"0"0"-122"-15,0 0 39 0,0 0 38 0,0 0 12 16,0 0-54-16,0 0-50 0,0 0-29 0,0 0-7 16,0 0 13-16,0 0 8 0,-119 109 6 0,83-82-11 15,-1 0-15-15,-2 2-20 0,0 1-19 0,0 1-35 16,-1 1-44-16,3 2-87 0,1-1-120 0,8-7-20 15,9-10-465-15</inkml:trace>
  <inkml:trace contextRef="#ctx0" brushRef="#br0" timeOffset="124902.82">10272 4248 1250 0,'0'0'-74'0,"0"0"17"0,0 0 44 0,0 0 54 16,0 0 25-16,0 0 4 0,0 0 10 0,0 0 19 15,0 0 21-15,0 0 11 0,0 0-6 0,0 0-14 16,103 33-24-16,-77-48-20 0,1-3-17 0,4-2-17 15,4-2-10-15,-3-3-10 0,0 1-2 0,-1 1-4 16,-7 2 3-16,1-1 1 0,-7 1 6 0,-3-1 6 16,-5 1-4-16,0-1 1 0,0-1-8 15,-2-1-3-15,-4 1-2 0,1 1-3 16,-3 1 2-16,-2 4-1 0,0 2 3 0,-2 4-6 16,-6 3-12-16,-1 3-16 0,-2 4-21 0,-1 1-19 15,-3 3-8-15,1 9 13 0,-4 4 19 16,-1 5 26-16,2 5 18 0,-2 4 6 0,1 2 0 0,5 3 0 15,-2 1 0-15,6-1-5 0,5 0 7 16,0-2 2-16,2-2 1 0,2 0 5 0,6-2-8 16,3-2-2-16,4-3-9 0,6-2-3 0,2-4-3 15,3-3 1-15,4-2-3 0,-1-5 2 0,2-2 4 16,-3-4-2-16,2-2 8 0,-4 0-1 0,1-5 6 16,-3-3 4-16,-1-2 1 0,-1-1 4 15,-2-2-4-15,-3 0 2 0,0-1 0 0,-3 1 2 16,-3-1 0-16,0-1-3 0,-4-2-4 0,4 3-4 15,-3-1 4-15,-2 1-5 0,-2 1-1 16,3 2-10-16,-3 0-7 0,0 4-5 0,-2 2-3 0,2 0-3 16,2 4-16-16,-4 1-29 0,1 0-20 15,-1 0 9-15,0 6 20 0,1 2 43 0,0 3 25 16,0 4 1-16,0 1 1 0,4 3-6 16,-3-1 3-16,0-1-1 0,4 2 3 0,-1-3 0 15,2 0 3-15,-2-2 4 0,2-1 0 0,2-3 3 16,0-2 1-16,0-1 6 0,1-3 1 0,1 0 11 15,-1-3 7-15,0-1 1 0,0 0 10 16,-4-1-6-16,2-4-3 0,-1-1-4 0,-2-2-1 16,1 1-1-16,-3-3 1 0,-2-1-2 0,0 0-11 15,-1 0-6-15,0-2-9 0,-2 2-3 0,-2-2-7 16,-4 1-3-16,-1-1-8 0,-1 1-7 16,-1-1 1-16,-1 1-1 0,0-1 2 0,-4 1-3 0,5 0 3 15,-3 0-3-15,0 3 1 0,3 0 3 16,0 1-3-16,2 2 6 0,0 2-1 0,7 0 1 15,-3 2-3-15,2 1-13 0,2 0-38 0,1 1-55 16,0 0-15-16,1 0 8 0,5 1 43 0,3 1 59 16,1 1 28-16,2-1 8 0,5-1 1 15,-1 0-1-15,4-1-6 0,2 0-1 0,3 0-1 16,-3 0 1-16,2 0 1 0,3-1 1 16,-3-1-1-16,4-2 0 0,0 1 1 0,-4-1-3 15,4 1 0-15,-5-1 2 0,3 2 1 0,-4-2 4 16,-3 2 5-16,0-1 0 0,-4 1-2 0,3 1-3 15,-7 0-6-15,0 1 0 0,-2 0 0 0,-6 0 5 16,1 0 13-16,-4 0 21 0,0 0 16 16,0 0-4-16,-6 0-15 0,2 2-26 0,-6 1-14 15,0 1-2-15,-4 2 4 0,1 0 0 0,1 1-4 16,0 2-1-16,2 0-4 0,2 2-1 0,0 0 3 16,2 2 2-16,1 1 1 0,1-1 5 0,-1 2 0 15,4 2 0-15,0-2 1 0,1 0-4 16,1 2-5-16,6-3-8 0,3-1 0 0,3-1 0 15,0-1 0-15,6-1 4 0,2-2-1 0,0-2-3 16,3-3 1-16,0-2 5 0,3-1 1 0,-1 0 6 16,5-3 3-16,0-4-1 0,2-1 1 15,-5-2-4-15,1 1 2 0,-1-3-2 0,-4 1 2 16,1-1 2-16,-5-2 3 0,-5 1 7 0,1-2 1 16,-5 1 3-16,-3 0 0 0,-3 0 1 15,1 2-2-15,-5 1 3 0,-1 0 2 0,0 2-6 16,-5 2-1-16,-1 1-13 0,-2 1-15 0,-1 3-15 15,-4 2-8-15,-2 0-3 0,1 1 2 0,-3 6 8 16,3 0 6-16,-5 4 8 0,4 0 5 16,0 1 4-16,1 1 2 0,3 1 3 0,2-1-5 15,2 0-7-15,3-2-3 0,3-1-10 0,1 0 2 16,0-2-1-16,1-1 4 0,3 0 4 0,4-3 1 16,0 1 7-16,-1-3 1 0,3-1 1 0,3-1 2 15,-2 0-1-15,1 0-2 0,-2 0 7 0,1-1-5 16,-2 0 1-16,0 0 2 0,-3 0-7 15,2 1 4-15,2 0-7 0,-3 0-3 0,-2 0-3 16,3 1-9-16,0 2 2 0,-4 0 0 0,3 1 4 16,-3-1 9-16,2 1 5 0,4 0 4 15,-5 0 0-15,2-1 4 0,1 1-4 0,0-1 7 16,-3 1 3-16,3-1 1 0,0 0 6 0,2-1 3 16,-3-1 3-16,4-1 5 0,2 0 5 0,-2 0-4 15,0 0-1-15,2-4-6 0,2-1-2 16,0-1-1-16,3-2 0 0,0 0 3 0,-2-1-1 15,1-1 3-15,-3-2-3 0,2 0 0 0,-4 0 1 16,1-1-2-16,0-1 3 0,-2-1-4 16,-1-1 3-16,-2-1-7 0,1-1-3 0,0-2-3 15,0-2-5-15,-1-2-1 0,1-2-2 0,-4-2-2 16,3-1-3-16,-2-1 0 0,-3 1-2 0,-1 3 2 16,-1 1 3-16,-1 6 5 0,0 3 7 0,-1 4 4 15,-1 5 2-15,-5 3-6 0,4 3-13 0,-2 1-8 16,0 0-6-16,-4 4 0 0,4 7 9 15,-4 1 5-15,0 7 3 0,-1 1 4 0,1 5 2 16,1 1 2-16,3 1 2 0,-2 0 1 0,6 1 0 16,0-1 3-16,1-1 2 0,0-1-3 0,3-2 0 15,6-1-5-15,-1-3-6 0,2 0-3 16,1-3-4-16,-1-1 1 0,1-2-1 0,1-2 3 16,-1-1-2-16,3-2-4 0,-1-2 0 15,-1-3 0-15,1-2 5 0,-1-1 6 0,2 0 6 16,-2-1 2-16,-1-4 1 0,3-2 1 0,-1 0 0 15,-1-2 3-15,0-3-1 0,1 1 0 0,1-3-5 16,-1-1-2-16,3-1-6 0,-3 0-2 0,0-2 0 16,1-1-1-16,-3 1 1 0,-1 0 0 15,-5 0-1-15,2 3-1 0,-5 3 0 0,-2 0 3 16,0 6 2-16,0 3-1 0,-3 2-9 0,-4 1-4 16,-2 0-5-16,-3 6 3 0,0 3 5 0,-5 5 2 15,4 1 5-15,-5 4 2 0,2 2 4 0,1 2 7 16,1 0 9-16,-1 1 6 0,5-1 1 0,5-1-5 15,-1-3-13-15,6 0-10 0,0-4-6 16,7-2 0-16,1 0-4 0,3-1-3 0,2-3-4 16,2-1-10-16,3-3-3 0,5-2-2 15,1-3-20-15,0 0-36 0,5 0-47 0,-1-4-101 16,-3-2-120-16,-4 1-90 0,-7 2-748 0</inkml:trace>
  <inkml:trace contextRef="#ctx0" brushRef="#br0" timeOffset="125062.51">12621 3860 2246 0,'0'0'99'0,"0"0"3"16,0 0 11-16,0 0-26 0,0 0-30 0,0 0-29 16,0 0-34-16,0 0-21 0,0 0-17 0,0 0-5 15,0 0-19-15,0 0-51 0,0 0-162 0,13 0-205 16,-6 3-874-16</inkml:trace>
  <inkml:trace contextRef="#ctx0" brushRef="#br0" timeOffset="125532.28">11962 3980 2010 0,'0'0'-52'0,"0"0"12"0,0 0 58 0,0 0 73 16,0 0-1-16,0 0-23 0,0 0-18 0,0 0-19 15,129 40-16-15,-96-34-18 0,3-1-17 16,-1 1-28-16,3-1-54 0,-4 1-132 0,4 1-116 16,-10-2-87-16,-13-2-638 0</inkml:trace>
  <inkml:trace contextRef="#ctx0" brushRef="#br0" timeOffset="125697.3">12231 4413 1676 0,'0'0'52'0,"0"0"24"0,0 0 50 16,0 0 25-16,-49 128-16 0,38-102-36 0,-4 0-37 15,4 1-25-15,-2 1-21 0,-3-1-18 0,2 1-17 16,-2 1-34-16,1-3-83 0,-1 0-169 15,5-8-203-15,5-7-874 0</inkml:trace>
  <inkml:trace contextRef="#ctx0" brushRef="#br0" timeOffset="126155.05">12558 4349 963 0,'0'0'207'0,"0"0"-201"0,0 0 63 15,0 0 122-15,0 0-3 0,0 0-51 0,0 0-26 0,0 0-21 16,0 0-22-16,118-42-8 0,-101 31-9 16,3 0-8-16,-1 1-7 0,-2-2-14 0,-2 1-5 15,2 0-6-15,-3 0 0 0,-3-2 2 0,-1 2 0 16,0-1 6-16,-4 0 1 0,-3 1-1 0,-3 1-2 16,0 1-7-16,0-1-15 0,-3 2-10 15,-4 0-11-15,-3 2-8 0,1 2 1 0,1 2-6 16,-2 2 1-16,-3 0-2 0,2 4 7 0,-2 4 16 15,1 4 17-15,-3 3 13 0,4 2 18 16,-1 4 12-16,0 2 0 0,1 3 11 0,2 2-5 0,0 0-8 16,1 1-7-16,6-1-17 0,2-1-9 15,0-3-16-15,8-3-13 0,5 0-18 0,0-4-20 16,7-2-27-16,6-3-44 0,0-4-82 16,7-2-119-16,-8-4-93 0,-6-1-711 0</inkml:trace>
  <inkml:trace contextRef="#ctx0" brushRef="#br0" timeOffset="127904.28">13636 4202 327 0,'0'0'88'0,"0"0"65"0,0 0 49 0,0 0 26 15,0 0-13-15,0 0-10 0,0 0 4 16,0 0 1-16,0 0-8 0,0 0-34 0,0 0-35 15,0 0-31-15,0 0-33 0,0 0-18 0,-21-27-14 16,28 14-11-16,2-2-8 0,1 0-10 16,4 0-6-16,-1 1-5 0,4 2-7 0,-3 2-3 15,5 2 0-15,-2 3-5 0,2 2 5 0,1 3-1 16,-1 0 0-16,1 1-2 0,-4 5-5 0,3 3-4 16,-6 1-12-16,1 1-2 0,-5 2-7 15,-1-1-1-15,-1 1-1 0,-5 0 4 0,-2 1 3 16,0-2 3-16,-1 1 10 0,-7 0 0 0,1-2 17 15,-1 0 11-15,-1-3 10 0,-1 0 15 16,2-2 0-16,0-1 11 0,5-3 4 0,-1-1 6 16,3-1 1-16,1 0-1 0,0 0-14 0,0-2-27 15,3-3-15-15,0 0-14 0,2-4 1 0,1-2 4 16,4-1 7-16,0-5-3 0,1 1-1 0,3-2 1 16,-1 1-3-16,-2 0 2 0,1 2-2 0,-3 2 5 15,0 1-5-15,1 3-2 0,-3 2-2 0,3 0-8 16,-1 3-8-16,2 0-8 0,-2 1-13 15,0 2-14-15,0 1-5 0,-2 0-1 0,-1 4 17 16,1 5 34-16,0 3 23 0,-3 4 22 0,2 4 8 16,-3 1-4-16,-2 4-3 0,1 2-3 15,-2 3-4-15,0 3-4 0,-3 5-3 0,-1-2-2 16,-2 1-4-16,-2 0-1 0,2-1 3 16,-3-3 2-16,0-1 7 0,-2-1 6 0,0-4-1 15,1-2 6-15,-3-2 1 0,2-3-1 0,0-4 4 16,5-4-1-16,0-4 3 0,3-2 8 0,1-5 11 15,2-1 16-15,0 0 12 0,0-3-7 0,0-5-18 16,2-5-22-16,1-4-16 0,2-6-3 16,-1-3-1-16,7-3 2 0,-1-6-1 0,2-1-2 15,2-4-1-15,2-3-3 0,1-4-7 0,3-3-7 0,1 1-7 16,3 5-5-16,0 5-2 0,-1 6 0 16,-4 8-2-16,0 6-12 0,-3 8-15 0,0 3-17 15,-3 5-20-15,3 3-7 0,-4 0-1 0,0 8 23 16,-3 4 28-16,-4 2 38 0,-2 2 24 15,-3 1 14-15,0 2 2 0,-3-1-2 0,-3-1-2 16,-2 0 3-16,-3-2 2 0,0-3 4 0,-3-1 6 16,3 0 1-16,1-3-5 0,0 0-7 0,3-3-15 15,1-2-22-15,5 0-36 0,1-3-59 16,0 0-64-16,0 0-21 0,4-4 19 0,4 1 42 16,3-2 52-16,0-2 3 0,6 0-30 0,1 0-30 15,2-1-16-15,1 0 23 0,-2 1 40 16,1-1 44-16,-3 1 31 0,2 0 6 0,-4 0 4 15,-1-1 3-15,0 0 2 0,1-1 0 0,-4 1 6 16,2 0 7-16,-3 1 25 0,-1 0 31 16,-3 1 38-16,0 1 46 0,-2 1 62 0,-3 2 39 15,-1 1 11-15,0 1-29 0,0 0-82 0,-4 0-86 16,-2 0-66-16,-1 2-37 0,-2 3-10 0,-3 0 9 16,0 3 16-16,1 2 11 0,-1-1 7 0,3 0 6 15,1 0 0-15,1 2 1 0,0-2-1 0,3 0-5 16,0 0-10-16,3-2-15 0,1 0-16 0,0-1-7 15,2-2-1-15,3 0 7 0,2-1 12 16,0-3 18-16,0 0 19 0,2 0 17 0,1-1 12 16,-1-4 1-16,-1 0-3 0,2-1-6 0,-3-1-5 15,-1-1 2-15,0 0 1 0,-1 0 3 16,-1-1 0-16,1-1-4 0,-4 2-5 0,2 0-7 16,-2-1-12-16,-1 2-12 0,1 2-11 0,-1-1-10 15,1 2-1-15,-1 2-8 0,0 2-20 0,0 0-58 16,0 0-39-16,0 1 0 0,0 4 36 15,0 2 71-15,0 3 53 0,1 2 12 0,1 1-2 16,-1 2-9-16,2-1-6 0,-1 0 0 0,2-2-10 16,2 0 0-16,1-3 3 0,1 1 1 15,1-4 20-15,3-2 17 0,-1 0 25 0,1-4 22 16,1 0 17-16,0 0 11 0,3-6-7 0,-1-2-5 16,2-3-12-16,1 1-12 0,-1-3-7 0,1 0-5 15,-1-2-1-15,-2-2-4 0,0 2-1 0,-1-2-6 16,0-1-9-16,1-2-9 0,-2 0-7 15,-1-5-9-15,4-2-6 0,-3-3-5 0,2-2-7 16,-1-2-6-16,-3 0-8 0,1 0-6 0,-3 2-5 16,-1 2 7-16,-6 5 8 0,0 5 11 0,-2 7 21 15,0 4 12-15,0 6-2 0,-3 2-15 0,0 1-37 16,-2 2-40-16,-1 7-4 0,-3 5 14 16,-2 4 26-16,0 6 29 0,0 2 7 0,0 3 4 15,3 2 3-15,0 1 7 0,3 1 6 16,1 0-4-16,3-1-1 0,1-2-10 0,0-4-8 15,8-1-8-15,1-5-6 0,1-1-6 0,3-2-5 16,0-4-1-16,0 0-5 0,1-3-3 0,-1-2-1 16,-2-4-2-16,1-1 6 0,3-2 12 0,-2-1 11 15,-1 0 9-15,3-5 7 0,-3-1 0 16,3-2 4-16,-1-1 3 0,-1-2 5 0,-2 0 1 16,-1 0-2-16,2-2 0 0,-3-1-7 0,1 0 1 15,-1 1 0-15,-3 1 1 0,-1 2 1 0,-1 1 1 16,-2 4 0-16,-1 1 2 0,1 3 2 0,-2 1-5 15,0 0-5-15,0 0-16 0,0 3-15 16,-2 2-1-16,0 1 2 0,-2 3 15 0,0 3 8 16,-2 1 1-16,2 0-3 0,-3 1-3 0,3-1-4 15,1-2-14-15,0 1-31 0,3-1-49 0,0 0-69 16,1-2-115-16,6 0-73 0,0-3-35 16,-2-1-572-16</inkml:trace>
  <inkml:trace contextRef="#ctx0" brushRef="#br0" timeOffset="128059.28">15376 3860 2538 0,'0'0'34'0,"0"0"-21"0,0 0 8 16,0 0 2-16,0 0-17 0,0 0-25 0,0 0-52 15,0 0-85-15,0 0-106 0,0 0-97 0,0 0-121 16,0 0-560-16</inkml:trace>
  <inkml:trace contextRef="#ctx0" brushRef="#br0" timeOffset="128231.99">14605 3942 2744 0,'0'0'-34'0,"0"0"-31"16,0 0-9-16,0 0 18 0,0 0 33 15,0 0 37-15,0 0 14 0,0 0-9 0,0 0-14 0,155 14-30 16,-106-12-53-16,5 2-95 0,-2 0-179 16,-12 1-171-16,-14-1-867 0</inkml:trace>
  <inkml:trace contextRef="#ctx0" brushRef="#br0" timeOffset="128411.54">14941 4435 2324 0,'0'0'139'0,"0"0"-79"0,0 0 12 16,0 0 4-16,0 0-35 0,-115 99-24 0,103-84-13 15,4-1-15-15,4-2-16 0,2-1-18 16,2 0-34-16,3-2-40 0,6-1-57 0,8-2-84 16,3-1-104-16,0-4-101 0,-8 0-722 0</inkml:trace>
  <inkml:trace contextRef="#ctx0" brushRef="#br0" timeOffset="129270.03">15600 4173 2429 0,'0'0'107'16,"0"0"-94"-16,0 0 7 0,0 0 7 15,0 0-11-15,0 0-13 0,-121-11 4 0,95 17-1 16,0 0-2-16,1 1 2 0,1 0-2 0,4 0-2 15,3 0-4-15,4-1-2 0,3-1-8 0,3-1-7 16,3 0-8-16,2-2-18 0,2 0-16 16,0 0-20-16,0-1-12 0,0-1-8 0,0 1 5 15,2-1 14-15,6 0 20 0,-2 0 24 16,1-1 12-16,2-3-2 0,3-2-8 0,1 1-9 16,1-2-4-16,-2 1 3 0,1 0 3 0,0 0 1 15,-1 3 1-15,-1 0-1 0,-3 2-4 0,0 0-4 16,-2 1-3-16,4 0-8 0,-4 0 0 15,0 5 8-15,2-2 10 0,1 3 17 0,-2 0 13 16,1 1 8-16,-2 1 6 0,4 0 10 0,-4 0 8 0,1 0 8 16,0-1 16-16,3 0 16 0,-4-1 19 15,1-3 17-15,1 1 15 0,2-3 7 0,-1-1 4 16,1 0 0-16,2 0-10 0,2-4-15 0,-1-3-21 16,3-1-11-16,2-1-7 0,-3-1 2 15,2-2 1-15,0 1-5 0,-1-2-8 0,0-1-9 16,0 1-6-16,-1-4-5 0,1 1-4 0,-1-1-5 15,3-1-8-15,-5-3-1 0,5-3-5 0,-3-3-4 16,1 0-1-16,-1-4-6 0,0 2-8 0,-3-1-1 16,-2 3-5-16,-1 4 5 0,-7 2 10 15,-1 6 8-15,-1 2 14 0,-2 3 2 0,-3 5-10 16,-3 2-19-16,0 3-20 0,-2 0-10 0,-3 5-1 16,-2 5 8-16,-1 7 16 0,-2 2 3 15,-3 6 7-15,-2 4 7 0,3 2-1 0,0 4 4 16,3 1 0-16,2-1 2 0,4 1-1 15,1-4-7-15,6-2-3 0,3-3-12 0,1-4-7 0,6 0-2 16,5-4-1-16,0-2-2 0,4-2-5 16,2-3-1-16,1-2 2 0,1-3 4 0,2-2 6 0,1-3-1 15,1-2-3-15,-1 0-1 0,2 0 3 16,1-4 6-16,-4-2 12 0,1-1 11 0,1 0 12 16,-6-2 15-16,1-1 12 0,-5 0 12 0,1 0 9 15,-2-2 1-15,-1 1 0 0,-3-1 1 16,-2 0 2-16,0 4 10 0,-5 0-1 0,-1 2-8 15,0 0-15-15,0 2-18 0,-4 1-16 0,-1 1-14 16,-3 2-8-16,1 0-6 0,-3 0 3 16,0 0 4-16,-1 3 6 0,-2 3-5 0,1 2 1 15,-3 0 2-15,1 1-7 0,2 0 7 0,2 1-5 16,4-3-7-16,2-1-2 0,4 0-5 0,0-1 5 16,0 0 1-16,0-2 3 0,0 0 3 15,2 0-1-15,4 1 2 0,-2-2 4 0,4 2 2 16,1-1-2-16,-1 0 5 0,3 0-6 0,0 1 3 15,-3-2 0-15,2 1-1 0,1 2 0 16,-1-1-2-16,2 0 0 0,-1 1-4 0,0-2-8 16,0 2-16-16,3-1-31 0,0 0-43 0,0-1-42 15,3 2-63-15,0-1-124 0,1 1-67 0,0 0-37 16,-3-2-393-16,-6-1 725 0</inkml:trace>
  <inkml:trace contextRef="#ctx0" brushRef="#br0" timeOffset="129486.56">16160 3834 2391 0,'0'0'-57'0,"0"0"8"15,0 0 59-15,0 0 73 0,0 0 19 16,0 0-13-16,0 0-27 0,0 0-25 0,0 0-10 15,0 0-9-15,50 116-7 0,-29-98-11 0,8 0-23 16,2-3-31-16,4-3-55 0,2 0-125 16,-8-5-238-16,-12-2-985 0</inkml:trace>
  <inkml:trace contextRef="#ctx0" brushRef="#br0" timeOffset="130843.25">16919 4205 1130 0,'0'0'29'16,"0"0"46"-16,0 0 70 0,0 0 48 15,0 0-2-15,0 0-51 0,0 0-44 0,0 0-17 16,0 0-2-16,0 0-4 0,0 0-4 0,0 0-12 15,0 0-10-15,15-62-9 0,-13 52-9 0,-2-3-8 16,0 2 0-16,0 0-1 0,0-1 2 0,-3 0 10 16,0 3-7-16,-4 1-1 0,0-1-12 0,-1 3-19 15,-1 2-15-15,-1 1-21 0,-4 3-10 16,0 0-11-16,-2 3 6 0,1 4 4 0,-4 3 9 16,3 0 10-16,0 3 5 0,1 1 3 0,1 0 2 15,4-1 5-15,3 1-3 0,1-1 5 0,4-2-2 16,2 1-6-16,0-2 3 0,1-2 1 0,4 0 4 15,3-2 13-15,1 0 16 0,3-4 16 16,-1-1 16-16,2-1 7 0,3 0 9 0,0-5-2 16,3-4-3-16,1-1-2 0,-2-1-12 0,2-2 1 15,-2-1 4-15,1 0 1 0,-6-1 6 16,3-1-5-16,-5-1-9 0,2-3-14 0,-2 0-7 16,2-3-7-16,0-2-5 0,0-5-1 15,-2 2-4-15,1-3-3 0,3 1-3 0,-4 1-1 0,0 2-4 16,-2 3 5-16,-5 5 4 0,2 5 5 15,-5 6 7-15,-1 3-1 0,0 4-15 0,0 1-28 16,-1 0-35-16,-4 3-24 0,0 6 6 0,-5 4 22 16,-1 8 33-16,-6 6 22 0,2 4 8 0,-1 2 2 15,1 2-3-15,1 1 4 0,3 0-2 16,2-1 0-16,5-2-2 0,1-5-5 0,3-3-4 16,0-3-4-16,7-2 2 0,3-3-1 0,6-2 7 15,-2-4 4-15,6-3 5 0,0-2 4 0,-1-4 2 16,2-2 5-16,-1 0 2 0,0-2 5 0,0-5-1 15,-1-2 1-15,-1 0 0 0,-1-3 0 16,1 1 4-16,-4-2 2 0,1-1 3 0,-4-1-4 16,0 1-1-16,0-4-5 0,-1-1-10 15,1 0-3-15,-2-2-9 0,0 3-4 0,-1 2 2 16,-5 3 8-16,-1 4 8 0,-1 4 9 0,-1 4 5 16,0 1-13-16,0 0-20 0,-1 0-33 0,-1 4-28 15,0 3-6-15,-6 4 11 0,-2 4 23 0,0 2 19 16,-2 4 10-16,0 2 4 0,2-2 2 15,0 0 3-15,2-2 4 0,1-2 1 0,5 0-2 16,0-3-4-16,2-1-9 0,0-1-2 0,0-4-3 16,2-1 5-16,3-3 9 0,0 0 15 0,2-3 15 15,-3-1 9-15,6 0 11 0,-1-1 1 16,2-4-7-16,1-2-7 0,3 0-8 0,-2-2-8 16,0 0-4-16,2-1-1 0,-4 2-1 0,0-3 0 15,0 1-2-15,-1-1-6 0,0 1-11 0,1 0-8 16,-1 3-10-16,-1 0-6 0,-2 2-1 0,-2 3-14 15,-3 1-15-15,2 1-26 0,-4 0-25 0,0 1-1 16,0 4 32-16,0 2 41 0,-2 2 36 16,-2 4 18-16,2 1-3 0,-5 2-10 15,5-1-4-15,0 1-1 0,0-1-3 0,-2 0 5 0,3-1 2 16,1-1-3-16,0-2 1 0,1 0-4 0,4-3 1 16,-1-1 5-16,4-2 5 15,0-1 13-15,0-3 6 0,2 0 17 0,-2-1 15 0,2 0 0 16,3-4 0-16,-1-1-10 0,0-3-14 15,0 0-8-15,2-1-5 0,-1-2-2 0,0 2 2 16,-3-2 7-16,1 1 6 0,-1-1-1 0,0-2-2 16,0 1-7-16,-1 3-6 0,-4 2 2 0,0 2 6 15,-4 1 3-15,0 3 1 0,-1 1-5 0,0 0-14 16,0 0-24-16,0 1-25 0,0 4 0 16,0 1 9-16,-1 3 18 0,0 2 24 0,-1 2 0 15,-3 1-2-15,3-1-6 0,-1 2-12 0,-3 1-20 16,3-2-36-16,1-1-57 0,0 0-106 15,0-2-100-15,2-1-97 0,0-6-626 16</inkml:trace>
  <inkml:trace contextRef="#ctx0" brushRef="#br0" timeOffset="130996.95">17538 3800 2194 0,'0'0'172'0,"0"0"-155"16,0 0 7-16,0 0 6 0,0 0-35 0,0 0-93 16,0 0-165-16,0 0-41 0,0 0-19 0,0 0-12 15,0 0 55-15,0 0-549 0</inkml:trace>
  <inkml:trace contextRef="#ctx0" brushRef="#br0" timeOffset="131229.31">18188 4084 2692 0,'0'0'16'0,"0"0"13"16,0 0 20-16,0 0-8 0,0 0-26 15,0 0-28-15,0 0-9 0,0 0-2 0,0 0 7 16,0 0 17-16,0 0-2 0,0 0 1 0,0 0-7 15,-67 131-8-15,64-111-16 0,-3 0-28 0,5-1-36 16,1-2-59-16,0 0-80 0,0-2-141 16,0-4-134-16,1-6-765 0</inkml:trace>
  <inkml:trace contextRef="#ctx0" brushRef="#br0" timeOffset="131394.96">18275 3798 2570 0,'0'0'20'0,"0"0"-37"16,0 0 3-16,0 0 2 0,0 0-63 0,0 0-197 15,0 0-76-15,0 0 3 0,0 0 19 0,0 0 100 16,0 0 4-16,0 0-511 0</inkml:trace>
  <inkml:trace contextRef="#ctx0" brushRef="#br0" timeOffset="132885.44">18285 4223 1782 0,'0'0'87'0,"0"0"-31"15,0 0 74-15,0 0 46 0,0 0-64 0,0 0-44 16,0 0-31-16,0 0-20 0,0 0-11 0,108-117-2 16,-95 106-5-16,2 3-2 0,-2 2-10 0,-2 4-14 15,-1 2 2-15,-1 0-10 0,-2 3 1 16,-2 4-5-16,1 3-9 0,-2 1 10 0,-3 4 8 15,-1 1 14-15,0 3 8 0,0 0 2 0,-4 0 0 16,-1-1 4-16,2-2 4 0,0-2 2 16,-1-3 2-16,2 0 3 0,2-4 7 0,-1-2 6 15,1-2 15-15,0-1 17 0,0-2 22 0,0 0 19 16,0 0 9-16,0 0 4 0,1-1-9 0,-1-1-11 16,2-4-19-16,3-1-22 0,-1-2-21 15,5-3-15-15,0-1-11 0,0 1-4 0,3-2 0 16,-1 0-5-16,0 0 0 0,5 1-4 0,-3-2-9 15,3 1-4-15,-3 1-8 0,0 3-5 16,-3 1-6-16,-1 3 0 0,-1 3-11 0,-3 1-12 0,2 2-6 16,-5 0-4-16,2 4 4 0,-2 2 19 15,-2 2 17-15,0 1 16 0,0 3 18 0,0 2 8 16,-2 1 1-16,-2 0 0 0,3 0-1 0,-1-1-2 16,1-1-2-16,0-2 3 0,1-1-3 0,0 0 0 15,0-2 1-15,1-2 2 0,2-2 5 16,-1 0 8-16,3-3 9 0,-2-1 8 0,-2 1 15 15,3-1 6-15,-2 0 6 0,0 0 0 0,1 0-3 16,2-3-3-16,-2-2-5 0,3-2-5 0,-2 0-11 16,3-1-6-16,-2 0-9 0,2-2-7 15,1-1-5-15,-3 0-6 0,5-3-3 0,-1 0-10 16,1 0-1-16,0 2-5 0,1 0-2 0,-1 2 3 16,-1 1 0-16,1 3 1 0,-2 0-3 15,0 2-3-15,-3 0-14 0,3 2-14 0,-4 1-11 16,1 1-3-16,-2 0 4 0,-2 3 10 0,1 3 12 15,1 2 8-15,-2 1 14 0,1 1 9 0,-2 3 6 16,0-1 2-16,1 0 0 0,2 1 0 16,2-1-1-16,-2 0 1 0,4 0-2 0,-3-2 4 15,5 0 2-15,2 0 2 0,-1 0 5 0,6-2 3 16,-2-2 4-16,4 0-1 0,0-2 3 0,-1-2-2 16,1 0 1-16,0-2 5 0,-4 0 3 15,3-2 3-15,-4-1 2 0,2-2 5 0,-4 0-1 0,0-2 4 16,-1 0-1-16,-2 0-7 0,-1-3-7 15,2 1-7-15,-1 0-7 0,-1-2-6 0,-1 0-1 16,1-2-5-16,-4 1-8 0,3-1-4 0,-3 1-3 16,-3 0-5-16,0 2 3 0,0 0 2 15,0 3-5-15,-5 0 1 0,-2 1-9 0,-2 1-12 16,0 2-1-16,-1 2 4 0,-1 1 12 0,2 0 13 16,0 0 8-16,-1 0 3 0,3 3 6 0,-2 2-1 15,0-1 1-15,0 1-1 0,1 1-6 16,3-1 3-16,-1 2-2 0,2-1 2 0,-2 1 2 15,4-1-5-15,0-1-1 0,-2 1-4 0,3 0-4 16,1 0 0-16,0 0 1 0,0-2-1 0,0 0 3 16,5 1 2-16,-1-1 5 0,-3-2 2 0,5 0 6 15,-3-1 7-15,3 1 2 0,-1-2 5 0,2 0-1 16,1 0-6-16,-3 0-2 0,4 0-6 16,-1-3-3-16,1 1-2 0,-3 0-3 0,2 0-1 15,-1 1-4-15,-4 0 1 0,5 0-5 0,-5 1-4 16,2 0 2-16,-2 0-11 0,-1 0-3 0,3 0 0 15,-2 2-3-15,-2 2 10 0,2-1 4 16,2 2 3-16,-3 0 5 0,0 0 0 0,3 2 6 16,-2 0 0-16,0 0 2 0,3 0 2 0,-2-2 1 15,3 2 2-15,-3-1 6 0,3-1 3 16,0 0 8-16,-1-2 12 0,7-1 5 0,-3 1 3 16,2-2-2-16,-1-1 0 0,1 0-1 0,-1 0 2 15,1-5 7-15,-1 1 0 0,2-3-2 16,-3 0-6-16,-2-2-7 0,1 0-10 0,0 0-3 15,0 0-2-15,0-1-7 0,-1-2 1 0,-2-1-3 16,1 0-3-16,0-1-5 0,-2-1-4 0,0-1-8 16,-4 1-9-16,0-1-7 0,-1 2-6 15,0 0 3-15,-6 4 3 0,2 1 6 0,-4 3-4 16,4 4-10-16,-3 2-17 0,0 0-17 0,2 2-1 16,-3 5 2-16,-2 6 11 0,1 1 10 0,-1 4 7 15,1 4 6-15,2 2 7 0,-1 3 13 0,0 3 4 16,4 4 4-16,3 2 4 0,1 2 1 15,0 1 2-15,4-2 10 0,4-1 13 0,-3 0 12 16,4-2-2-16,-2-1-11 0,-1-2-12 0,0-5-15 16,-4-3 5-16,-1-3 2 0,-1-2 2 0,0-4 12 15,-1-2 11-15,-3-2 22 0,-4-3 14 0,-2-3 10 16,-1-1-3-16,-6-3-11 16,4 0-10-16,-6-3-11 0,5-4 1 0,-3-2 1 0,4-1 6 15,-2-2-2-15,5-1-5 0,5-1-8 0,-3 0-18 16,6-1-10-16,2-1-14 0,0-1-8 15,2-3-4-15,9-1-2 0,-1 0-3 0,7-1 0 16,-2 1-3-16,9-2-6 0,-1 0 0 0,2 0-8 16,2-1 4-16,2 3 0 0,1-1 3 15,-1 3 7-15,-3 4-2 0,1 1 11 0,-5 3 7 16,-2 4 7-16,-2 1 7 0,-5 4 0 0,0 1 0 16,-4 1-2-16,-1 0 4 0,-1 1 4 0,-3 4 8 15,1 3 6-15,-2 1 4 0,-1 3-2 0,0 0-1 16,2 2-2-16,-2 0-5 0,-1 0 2 0,0 0-6 15,0-3 1-15,4-1-6 0,-4 1-11 0,2-4-22 16,-1 0-49-16,2-3-77 0,-2-1-219 16,0-2-185-16,-1 0-852 0</inkml:trace>
  <inkml:trace contextRef="#ctx0" brushRef="#br0" timeOffset="132997.31">19667 3986 2433 0,'0'0'-50'0,"0"0"-10"0,0 0 17 0,0 0-32 16,0 0-146-16,0 0-37 0,0 0-26 0,0 0-34 15,0 0 49-15,0 0-586 0</inkml:trace>
  <inkml:trace contextRef="#ctx0" brushRef="#br0" timeOffset="133649.74">19648 4356 1605 0,'0'0'365'0,"0"0"-256"0,0 0 51 16,0 0 36-16,0 0-48 0,0 0-41 0,0 0-33 15,0 0-27-15,0 0-20 0,0 0-8 0,0 0-12 16,0 0-7-16,126-114-4 0,-114 107-9 16,-3 3-1-16,1 1-10 0,-4 0-11 15,0 3-18-15,-2 0-7 0,2 0-4 0,-4 4 1 0,3 1 14 16,-2 1-2-16,-2 1 12 0,1 2 9 0,1 1 9 15,-2-1 9-15,-1 1 7 0,1 0 2 16,0 1-2-16,0-2 6 0,0-2-3 0,1-1 2 16,2-2 0-16,-2-1 13 0,0-2 13 0,-1 0 21 15,3-1 22-15,-2 0 5 0,0 0 8 0,3 0-3 16,0-2-10-16,-2-3-11 0,5-1-11 16,-1 0-7-16,3-1-5 0,-5-1 0 0,4 0-7 15,-2-1-8-15,2 1-10 0,-3-1-4 16,3 0-6-16,0 1-2 0,2-2-2 0,-1 1-3 0,0 3 1 15,0-1-2-15,-1 2-1 0,-2 1-6 16,-4 3-7-16,4 1-11 0,-5 0-7 0,0 0-2 16,-1 0 0-16,0 3 4 0,1 1-3 0,0 2 10 15,-1 1 7-15,0 2 9 0,-1-1 15 16,1 1 0-16,0 1 4 0,0-1 0 0,0-1-2 0,4 1 1 16,-2-1 0-16,4 0 1 0,-2-1 0 15,4 0 3-15,-1-2 7 0,1-2 8 0,1-1 4 16,-1 0 3-16,3-2-4 0,0 0-5 0,-1-2-2 15,6-1-4-15,-4-2-2 0,-1-1 3 0,-1 1 2 16,0-2 1-16,-2 0 1 0,0-1-7 16,0-1-3-16,0 0-3 0,-1-2-5 0,-1-2-1 15,1 0-6-15,1 1 1 0,-1-3-6 0,-2 0 4 16,0 1 1-16,-2 0-4 0,1 1 3 16,-3 2 2-16,-2 3 3 0,0 2 5 0,0 2 1 15,-1 3-10-15,-3-1-14 0,-1 2-12 0,2 0-10 16,-4 0-1-16,-3 6 9 0,-1 2 12 0,-1 3 10 15,-3 3 16-15,1 1 3 0,1 1-2 16,-2 2 1-16,5 1-12 0,4-1-8 0,-1 0-7 16,4 0-8-16,2-1-5 0,1-1-8 0,1-1-7 15,3-1-15-15,6-1-19 0,0-1-31 0,6 0-64 16,-1-3-162-16,-3-2-148 0,-3-4-794 0</inkml:trace>
  <inkml:trace contextRef="#ctx0" brushRef="#br0" timeOffset="135683.96">17368 6679 514 0,'0'0'139'0,"0"0"-67"16,0 0 57-16,0 0 63 0,0 0 50 0,0 0 1 15,0 0-27-15,0 0-31 0,0 0-38 0,0 0-35 16,0 0-23-16,0 0-15 0,41-87-15 0,-49 84-8 15,2 1-14-15,-6 2-11 0,-3 0-11 16,-3 2-7-16,0 6-3 0,-5 3-3 0,1 4 1 16,-4 3 1-16,0 3-1 0,-2 6 2 0,3 1 4 15,-2 4 2-15,7 2 6 0,-2 1 4 16,2 3-2-16,3-2 4 0,5 3-5 0,1-3-4 16,2-1-3-16,7-3-6 0,2-3-4 0,0-2-2 15,2-2 0-15,6-1-2 0,2-3-1 0,2-1 0 16,5-4 3-16,3-1-1 0,2-4 1 15,0-2 1-15,8-4-5 0,1-3 4 0,0-2-4 16,3-2 0-16,-4-5-1 0,-3-2-1 0,-4 0 1 16,-4-1-1-16,-3-2 4 0,-5 1-3 0,-4-2 4 15,-2 0 0-15,-5 0 6 0,0 0-3 0,0-1-2 16,-5 0-2-16,-2 2-8 0,-4-2 6 16,1 2-1-16,-4 1 4 0,-1-1 4 0,-1 3-3 15,1 1 1-15,-4 0 0 0,2 2 9 0,1 0 0 16,1 3 6-16,2-1 0 0,3 2 1 0,3 1-1 15,4 1-2-15,2 0-3 0,0 0-13 16,1 0 2-16,0 0-1 0,2 0 1 0,5 0 8 16,3 0 0-16,3 0 0 0,0 0-1 0,6 0-2 15,0-1 0-15,2 0-1 0,0-1-1 0,-2 2 1 16,1-1-4-16,-1 1-6 0,-4 0-6 16,3-1-23-16,-1 0-27 0,-2 1-49 15,2 0-123-15,-6 0-214 0,-3 0-718 0</inkml:trace>
  <inkml:trace contextRef="#ctx0" brushRef="#br0" timeOffset="137421.1">17705 7231 1115 0,'0'0'137'0,"0"0"41"15,0 0 36-15,0 0 8 0,0 0-52 0,0 0-70 16,0 0-35-16,0 0-16 0,0 0-12 15,0 0-9-15,0 0-5 0,0 0-1 0,0 0 0 0,-123 58 3 16,112-38 2-16,-2 0-2 0,1 1-2 16,4 0-3-16,0 0-4 0,0-2-1 15,6 1-3-15,1-1 0 0,1 0-3 0,0 0 0 16,7-3 3-16,0 1-4 0,4-3-2 0,4-4-1 0,0-1-2 16,4-3 5-16,2-2 2 0,4-3 0 15,-1-1 1-15,3 0-5 0,-1-7-1 0,1 0-1 16,-3-2-2-16,3-4 4 0,-5 0-4 15,-2-1 4-15,0 0 0 0,-1-3 0 0,-6 1-1 16,4-3 0-16,-5 1 1 0,-1-3-1 0,1 1 1 16,-2-1-3-16,-2 0-3 0,2 3 1 0,-6 1 2 15,-1 3 5-15,-3 2 2 0,0 4 0 0,0 3-4 16,-6 0-5-16,3 4-6 0,-5 1-10 16,0 0-4-16,2 7 0 0,-3 2 1 0,-3 3 11 15,2 5 3-15,0 1 1 0,0 0 6 0,2 3-5 16,1 0 0-16,5 1 2 0,0-1-5 0,1-3 5 15,1 0-3-15,0 0 1 0,3-4 0 16,4-2-2-16,-1-3 2 0,5-1 2 0,4-3 2 16,2-3 3-16,0-2 5 0,6 0-2 0,0-3 2 15,-2-4-5-15,1-2-2 0,-1-2-2 16,-2 1-1-16,-1-1 5 0,-3-2-1 0,-3 1 5 16,2-1 1-16,-3-1 1 0,-2-1-1 0,-3-2-4 15,2-1 0-15,-1 1-7 0,-3-3 1 0,-2 2-4 16,2 1 2-16,-4 0 2 0,0 4 1 15,0 4 2-15,0 3 0 0,-4 3-1 0,2 1-9 16,0 2-8-16,-3 2-4 0,1 4 1 0,-4 4 7 16,3 3 5-16,-3 3 5 0,0 3-3 0,2-1 2 15,0 2-1-15,3 0 0 0,-1 1 0 0,3-2-2 16,1 0 0-16,0-2 1 0,1 0 1 0,6-2-3 16,-1-3-1-16,1-2 1 0,3 0 0 15,2-4 2-15,1-2 5 0,-2-3 4 0,1-1 1 16,3 0 4-16,0-1-1 0,-2-5-2 0,2-2 0 15,-2-1-1-15,-2-1 0 0,2 0-1 0,-3-3 3 16,0 1-1-16,-1-2 0 0,2 1-3 16,-1-2 1-16,-1-2-4 0,1 0 2 0,-1 0 0 15,1-1-4-15,1-1 1 0,-2 1-2 0,-1 2 0 16,0 2 1-16,-2 3 1 0,2 2 2 16,-4 4 0-16,3-1 1 0,-2 2-3 0,0 3 1 15,-3 0-3-15,2 1-1 0,-1 0 0 0,-1 0-3 16,0 5 5-16,2-1-2 0,-3 3 5 0,1 1-1 15,-1 1 0-15,-1 2 1 0,0-1-1 0,0 1 0 16,0-1 1-16,1 0 3 0,-1-1-4 16,0 2 3-16,0-2-1 0,0 1-1 0,0 1 0 15,0 1 0-15,0 0 1 0,0 1-3 0,0-1 3 16,1 1-2-16,3-2 3 0,-1 0-2 0,-1-1-2 16,-1 1-1-16,4-2 0 0,-2 0 1 15,3-1-2-15,-2-1 0 0,4 0-4 0,1-3 3 16,-3 1-5-16,4 0-1 0,1-3-2 0,3 0-7 15,0-2 6-15,2 0-4 0,-1 0-3 0,1-1-2 16,0-2-6-16,2-2 1 0,0-1-2 0,1-1 1 16,0 0-4-16,-1-2-2 0,1 0-5 15,0-1 7-15,0-1 5 0,-2 0 11 0,-3-2 10 16,-2-1 1-16,-1 1 11 0,-3-1 3 0,1 0 3 16,-7-2 6-16,-1 2 6 0,-1 0 3 15,0 2 6-15,-5 2 4 0,-4 1-2 0,-3 2 1 16,-4 1-8-16,3 4 0 0,-5 2-4 0,4 0-5 15,-3 2-2-15,4 4-7 0,-1 1-2 0,1 0-5 16,3 2-2-16,0-1 0 0,1 3-1 16,4-2-1-16,-1 0 0 0,5 0 0 15,1 1-7-15,0-2 2 0,2-1-2 0,4-1-2 0,1-1 3 16,-1 0 0-16,2-3 1 0,0 0 0 0,-2-1 3 16,4-1-3-16,-1 0 3 0,0 0-4 0,0 0 3 15,1 0-2-15,-2 0 1 0,-3 0 2 16,3 0-2-16,-1 0-1 0,-3 0-3 0,3 4 1 15,-3-1-3-15,4 1 0 0,0 2 1 0,-3 0-4 16,3 1 6-16,1 0-2 0,-4 1-2 0,2 1 4 16,1 1 0-16,-1-3 1 0,-2 3 4 15,3-3 3-15,-4 0-1 0,2 0 3 0,-3-3 0 16,3 1 4-16,-3-2 2 0,1 0 3 0,2-2 8 16,-2-1 4-16,3 0 6 0,1 0 0 15,1-3-3-15,1-2-6 0,0-1-2 0,2-2-2 16,-1-2-4-16,0 1 0 0,0-2-3 0,-2 1 0 15,0-3 1-15,1 0-2 0,-2-1-2 16,1-2-1-16,-3-1-2 0,4-3-2 0,-2-1-1 16,1-3-4-16,1-1-3 0,-1-3-9 0,1 0-7 15,1-3-9-15,-1-1-9 0,0-2-6 0,0 1-4 16,-4 1 0-16,1 2 9 0,-4 3 15 0,0 4 14 16,-3 5 16-16,0 4 13 0,-4 5 3 15,1 5 4-15,-3 4-8 0,2 0-9 0,-5 8-4 16,0 7 3-16,-3 6 6 0,-2 4 10 0,-1 4 4 15,1 3 3-15,-2 3 0 0,2 0-4 0,-3 2 2 16,5 1-4-16,0-2 1 0,3-1-2 0,1-3-9 16,6-4-4-16,2-1-9 0,0-5-1 15,8-3-4-15,-3-3-5 0,5 0-6 0,0-5-8 16,-1-2-12-16,0-3-16 0,2-2-15 16,1-4-29-16,-2 0-38 0,1 0-79 0,3-4-107 0,-4-3-77 15,-5 2-64-15,3 1-561 0</inkml:trace>
  <inkml:trace contextRef="#ctx0" brushRef="#br0" timeOffset="137619.68">18882 7044 2044 0,'0'0'158'0,"0"0"-105"15,0 0 21-15,0 0 23 0,0 0 2 0,0 0-13 16,0 0-16-16,0 0-12 0,0 0-11 15,0 0-8-15,0 0-8 0,133 59-6 0,-103-55-9 16,1 1-7-16,-1-3-8 0,0 1-17 0,1-2-27 16,-1 0-59-16,0 0-87 0,-2-1-236 15,-7 0-185-15,-8 0-844 0</inkml:trace>
  <inkml:trace contextRef="#ctx0" brushRef="#br0" timeOffset="137973.94">19588 6539 2149 0,'0'0'19'0,"0"0"27"15,0 0 44-15,0 0 27 0,-106 133 5 16,85-101-31-16,2 2-20 0,-1 0-19 0,1 0-10 16,6 0-4-16,1-2-14 0,3 2-9 0,2-3-12 15,5-2-9-15,2-2-10 0,0-2-10 0,1-3-17 16,8-1-27-16,3-1-36 0,5-3-50 15,3-3-106-15,2-1-142 0,-4-6-108 0,-6-3-766 0</inkml:trace>
  <inkml:trace contextRef="#ctx0" brushRef="#br0" timeOffset="138519.93">19726 6823 2123 0,'0'0'78'0,"0"0"-20"0,0 0 13 0,0 0 14 15,0 0-9-15,0 0-23 0,0 0-18 0,0 0-6 16,0 0-14-16,0 0-8 0,0 0-2 16,0 0-4-16,0 0-3 0,0 0-1 0,107-64-1 15,-103 77-2-15,3 1 2 0,-4 3-3 16,-2 0-1-16,-1 0-1 0,0 0 2 0,0-1 1 16,0 0 1-16,-1-2 0 0,0-1 1 0,0-3 2 15,1-3 2-15,0-1 3 0,0-3 1 0,0-2 11 16,0-1 15-16,0 0 9 0,0-4 3 15,0-3-9-15,3-1-12 0,2-3-10 0,0-3-2 16,2 0-3-16,0 0 0 0,1-1-1 0,1 0-4 16,0 0-1-16,4 0-1 0,-2 2 1 0,2-3-4 15,-3 4 0-15,-1 0-3 0,-2 3-3 16,1 3 2-16,-5 3-7 0,2 2-7 0,-3 1-11 16,-2 0-2-16,0 6 3 0,0 2 10 0,0 3 12 15,0 3 4-15,-2 1 4 0,-3 2-1 0,3 0 4 16,0 3-1-16,0-1 1 0,-3-3 0 0,4 2 0 15,1-2 1-15,0-2 1 0,0-3-1 0,5-2 2 16,-1-2 5-16,-2-3 8 0,3-2 7 16,-1-1 11-16,-1-1 8 0,2 0-1 0,3-2-6 15,-3-4-8-15,4-2-14 0,0 0-7 0,3-2-2 16,-1 0 0-16,4-3 1 0,-3 2 3 16,-1 1 1-16,1-1-3 0,-2 3 2 0,1-2-3 15,2 2-1-15,-1 1-1 0,-1 3-3 0,-4 0 0 16,0 4-1-16,-1 0 2 0,-3 0-2 15,-2 5 5-15,5 2 1 0,-5 2-1 0,-1 3 0 16,0 1-2-16,0 2-3 0,-1 3-5 0,-5-1-3 16,3 0-16-16,-3-1-23 0,2 1-45 0,-3-2-74 15,4 0-159-15,-2-1-161 0,2-3-76 16,3-5-662-16</inkml:trace>
  <inkml:trace contextRef="#ctx0" brushRef="#br0" timeOffset="138681.26">20369 7026 2124 0,'0'0'114'0,"0"0"-21"0,0 0 45 15,0 0-15-15,0 0-36 0,0 0-21 16,0 0-16-16,0 0-10 0,0 0-14 0,17 117-8 16,-19-96-9-16,-6 2-14 0,-1-1-21 0,-2 1-36 15,0-1-60-15,-3-1-140 0,-1 0-209 0,5-6-578 16,4-5 158-16</inkml:trace>
  <inkml:trace contextRef="#ctx0" brushRef="#br0" timeOffset="139119.99">20559 6870 2329 0,'0'0'69'0,"0"0"4"0,0 0 10 0,0 0-15 16,0 0-22-16,0 0-19 0,0 0-7 0,0 0-11 0,0 0-6 16,0 0-1-16,0 0 0 0,0 0-2 15,0 0-4-15,118 51-3 0,-118-34-3 16,0 1-1-16,0-2-2 0,0-3 0 0,-3 1-2 16,0-2-1-16,-1-2 6 0,0-2 0 0,1-2 6 15,1-3 4-15,0-1 6 0,0 0 9 0,2-2 10 16,0 0 3-16,0-3-6 0,0-1-3 0,3-2-12 15,0-3-1-15,4-1 1 0,0-2 1 0,1-2 1 16,2 1-2-16,3-4 3 0,0-1-5 16,0 0-2-16,5-2-3 0,1 0-4 0,-4 2 1 15,5 2-1-15,-2 1 1 0,-5 3-1 0,2 3 2 16,-4 4 0-16,-4 2-1 0,0 3-3 0,-2 0-1 16,-3 6 1-16,0 4 2 0,-2 3 10 15,0 5 3-15,-3 4 3 0,-1 4-1 0,0 2-2 16,-1 1 0-16,2-2-1 0,-1-1-2 0,-2 0-4 15,4-4 0-15,-1 0-6 0,0-2-2 0,1-3-9 16,1-1-17-16,1-2-23 0,0-4-35 0,0-2-42 16,0-2-139-16,0-2-219 0,0-3-940 0</inkml:trace>
  <inkml:trace contextRef="#ctx0" brushRef="#br0" timeOffset="139389.15">21069 6464 2533 0,'0'0'-3'16,"0"0"-16"-16,0 0 37 0,0 0 31 15,0 0 12-15,0 0-2 0,0 0 1 0,0 0-2 16,108 143-9-16,-96-109-3 0,-1 2-9 0,-4 3-10 15,-2 0-7-15,-4 2-6 0,-1-1-4 0,-2 0-8 16,-9 1-10-16,-2-5-18 0,-3-3-19 0,-3-1-27 16,-2-5-38-16,3-1-62 0,-5-4-174 15,9-5-214-15,2-7-897 0</inkml:trace>
  <inkml:trace contextRef="#ctx0" brushRef="#br0" timeOffset="139781.99">21521 6722 2314 0,'0'0'43'0,"0"0"-39"15,0 0 20-15,0 0 36 0,0 0 22 0,0 0-6 16,0 0-28-16,0 0-21 0,0 0-12 16,0 0-5-16,0 0 7 0,0 0-2 0,0 0-8 15,0 0-10-15,-17 123-11 0,8-94-18 0,3-1-29 16,-1 0-48-16,1-2-54 0,2-3-134 0,0-3-127 16,2-5-67-16,2-4-657 0</inkml:trace>
  <inkml:trace contextRef="#ctx0" brushRef="#br0" timeOffset="139966.31">21274 6815 2125 0,'0'0'-44'0,"0"0"10"0,0 0 81 15,0 0 39-15,0 0-1 0,0 0-20 0,0 0-15 16,142 36-21-16,-111-31-19 0,1-1-12 0,0 0-22 15,0 0-45-15,-1 0-87 0,2 0-150 0,1 1-118 16,-10-2-36-16,-9 1-518 0</inkml:trace>
  <inkml:trace contextRef="#ctx0" brushRef="#br0" timeOffset="140488.37">21922 6760 1877 0,'0'0'170'0,"0"0"-67"0,0 0 13 0,0 0 7 16,0 0-38-16,0 0-25 0,0 0-17 0,0 0-14 15,0 0-16-15,0 0-7 0,0 0-7 16,0 0-5-16,0 0 1 0,110-46-5 0,-106 62 2 16,-1 4-1-16,-1 0 1 0,-2 2 1 0,0 0 0 15,0 1-1-15,0-1-3 0,0 1-3 16,-1-2-2-16,-1 0-2 0,-1-3 3 0,2-3 6 15,1-2 3-15,-2-4 3 0,2-3 6 0,0-1-1 16,0-4 8-16,0-1 16 0,0 0 12 16,0 0 5-16,2-5-2 0,2-2-15 0,-1-2-9 15,2-4-3-15,2-2 1 0,0-2 4 0,1-1-3 16,0 0 2-16,2-2-4 0,4 1-5 0,-1-2 1 16,4-1-11-16,-3 1-2 0,7 0-1 0,-4 3-5 15,1 3 5-15,-1 3 2 0,-3 2-3 0,-1 6 1 16,-2 1 0-16,-2 3-1 0,2 0 5 0,-3 5-2 15,-1 4 2-15,0 4 0 0,1 2 3 16,-3 4 6-16,0 2-1 0,-1 4 4 0,1 3 0 16,-1 1 5-16,0 3-2 0,0 4 4 0,-1-1 1 15,-3 0-1-15,0 3 3 0,0 0-4 16,-4 1 2-16,-3 2-6 0,-1 1 3 0,-2 1-3 16,-3-1-1-16,0-2 4 0,-4-1-6 0,1-3 2 15,-2-3-3-15,2-4-2 0,-3-1-3 0,3-4-3 16,0-1-1-16,0-1-6 0,1-2-10 15,3-2-19-15,0-1-26 0,2 1-31 0,2-2-43 16,-1-2-68-16,4 0-174 0,1-3-179 0,3-5-887 0</inkml:trace>
  <inkml:trace contextRef="#ctx0" brushRef="#br0" timeOffset="141086.17">22582 7424 664 0,'0'0'178'0,"0"0"66"0,0 0 61 0,0 0 11 15,0 0-79-15,0 0-76 0,0 0-33 16,0 0-21-16,0 0-13 0,0 0-7 0,0 0-9 16,77-122-9-16,-73 107-6 0,-2 1-6 0,-2-1-3 15,0 2-6-15,-2-1-10 0,-6 2-10 0,-1 1-10 16,-4 0-13-16,-1 3-8 0,-3 1-6 0,-2 3-2 15,-2 1-1-15,0 3 2 0,2 0-1 0,-2 4-3 16,0 4 3-16,1 2 1 0,-3 3 3 16,5-1 4-16,0 2 1 0,2 2 0 0,2-2 1 15,4 0 0-15,2 0-1 0,3 0-1 0,2 0-4 16,3-2-3-16,0 0-2 0,6-2 4 16,2 1 2-16,4-4 3 0,2-1 5 0,2-1 1 15,2-3 3-15,4-1-1 0,-1-1-1 0,0 0-3 16,1 0 1-16,-3-3-2 0,0-3 2 15,0 1 2-15,-2-2-1 0,-1 1 1 0,2-1 1 16,-4-1 1-16,-1 1-1 0,0 1-1 0,-2 0 1 16,-1 3-3-16,-3 1 2 0,-3 1-3 0,-3 1 2 15,1 0-3-15,-2 3 2 0,0 4 3 0,0 2-2 16,-3 4 2-16,-1 1-3 0,-1 1-2 16,-1 4 1-16,0-2 0 0,1 1 1 0,0 0 0 15,1 0-3-15,2 0-4 0,2-4-8 0,0 2-18 16,0-3-29-16,6 1-51 0,3-3-81 0,2 0-222 15,-1-4-190-15,-5-2-840 0</inkml:trace>
  <inkml:trace contextRef="#ctx0" brushRef="#br0" timeOffset="141462.97">23019 6536 1741 0,'0'0'182'0,"0"0"-179"15,0 0 27-15,0 0 29 0,0 0 22 0,0 0 10 16,0 0-12-16,0 0 2 0,-118 65 4 16,90-38-2-16,2 0-5 0,2 2-12 0,4-2-14 15,2 1-17-15,4 0-17 0,2 0-12 0,5-2-13 16,2-1-17-16,5 1-24 0,0 0-39 0,7-1-67 15,5-2-139-15,4-1-169 0,-2-6-86 0,-3-5-599 16</inkml:trace>
  <inkml:trace contextRef="#ctx0" brushRef="#br0" timeOffset="142003.06">23285 6827 2497 0,'0'0'26'15,"0"0"9"-15,0 0 11 0,0 0 3 0,0 0-13 16,0 0-20-16,0 0-19 0,0 0-13 16,0 0-14-16,0 0-12 0,0 0 0 0,0 0 4 15,0 0 8-15,0 0 10 0,55-38 10 0,-60 55 1 16,3 1 2-16,-3 1-4 0,1-1 2 16,0 0 0-16,0-1-2 0,1-2 4 0,2-3-1 15,-1-3 4-15,2-2 1 0,0-2 1 0,0-3 5 16,0-1 8-16,0-1 11 0,2 0 15 0,-1 0 6 15,4-4-4-15,1-4-8 0,3-2-14 16,-1-1-4-16,2-4-3 0,2 1-2 0,-1 0 3 0,2 0-6 16,1-1 2-16,1 0-4 0,0 1-6 15,0 0 1-15,-3 3-4 0,0 1 2 0,-3 4-8 16,-1 3-8-16,-6 2-10 0,1 1-9 0,-2 0-8 16,-1 3 10-16,0 3 9 0,0 2 10 15,0 3 18-15,0 0 0 0,-2 0 3 0,-1 2 3 16,1-1-3-16,-1 1 3 0,1-1 0 0,-1 1-1 15,3-2-2-15,0 0 0 0,0-2 0 0,3-2 3 16,1-3 4-16,-1-2 12 0,4 0 13 16,-3-1 4-16,4-1 7 0,1 0-10 0,0-4-8 15,2-1-8-15,-1-2-3 0,1-1-1 0,0-1 1 16,0 0 2-16,0 0-1 0,2 1 3 16,-2 0-1-16,-1 1 1 0,0 2-5 0,-3 0 0 15,1 1-3-15,-6 3-1 0,2 0-2 0,-2 1-5 16,-2 0-3-16,2 1-6 0,-2 3 4 15,1 3-3-15,-1 1 2 0,1 3 3 0,0 2-7 16,1 1 5-16,-1 2-4 0,2-1-7 0,-1-2-11 0,-1 3-27 16,2-4-39-16,1 2-56 0,-2-1-84 15,5-1-188-15,-4-4-140 0,1-2-826 0</inkml:trace>
  <inkml:trace contextRef="#ctx0" brushRef="#br0" timeOffset="142202.49">23911 6959 2158 0,'0'0'98'0,"0"0"13"0,0 0 15 0,0 0-31 15,0 0-49-15,0 0-25 0,0 0-7 0,0 0 10 16,0 0 6-16,0 0 3 0,0 0-6 16,0 0-7-16,0 0-9 0,-32 116-13 0,21-95-12 15,0-2-26-15,-2 2-37 0,1-1-58 0,2-3-77 16,-1 0-144-16,6 0-137 0,1-7-365 0,3-2 231 0</inkml:trace>
  <inkml:trace contextRef="#ctx0" brushRef="#br0" timeOffset="142624.71">24061 6981 1597 0,'0'0'391'0,"0"0"-274"16,0 0 18-16,0 0 10 0,0 0-31 15,0 0-20-15,0 0-22 0,0 0-24 0,0 0-31 16,0 0-23-16,0 0-12 0,0 0-7 16,0 0-1-16,0 0 5 0,114-62 4 0,-114 77 2 15,-3 1-2-15,-2 0-3 0,0-1 2 0,-1 0 1 16,-2-1 4-16,4 0 2 0,-2-3-4 0,2-1 2 16,1-2 1-16,0-1 2 0,2-3 4 15,1-2 4-15,0-1 7 0,0-1 11 0,0 0 10 16,0 0 7-16,5-3 2 0,2-3-8 0,2-2-7 15,2 0-7-15,1-2 0 0,0-2 4 0,1 1-1 16,0-1 3-16,-1-2-6 0,4 1-4 0,0-3-1 16,0 1-4-16,2 1-1 0,-2 1-1 0,1-1-1 15,-1 4-1-15,-2 1 3 0,-4 4 0 16,1 1-1-16,-4 4-1 0,-4 0-5 0,-2 1-3 16,0 5 1-16,-1 2 2 0,0 4 4 0,0 3 2 15,0 1 1-15,-2 1 1 0,0 1-2 0,-2-2 4 16,1 2-3-16,2-1-5 0,1 0 3 15,0-3-5-15,0 1 0 0,0-2-5 0,2 0-14 16,3-3-16-16,-2-1-34 0,1-2-41 0,1-4-103 16,-3 0-214-16,5-3-319 0,-5 0-321 0</inkml:trace>
  <inkml:trace contextRef="#ctx0" brushRef="#br0" timeOffset="142896.7">24667 6504 1522 0,'0'0'389'16,"0"0"-381"-16,0 0 76 0,0 0 28 0,0 0 2 15,0 0-6-15,70 120 0 0,-63-94-7 0,-3 5-15 16,2-1-13-16,-4 4-10 0,-2 0-8 0,0 2-8 15,0 1-4-15,-2 2-10 0,-5 0-9 16,-3-2-9-16,-1 0-4 0,-1-3-7 0,-5 1-3 16,1-1 0-16,-3-1-5 0,-3-1-3 15,-1-2-10-15,0-3-13 0,2-2-24 0,-2-4-22 16,1-2-42-16,-3-2-92 0,8-6-255 16,4-4-1010-16</inkml:trace>
  <inkml:trace contextRef="#ctx0" brushRef="#br0" timeOffset="149314.93">22344 3284 267 0,'0'0'75'15,"0"0"-5"-15,0 0 54 0,0 0 50 0,0 0 21 16,0 0-12-16,0 0-44 0,0 0-40 16,0 0-20-16,0 0-7 0,0 0 16 0,0 0 13 15,23 19 0-15,-21-7-17 0,2-1-18 0,-1 3-20 16,0 1-10-16,-2 0-11 0,2 1-7 0,-2-1-5 16,0 0-15-16,0 0-2 0,-1 0-14 0,0-1-11 15,0 0-24-15,0 0-31 0,-2-2-52 16,-3 2-123-16,2-4-116 0,0-3-720 0</inkml:trace>
  <inkml:trace contextRef="#ctx0" brushRef="#br0" timeOffset="150187.57">22674 3100 1555 0,'0'0'-53'0,"0"0"23"16,0 0 37-16,0 0 47 0,0 0 3 0,0 0-31 15,0 0-16-15,0 0-12 0,0 0 13 0,0 0 7 16,0 0-6-16,0 0-1 0,0 0 1 16,-21 126 0-16,17-106 1 0,0-3-1 0,2-1-3 15,-3-1 0-15,2-1 3 0,1-3-4 0,-2 0 3 16,2-2-1-16,-2-1-2 0,3-1 1 0,-2-2 1 16,2-2 2-16,1-2 4 0,-1 0 12 0,1-1 15 15,0 0 21-15,-2 0 24 0,2 0 18 0,0 0 4 16,-1-2-18-16,0-1-28 0,1-3-27 15,-4-1-18-15,1-2-1 0,-1-1-3 0,2 0 0 16,0-1-2-16,1-3-6 0,-1-1-2 16,2-2-3-16,0-2-1 0,2-2-3 0,3 0-1 15,-1-1 0-15,5-2-3 0,0 4 7 0,0 0 6 16,2 2 1-16,-2 4 7 0,1 4-3 0,-3 2-3 16,1 3-4-16,-2 2-8 0,-2 3-7 0,1 0-7 15,-3 0-1-15,4 0 1 0,0 4 5 16,2 1 6-16,1 2 6 0,2 2 0 0,-1 0 1 15,0 1-1-15,1 1-1 0,-2 0 3 0,0 1 0 16,-1 0 0-16,-2-2-4 0,1 0 0 16,-4-2-3-16,1-1 0 0,-4-2 0 0,0-2 0 15,0 0 13-15,0-2 5 0,0 0 10 0,-4 0 3 0,2 0-2 16,-3 0 1-16,-2-1-6 0,-2 2-1 16,-1-2-6-16,1 0-8 0,-5 0-5 0,2 0-5 15,-3 0-6-15,2 0 4 0,-1 0 3 0,1 0-1 16,3 0 4-16,2 0-8 0,1 0-5 15,3 0-10-15,2 0-11 0,1 0-8 16,1 2-5-16,0 1 8 0,0 3 7 0,0 1 14 16,0 2 10-16,0 1 8 0,5 2 1 0,0 0 2 0,1-1 3 15,4 1-3-15,-1 0 5 0,3 0-1 16,2-1 3-16,1-1 2 0,3 1 0 0,1-1 2 16,1-1-7-16,2 0-4 0,1-1-9 0,-2-1-18 15,3 0-26-15,-3 0-44 0,-1-1-119 16,0 0-167-16,-7-3-108 0,-5 1-657 0</inkml:trace>
  <inkml:trace contextRef="#ctx0" brushRef="#br0" timeOffset="151249.14">16073 5799 457 0,'0'0'12'15,"0"0"-20"-15,0 0 49 0,0 0 60 16,0 0 19-16,0 0-7 0,0 0 0 0,0 0 1 16,0 0 5-16,0 0 0 0,0 0-4 0,0 0-2 15,52 19-5-15,-49-8-2 0,-2 2-12 0,-1 2-16 16,0 3-16-16,-5 0-19 0,-1 0-11 0,-4 1-10 15,2 0-8-15,-1 0-10 0,1-3-11 16,-1 0-15-16,2 0-21 0,-2-2-24 0,3 0-49 16,0-1-61-16,-1-2-86 0,5-1-85 0,1-3-3 15,1-2-347-15</inkml:trace>
  <inkml:trace contextRef="#ctx0" brushRef="#br0" timeOffset="152057.25">16419 5702 1460 0,'0'0'43'0,"0"0"-9"0,0 0 11 16,0 0 15-16,0 0 7 0,0 0-21 16,0 0-15-16,0 0-6 0,0 0-6 0,0 0 1 15,0 0 3-15,-16 129-1 0,14-110 8 0,-1 0-6 16,1 0-4-16,0-3-4 0,0 2-11 15,-2-3 0-15,1-2-3 0,0 3 1 0,-1-5 2 16,0 1-1-16,-1-2 1 0,0-2 2 0,2-1 2 16,-4-1-1-16,5-3 9 0,-2-1 5 0,2 0 17 15,0-2 16-15,2 0 9 0,-1 0-5 16,1-5-19-16,-1-1-17 0,1-1-13 0,-2-3-2 16,0-3-1-16,1-1-1 0,-1-4-1 0,2-1-7 15,0-2 4-15,0-2-4 0,0 0-2 16,3-2-1-16,0 0 2 0,0 2-1 0,3 0 7 0,-3 4 4 15,5 0-1-15,-4 5 8 0,4 0-4 0,-1 3-2 16,-2 3-3-16,4 2-7 0,0 3-3 16,-3 0-6-16,2 3 2 0,1 0-1 0,0 4 6 15,0 2 4-15,2 2 4 0,-1 2 0 0,4 2-1 16,-3-1 1-16,1 3-6 0,1-1 4 16,-3 1 0-16,0-2 0 0,-2 1 1 0,-1-2-1 15,-1 0 0-15,-2-2 0 0,0-1 4 0,-3-1-4 16,-1-2 6-16,0 1 1 0,0-2 2 0,-1-1 3 15,-5 1 0-15,2-2-1 0,-4 2-8 0,-3-2 0 16,1 0-5-16,0 0 2 0,-2 0-1 16,0-2-2-16,1 0 3 0,1 0-5 0,2 0 6 15,-1 0-5-15,-1 0 1 0,2-2 2 0,3 0-3 16,-1 1 0-16,4 0-1 0,-3 0 1 16,3 0-6-16,1 1-6 0,1 0-14 0,0 0-8 15,0 0-3-15,0 0 4 0,0 0 11 0,0 0 6 16,1 2 14-16,3 2 3 0,1 2 7 0,1 1 5 15,0 1-1-15,2 0 6 0,2 0 1 16,0 1 2-16,1 1-3 0,3-1 3 0,1-1-2 0,2 0 1 16,-2 1 0-16,5-3-6 0,-1 1-1 15,-3-1-9-15,2-1-2 0,-1 0-5 0,-1 1-2 16,-1-3-7-16,1 2-11 0,-2-2-13 0,0 0-20 16,-1 1-16-16,0-1-32 0,-1 1-80 15,0-2-71-15,1 1-68 0,-1 0-56 16,-4-2 63-16,-3 2-368 0</inkml:trace>
  <inkml:trace contextRef="#ctx0" brushRef="#br0" timeOffset="153482.71">22902 7607 1275 0,'0'0'-24'0,"0"0"-29"0,0 0 33 0,0 0 87 16,0 0 50-16,0 0 2 0,0 0-26 0,0 0-17 15,0 0-11-15,0 0-9 0,0 0-6 16,15 91-13-16,-15-78-4 0,0-1-10 0,-1 1-10 15,-6-2-9-15,1 1-27 0,-3 1-31 0,-3-3-47 16,-1 1-52-16,0 1-49 0,-2 0-49 0,2-2-46 16,2-1 10-16,5-5-276 0</inkml:trace>
  <inkml:trace contextRef="#ctx0" brushRef="#br0" timeOffset="154020.07">23415 7448 791 0,'0'0'150'0,"0"0"-126"16,0 0 29-16,0 0 44 0,0 0 23 0,0 0-2 15,0 0-23-15,0 0-12 0,0 0 3 16,0 0 3-16,0 0-3 0,0 0 0 0,0 0-21 16,0 0-13-16,-25-53-10 0,20 52-15 0,-4 0-5 15,3 1-9-15,-3 0-3 0,-1 0 1 0,-2 2 0 16,-1 3 5-16,0 1 3 0,-2 2 3 15,-1 0 1-15,1 2-2 0,-1 3-3 0,-1-1-5 0,2 2-2 16,0 0-2-16,2 1-3 0,3 0 0 16,0 0-1-16,1 0-2 0,2 1 1 0,2 1 0 15,0 0-2-15,1-2-4 0,3 2-1 0,1-1-3 16,0 0-1-16,0-1 1 0,5-1-2 16,1 0 2-16,1-3 0 0,2-1 4 0,0 0 1 15,1-1 0-15,2-1 4 0,-1-1-1 0,2-1 2 16,0-1 1-16,1-1-2 0,0-2-3 0,0-1-3 15,2-1-5-15,-5 0-4 0,3 0-2 16,-1 0-4-16,0 0-3 0,-2-3-8 0,0-1-8 16,-1 0-11-16,1 0-17 0,-3 0-16 0,1-1-22 15,-3 0-21-15,0 1-13 0,-4-1-21 0,-2 0-37 16,0 0-71-16,0 1-20 0,-1 2-391 0</inkml:trace>
  <inkml:trace contextRef="#ctx0" brushRef="#br0" timeOffset="154311.19">23214 7667 642 0,'0'0'150'0,"0"0"-110"0,0 0 12 15,0 0 51-15,0 0 45 0,0 0 7 0,0 0-14 16,0 0-18-16,0 0-13 0,0 0-4 16,0 0-4-16,0 0-8 0,0 0-12 0,107-29-12 15,-94 27-9-15,1 1-11 0,-2-2-5 0,-1 2-7 16,-1 0-10-16,-1 0-5 0,0 1-8 0,-2 0-2 15,2 0-4-15,-4 0-1 0,0 0-3 16,-2 0-1-16,0 0 0 0,1 0-1 0,-3 1 1 16,2 0-2-16,-2 1 0 0,2 1-4 0,-1 0 3 15,-2 1 1-15,0 2 0 0,0 1 4 0,0 1-2 16,-2 0-4-16,-4 3-5 0,1 1-5 16,-1-2-9-16,-2 2-14 0,2-2-28 0,-1 0-40 15,-1 0-75-15,3 1-95 0,-2-1-102 16,3-1-58-16,-2-5-534 0</inkml:trace>
  <inkml:trace contextRef="#ctx0" brushRef="#br0" timeOffset="162849.22">11826 8432 1349 0,'0'0'63'0,"0"0"24"0,0 0 38 0,0 0 9 15,0 0-23-15,0 0-55 0,0 0-29 16,0 0 7-16,0 0 7 0,0 0 11 0,0 0-9 16,0 0-12-16,3 97-3 0,-3-73-4 0,0 2-3 15,0 0-7-15,0 1-4 0,0-1-8 0,0-1-2 16,0 0-10-16,0 0-15 0,-2-2-21 15,-3-1-30-15,2-1-42 0,-4-2-53 0,2-1-50 16,-3-1-69-16,-1-2-52 0,5-3 16 0,-2-4-301 0</inkml:trace>
  <inkml:trace contextRef="#ctx0" brushRef="#br0" timeOffset="163438.21">11726 8449 1398 0,'0'0'56'0,"0"0"29"0,0 0 37 0,0 0 18 16,0 0-5-16,0 0-36 0,30-120-27 0,-22 108-5 16,-1 2-10-16,3 0-5 0,3 4-10 15,1-1-9-15,-1 1-1 0,6 3-6 0,1 0-2 16,2 2-4-16,3 1-6 0,-2 3-6 0,-3 4-4 15,2 1-4-15,-2 2 3 0,-2 2 1 16,0 1-2-16,-4 2 3 0,4-1-5 0,-5-2 4 16,-2 2-4-16,-3 0 0 0,-4 0 0 0,0 0-2 15,-4 0 1-15,0 0-2 0,-7 0 0 16,-4-1-5-16,-4 1-4 0,-1 0 0 16,-4 0-2-16,-2 0 4 0,1-1 2 0,-3 1 3 0,2-2 1 15,1-2 3-15,3-1 1 0,2-1-2 16,2-1 2-16,2-1-2 0,7-3 1 0,-1 1-6 15,5-3-16-15,1-1-26 0,0 0-5 0,1 0 2 16,6 0 19-16,3 0 27 0,3 0 8 0,5-4 5 16,2 1-5-16,1 1 0 0,0-1-3 15,0 2-2-15,0 1 3 0,0 0 0 0,0 1 2 16,-1 4 0-16,0 1 0 0,-1 2-2 0,-1 2-1 16,-5 0 0-16,3 2 1 0,-6 0 1 0,-3 0 1 15,0 1 3-15,-5-1 3 0,-1 1 4 0,-1 0 1 16,0 1 2-16,-4-2 1 0,-5 1 2 15,0 0 4-15,-1-2-2 0,-4 1 2 0,-1-1-2 0,-1-1 1 16,-1 0 1-16,-3 0 2 0,-1 1 1 16,2-3-3-16,-2 2 4 0,0-1-8 0,1 0 3 15,-1-1-3-15,0-2-4 0,3 0-1 16,0-1-9-16,5-2-1 0,1 0-6 0,3-2-2 16,0 0-8-16,5 1-15 0,-3-2-21 0,5 0-37 15,1 0-64-15,0 0-99 0,1 0-114 0,0 0-102 16,0 0-689-16</inkml:trace>
  <inkml:trace contextRef="#ctx0" brushRef="#br0" timeOffset="163873.59">12421 8802 1811 0,'0'0'23'16,"0"0"9"-16,0 0 69 0,0 0 3 15,0 0-41-15,0 0-27 0,0 0-5 0,0 0 1 16,0 0-10-16,0 0-9 0,0 0-7 0,122-44-7 15,-113 50 4-15,0 1-5 0,-2 1 2 16,-2 1 5-16,0 2-3 0,-3 0 5 0,-2 4-1 16,0 0 0-16,-2 2 0 0,-4 1-1 0,-2 2 2 15,1 1-3-15,-1 2 0 0,-3 0 0 0,2 1-4 16,1 0 2-16,-2 1 1 0,1-3-1 0,4 2 4 16,-2-3 0-16,1 0-3 0,2 0 3 15,1-2-6-15,2 0 2 0,0-3-3 0,1-3-4 16,0-1-1-16,5-3-12 0,2-2-7 0,2-2-14 15,1-2-12-15,3-3-5 0,0 0-15 0,4 0-31 16,-2-7-55-16,2 0-65 0,-1-2-76 16,-5 1-61-16,-5 3-440 0</inkml:trace>
  <inkml:trace contextRef="#ctx0" brushRef="#br0" timeOffset="164556.64">12313 8943 1308 0,'0'0'31'0,"0"0"-13"16,0 0 33-16,0 0 58 0,0 0 8 0,0 0-26 15,0 0-11-15,0 0-1 0,0 0-9 0,117 6-6 16,-91-6-13-16,-1-1-12 0,4-3-16 16,-2 1-13-16,0 0-5 0,0-1-5 0,1 2-5 15,-4-1-2-15,0 1-5 0,-2 0-1 0,-1-1 0 16,-1 0-5-16,-1 0 2 0,-2-2-3 15,1 0 1-15,-2-2 5 0,-2 1 0 0,-2-1 5 0,-2 0-2 16,-1 0 5-16,0 0 5 0,-4 0 5 16,-1 3 11-16,-3-2 6 0,-1 2 10 0,0 1 0 15,-3 0-2-15,-4 1-12 0,-4 2-11 0,0 0-4 16,-5 0 2-16,3 4 5 0,-6 2 8 16,3 1-1-16,-1 1-3 0,3 0 2 0,0 2-8 15,4 0 0-15,1 2 0 0,0 1-3 0,2-1 3 16,0 2-2-16,0 0 2 0,4 0-6 0,-1-1-6 15,4-2-2-15,0-1-5 0,0-1 0 0,4-1-3 16,1-2-1-16,2-1-7 0,1-2 1 16,1 0-1-16,-2-2 2 0,1-1 6 0,1 0 3 15,2 0 4-15,-1-4-1 0,-1 2 4 0,2-1 0 16,-2 0 0-16,1 2 3 0,1 0-3 0,-2 0 4 16,1 1-4-16,-1 0 2 0,1 1-4 15,0 4 0-15,2 2 3 0,-2 1-2 0,-1 5 5 16,2 1-1-16,-1 4 4 0,-1 0-3 0,2 2 2 15,-2 4 2-15,0 2 3 0,-1 2 21 0,-1 3 13 16,0 0 4-16,-5 1-2 0,1-2-9 16,-3 0-11-16,-2-3-1 0,-2 1 1 0,-4-2-2 15,-5-1 2-15,-2-2 4 0,-3-2 5 0,-5 0-2 16,1-1 4-16,-4-2-7 0,-1-2-1 16,-1 0-2-16,1-4 1 0,2-2 2 0,2-2 0 15,0-2 5-15,3-2-3 0,4-3 3 0,-1-1 1 16,6 0-3-16,2-5-3 0,3-3-12 0,4-2-6 15,0-3-12-15,2-2 0 0,0-2-1 16,9-5 1-16,1-2 0 0,1-5-1 0,7-2 1 0,1-4-7 16,1-3 5-16,3 1-8 0,0-2 2 15,2-1 3-15,2 5-3 0,0 0 3 0,1 2-5 16,0 3-3-16,-3 1-10 0,2 3-23 0,-3 2-32 16,-1 2-47-16,1 2-98 0,-2 1-115 15,-7 7-158-15,-4 2-868 0</inkml:trace>
  <inkml:trace contextRef="#ctx0" brushRef="#br0" timeOffset="164987.24">13693 8301 935 0,'0'0'110'0,"0"0"27"0,0 0 26 15,0 0 6-15,0 0-13 0,0 0-35 0,0 0-14 16,0 0-9-16,0 0-4 0,-123 42 0 0,103-17-7 16,3 5-4-16,-2 3-7 0,1 3-7 15,3 2-6-15,0 0-6 0,0-1-9 0,2 1-10 16,-1 0-13-16,4-1-10 0,0-1-7 0,3-1-8 15,4-2 1-15,3-1-13 0,3-4-14 0,8-3-21 16,6-1-40-16,4-4-56 0,8-2-102 16,2-2-171-16,-3-7-149 0,-9-3-648 0</inkml:trace>
  <inkml:trace contextRef="#ctx0" brushRef="#br0" timeOffset="165854.21">13861 8608 879 0,'0'0'124'0,"0"0"-42"0,0 0 27 0,0 0 35 15,0 0-4-15,0 0-20 0,0 0-22 16,0 0-15-16,0 0-13 0,0 0-18 0,0 0-10 16,78-119-6-16,-69 114-5 0,-1 3-10 0,0 1-7 15,-1 1-10-15,-1 0-4 0,-1 3 2 16,-4 4 1-16,2 1 7 0,-3 4 1 0,0 1 2 15,0 1-3-15,-1 2-3 0,-3 2-2 0,-1-1-5 16,0 0 2-16,0-1-3 0,1 0 2 0,1-2-1 16,-4-1-2-16,7-3 1 0,-1-2 1 0,1-2-2 15,0-1 0-15,0-2 0 0,0-1-5 16,0-2 6-16,1 0 7 0,-1 0 8 0,8-2 7 16,-4-5-2-16,5-1-4 0,1-3-8 0,3-2-3 15,1-1 0-15,0-1 0 0,0-1 0 0,2 1 0 16,-2-1-1-16,3 0-1 0,-1-1 2 15,-1-1-4-15,1 2 2 0,0 2 0 0,-2 3-2 16,-2 3-2-16,-2 2-5 0,-4 2-3 0,0 4-4 16,-2 0 2-16,1 2-1 0,-3 3 5 0,0 4 4 15,-1 1 4-15,-1 3 3 0,0 1-4 16,0 3 3-16,0 0-4 0,0-1 2 16,0 1 2-16,-1-2-2 0,-1 0 2 0,0-1-2 0,1-1 2 15,-1-3-1-15,2-2 1 0,0-2 0 16,0-3-1-16,0 0 0 0,0-3 5 0,2 0 5 15,3 0 7-15,1-3 5 0,3-2-7 0,2-3 1 16,1-3-9-16,1-1-5 0,2 1-1 0,-2 0-1 16,3-2 1-16,-3 1-1 0,1 1 2 0,-2 0 1 15,1-1 0-15,0 2 1 0,-3 1 4 0,1 2 3 16,-3 3 5-16,-3 0 4 0,0 3-2 16,-3 1 0-16,-2 0-1 0,2 0-4 0,-2 4 2 15,0 3-1-15,0 2-3 0,0 3-3 0,0 2-3 16,-2 1-8-16,-2 3-4 0,-2 0-14 0,3-1-21 15,-1 2-38-15,3-2-57 0,1-1-82 16,0 0-100-16,0-5-124 0,2-3-762 0</inkml:trace>
  <inkml:trace contextRef="#ctx0" brushRef="#br0" timeOffset="166038.94">14660 8682 1467 0,'0'0'410'0,"0"0"-336"0,0 0 12 0,0 0 38 16,0 0 1-16,0 0-26 0,0 0-24 0,0 0-19 16,0 0-23-16,0 0-10 0,0 0-3 0,33 126-5 15,-35-105-3-15,-3 0-11 0,-3 1-15 0,0 0-32 16,-5 0-43-16,2 0-65 0,-2-2-112 16,5 0-137-16,0-5-113 0,4-6-616 0</inkml:trace>
  <inkml:trace contextRef="#ctx0" brushRef="#br0" timeOffset="166471.5">14950 8566 1815 0,'0'0'215'0,"0"0"-150"0,0 0 23 16,0 0 20-16,0 0-23 0,0 0-38 0,0 0-18 15,0 0-8-15,0 0-3 0,0 0-7 16,0 0 2-16,0 0 0 0,0 0-5 0,0 0 0 16,96 10-7-16,-96 4 3 0,-3 0-5 0,1 0-1 15,-3 0 2-15,-1-2-2 0,4-2 4 0,-1 1-3 16,1-4 1-16,1 0-2 0,1-4 0 16,0 0-1-16,0-2-1 0,1-1 4 0,3 0 3 15,-1-1 5-15,4-4 1 0,-1-1 1 0,3-2-5 16,1-1-3-16,1-3 2 0,2 0-2 0,1-2 0 15,0-2 0-15,2-2 0 0,1 0-3 0,0 0 4 16,0 0-3-16,1 1-1 0,-1 3 3 16,-2 3-2-16,-2 3 3 0,-1 2 0 0,-1 3-1 15,-2 3-1-15,0 0 1 0,-4 2 2 16,0 5 5-16,-4 3 7 0,1 3 1 0,-2 1 4 16,0 3-7-16,0 0-2 0,0 2-3 0,-1 0-6 15,0 1 1-15,-3-2-6 0,-1 0-1 0,3 0-3 16,-1-3-7-16,0-1-10 0,0-3-15 0,3-1-20 15,0-2-38-15,0-1-52 0,0-2-107 16,0-1-146-16,3-2-99 0,-3-2-663 0</inkml:trace>
  <inkml:trace contextRef="#ctx0" brushRef="#br0" timeOffset="166748.07">15470 8249 1918 0,'0'0'94'0,"0"0"1"0,0 0 29 0,0 0 12 15,0 0-29-15,0 0-21 0,0 0-10 0,0 0-3 16,0 0-11-16,0 0-6 0,90 137-9 16,-83-107-10-16,0 1-9 0,-1 0-11 0,-4 1-5 15,0 0-7-15,-2-1 0 0,0 0-3 0,-3 0-2 16,-3-1 1-16,-3 0-8 0,-2-1-4 0,-3 0-12 15,3-2-19-15,-6-1-23 0,2-1-36 0,-4-2-49 16,0-3-73-16,2 1-107 0,3-7-155 16,5-5-905-16</inkml:trace>
  <inkml:trace contextRef="#ctx0" brushRef="#br0" timeOffset="166985.28">16138 8567 2504 0,'0'0'-51'0,"0"0"23"0,0 0 19 0,0 0 38 16,0 0 10-16,0 0-13 0,0 0-17 0,0 0-3 15,121-23 0-15,-91 23-6 0,-1 0 1 0,1 1-6 16,0 3-9-16,-1-2-19 0,-2 0-56 0,-1 2-95 16,-7-2-212-16,-7-1-883 0</inkml:trace>
  <inkml:trace contextRef="#ctx0" brushRef="#br0" timeOffset="167173.7">16049 8803 2363 0,'0'0'-11'0,"0"0"0"15,0 0 35-15,0 0 37 0,0 0-8 0,0 0-17 16,0 0-11-16,122 8-14 0,-93-9-16 16,2-2-17-16,1-2-28 0,1 2-37 0,1 0-84 15,-2 1-155-15,-10 0-196 0,-5 0-846 0</inkml:trace>
  <inkml:trace contextRef="#ctx0" brushRef="#br0" timeOffset="167540.6">17022 8386 1804 0,'0'0'-14'0,"0"0"-27"0,0 0 35 16,0 0 57-16,0 0 5 0,0 0-5 16,22 136-14-16,-15-108-9 0,0 0-9 0,-1-2-6 0,2 1-10 15,-4-2-10-15,1-1-8 0,-3-1-24 16,-2-1-39-16,0-2-71 0,-1-4-104 0,-3-3-137 16,0-5-680-16</inkml:trace>
  <inkml:trace contextRef="#ctx0" brushRef="#br0" timeOffset="168020.34">17028 8370 1443 0,'0'0'153'0,"0"0"-9"16,0 0 7-16,0 0 3 0,0 0-31 15,0 0-32-15,60-117-22 0,-44 107-6 0,-3 4-11 16,3 2-9-16,-4 3-7 0,0 1-6 0,3 1-9 15,-4 6-6-15,1 2-6 0,-1 3-5 0,-1 1 0 16,0 2-3-16,-1 0 1 0,-3 2-5 16,-1 2 1-16,-4-2-2 0,2 2-2 0,-3-2-1 0,-3-1-4 15,0 0 2-15,-6-2-3 0,-1 0 2 0,-2-2 3 16,-1-1-2-16,0-2 5 0,1-1 1 16,2 0 2-16,0-2 0 0,1-1 1 0,2-2-7 15,2 1-3-15,-1-2-6 0,2-1-10 0,3-1-18 16,1 2-24-16,0-2-3 0,0 0 3 15,3 0 21-15,6 0 25 0,1 0 9 0,0 0 5 16,5 0-1-16,0 0 0 0,3 1-4 0,-1 4 5 16,0 2-1-16,3 1 2 0,-5 3 7 15,1 3-4-15,0-1 5 0,-2 3 0 0,-2 0 3 16,4 2 1-16,-5-1 5 0,0-1 1 0,-1 1 4 16,-2-2 1-16,-5 0 3 0,-1-1 5 0,-2-1 7 15,0-2 12-15,-4 1 2 0,-5-3 6 16,-3-1-3-16,-4-1-6 0,1 0 0 0,-4-1-8 15,-2-2 0-15,-3 1-6 0,0-2-4 0,2 0-4 16,-3 0-7-16,0-1-5 0,4-2-3 0,2 0-3 16,0 0-6-16,7 0 2 0,1 0-22 0,3 0-19 15,6-2-42-15,0-1-93 0,0 0-108 0,2 0-118 16,0 1-93-16,2-1-616 0</inkml:trace>
  <inkml:trace contextRef="#ctx0" brushRef="#br0" timeOffset="169637.31">17744 8707 1375 0,'0'0'132'0,"0"0"-96"0,0 0 41 0,0 0 20 16,0 0-16-16,0 0-47 0,0 0-22 0,0 0-7 16,0 0-5-16,0 0 1 0,0 0 3 15,0 0 4-15,0 0 2 0,-114 42 5 0,101-26-1 16,3 2 1-16,2 1 4 0,1 0 2 0,-1 0 7 16,6-1-1-16,2 0-3 0,0 1-7 0,1-1-6 15,8-3-1-15,1 0-1 0,1 0 1 16,3-3-3-16,1-1 4 0,1-3-3 0,0-2 8 15,4-1-2-15,1-3 4 0,-1-2 1 0,4 0-4 16,0-2 5-16,-3-5-3 0,1 0 1 0,-2-2-4 16,-1-1 4-16,-1-2 1 0,-5 0 0 0,4 0 5 15,-5-2-3-15,1 0 0 0,-1-1 1 16,3-1-2-16,-5 1-4 0,0-1-2 0,0 1-6 16,-4 0-3-16,1 1-2 0,0 2-2 0,-5 2 1 15,0 2-2-15,-1 4 7 0,-1 2 1 16,0 2-8-16,-1 0-6 0,-1 2-5 0,-4 5-2 15,1 2 3-15,-3 2 8 0,-2 3-1 0,1 2 3 16,0 0 1-16,0 2 0 0,3-1 3 0,-2 0-5 16,3-1 4-16,1 1-2 0,4-2-2 15,0-1-1-15,0-1-2 0,1-1-1 0,6-4-1 0,1-1 3 16,3-1 0-16,0-2 11 0,1-3-3 16,0-1 7-16,4 0-3 0,-2-5-6 0,3-1 3 15,-2-2-6-15,2 0 2 0,-4-3-1 0,2-1-1 16,-3 1 1-16,-1-2 1 0,1 1 1 0,-2-2 1 15,1-2 0-15,-1-1-2 0,1 0-1 16,-1-1-6-16,-2-3-3 0,3 3-3 0,-3 0-6 16,-3 2 4-16,-1 3 1 0,-3 4 7 0,-1 2 2 15,0 3 0-15,-3 3-8 0,-3 1-6 0,-2 1 4 16,-2 6 0-16,3 2 9 0,-6 2 4 16,2 3 0-16,0 1-3 0,0 2 1 0,0 1 1 15,2 0 1-15,1 1 3 0,3 0 0 0,-1-1 1 16,5-1-4-16,1-1-1 0,0-2-4 0,0-2-4 15,8 0 2-15,0-3 0 0,1 0 7 16,2-4 2-16,0-2 8 0,1 0 1 0,1-3 2 16,3 0 0-16,-1-3-3 0,1-3 3 0,-2 0-4 15,2-3 4-15,-3-1 1 0,-1 0 1 0,1-2 3 16,-1 0-2-16,-1-3-1 0,1 0 2 16,-1-1 1-16,0-2-5 0,4-1-2 0,-2-1-9 15,0 0-1-15,2 0-3 0,0 2-2 0,-3 2 4 16,2 2-3-16,-1 2 3 0,-3 4 2 0,-2 2-2 15,-2 4 0-15,1 1-2 0,-4 1-2 0,2 0-1 16,-3 2 3-16,0 3 2 0,3 1-1 0,-1 1-1 16,1 0 1-16,-1 1-2 0,-1 1-1 15,3-1 1-15,-3 0-1 0,3 0 1 0,-2 0-1 16,-3 0 2-16,3-1-2 0,-2 1 2 0,-1-1 2 16,0 1 0-16,-1-1 5 0,0-1 1 15,0 1 3-15,-2-1-1 0,-3 0 1 0,2 1-1 16,-2 1-2-16,0-1 4 0,1 1-2 0,-2 1 7 15,3-1 5-15,-3 2-3 0,4-2-2 16,-1 0-5-16,2 0-8 0,1 0 1 0,0 0-2 16,0 1-4-16,2-1 3 0,3 0-6 0,2-1-1 15,1 0-2-15,1-1-7 0,2-1 3 0,0 0-7 16,1-1 0-16,0-2 0 0,3 0-3 16,-1-1 4-16,1 1-3 0,1-2 1 0,2 0 3 15,2 0-2-15,0 0 3 0,0-4 0 0,2-1-2 16,-2-2 6-16,-2-1 2 0,2-2 3 0,-6-1 8 15,4-1 2-15,-6-2 6 0,2-1 0 16,2 1 1-16,-5-3-1 0,-1 1-1 0,0 0 4 16,-6 1 2-16,1 1 4 0,-4 3 5 0,-1 1 0 15,-1 2 3-15,-8 1-3 0,0 2-6 16,-1 0-5-16,-2 4-3 0,-4 1-2 0,2 0 1 16,2 0-3-16,-5 5-1 0,4 1-1 0,-3 1 0 15,2-1 2-15,1 4-2 0,-2 0 4 0,4 0 0 16,2 1-4-16,3-1-2 0,0-1-2 0,3-1-5 15,2 0-2-15,1-1 0 0,0 0-7 16,0-2 0-16,0-1-3 0,3-1 1 0,0-1-1 16,3 0 4-16,-2-1 3 0,2-1 3 0,-2 2 4 15,3-2-1-15,-3 0 3 0,3 0-1 0,-3 1 2 16,3 0 3-16,-4 1-1 0,3 0 2 16,-3 2-4-16,4-1 2 0,-3 1 0 0,3 0 1 15,-3 1 1-15,3 1-1 0,0-1 3 0,2 1-3 16,-4 0 2-16,3 0 0 0,-1 0 2 0,-2 0 4 15,5-1 4-15,-2 1 4 0,1-3 2 0,1 1 2 16,0-2-2-16,-1 0 6 0,2-2-2 16,-4 0 5-16,2 0-1 0,1 0-2 0,1-2 2 15,2-3-7-15,-1-2 4 0,-1-1-2 16,-1-1 1-16,2-1 1 0,-2-2-2 0,1-2 0 16,-1 0-4-16,2 0-2 0,-2-2-7 0,5-3-3 15,-4 0-2-15,2-2-3 0,3-1-3 0,-1-3 0 16,1-2-3-16,0 0-6 0,2-2-4 0,3-1-8 15,-3 0 1-15,-4 1-3 0,1 0 8 16,-6 3 6-16,-4 2-1 0,0 2 8 0,-3 2-3 0,-2 4 7 16,0 4 4-16,-6 5 1 0,2 3 0 15,-3 4-4-15,-4 0 1 0,0 6-3 0,-1 4 5 16,-5 5 1-16,4 3 0 0,-4 2 5 0,4 4 2 16,-4 3 5-16,4 3 3 0,-1 1 1 15,0 2-3-15,2 0 1 0,4 0-7 0,4-2-1 16,-1-2-5-16,4-2-5 0,1-1 2 0,1-5-5 15,5 0 0-15,-2-3-4 0,3-3-1 0,3-1-5 16,-1-2-1-16,0-2-3 0,2-1-11 16,0-4-8-16,0-2-17 0,1 0-23 0,2-3-26 15,-2 0-32-15,-1-2-86 0,-2-3-114 0,-5 1-182 16,3 0-866-16</inkml:trace>
  <inkml:trace contextRef="#ctx0" brushRef="#br0" timeOffset="169837.23">18975 8571 1629 0,'0'0'220'0,"0"0"-111"0,0 0 19 0,0 0 27 16,0 0-14-16,0 0-26 0,0 0-26 0,0 0-15 16,0 0-18-16,0 0-10 0,120 63-6 0,-93-58-9 15,-1 1-10-15,4-1-7 0,0-1-5 16,1 0-9-16,1-2-9 0,1 2-23 0,-5-3-36 15,1 1-58-15,-1-1-93 0,-5-1-172 0,-5 0-253 16,-6 0-744-16</inkml:trace>
  <inkml:trace contextRef="#ctx0" brushRef="#br0" timeOffset="170370.1">19884 8168 1554 0,'0'0'118'0,"0"0"17"0,0 0 22 16,0 0 0-16,0 0-22 0,0 0-34 0,0 0-18 15,-99 123-11-15,81-97-17 0,5 2-12 0,-4 1-10 16,5 0-11-16,-2-2-6 0,4 2-9 15,0-3-6-15,2 1-2 0,5-1-7 16,3-1-6-16,0-2-22 0,3 2-27 0,7-4-52 16,2-1-65-16,4-1-105 0,0-3-134 0,1-5-64 15,-7-4-602-15</inkml:trace>
  <inkml:trace contextRef="#ctx0" brushRef="#br0" timeOffset="170945.58">19949 8449 1550 0,'0'0'445'0,"0"0"-376"0,0 0 12 15,0 0 16-15,0 0-10 0,0 0-31 16,0 0-20-16,0 0-1 0,0 0-2 0,92-119-8 16,-74 119 0-16,-5 1-8 0,3 7-4 0,-5 4-6 15,-1 1-5-15,0 5-1 0,-5 1-3 0,2 3-5 16,-6 0-5-16,0 0-7 0,-1-1-2 15,0-1 0-15,-2-2-2 0,-3 0 7 0,0-3 4 16,-3-1 6-16,5-3 5 0,0-3 1 0,-1-2 4 16,3-1-2-16,1-3 3 0,0-2 9 0,0 0 6 15,0 0 9-15,0-4-4 0,0-2-7 16,5-4-9-16,1-1-2 0,1-2 1 0,-1-2 2 16,2-1 4-16,0-2-6 0,3-2-1 15,0-1-5-15,4 1-7 0,-3-1 5 0,-1 4 1 16,1 2 1-16,-2 3 5 0,-1 4-7 0,-1 2-3 15,-3 4-1-15,2 2-9 0,-3 0 0 0,-1 4-3 16,-2 4 5-16,0 3 7 0,-1 3 2 0,0 3 1 16,0 1-4-16,-2 0-4 0,-3 0 5 15,3 0 1-15,-1-3 1 0,-1-1 0 0,3 0-2 0,0-2 0 16,1-3-1-16,0-1 1 0,0-2 0 16,4-1 2-16,1-2 3 0,-1-2 6 0,2-1 4 15,2 0 3-15,-1-2 0 0,3-4-3 0,0-1 0 16,1-2 4-16,0-1 2 0,-1-2 5 0,1-1 4 15,0 0-1-15,0-1 2 0,0 0-5 16,1-1-5-16,-1 0-4 0,0 1-4 0,2 3-1 16,-4 1 1-16,-1 5 2 0,-1 1 0 15,-4 3-2-15,2 1-1 0,-2 0 1 0,-1 6 2 16,-1 2 3-16,3 3 0 0,-3 2-3 0,0 2-3 16,-1 1-7-16,0 2-4 0,0-1-13 0,-6 0-18 15,4 0-25-15,-3 0-43 0,0-1-69 0,3-2-112 16,1 0-173-16,1-2-549 0,0-5 237 0</inkml:trace>
  <inkml:trace contextRef="#ctx0" brushRef="#br0" timeOffset="171134.16">20674 8636 1964 0,'0'0'76'16,"0"0"0"-16,0 0 48 0,0 0 5 0,0 0-38 15,0 0-13-15,0 0-25 0,0 0-22 0,0 0-9 16,0 0-14-16,0 0-4 0,4 118-15 16,-13-101-20-16,-1-2-38 0,-1 2-37 15,-2 0-35-15,1 1-91 0,2-2-140 0,1-3-112 16,4-7-726-16</inkml:trace>
  <inkml:trace contextRef="#ctx0" brushRef="#br0" timeOffset="171570.97">20831 8414 2161 0,'0'0'116'0,"0"0"-47"0,0 0 16 15,0 0 14-15,0 0-22 0,0 0-27 0,0 0-12 16,0 0-15-16,0 0-14 0,0 0-7 0,0 0 2 15,0 0 0-15,0 0-1 0,0 0 2 16,62 24-7-16,-58-8 5 0,-1 1-3 0,-1-2 0 16,0 2 2-16,-1-3-4 0,1-2 3 15,-1-1-4-15,2-1 2 0,-2-2-2 0,1-2-1 16,-2-3 3-16,4-2 1 0,-1-1 1 0,-1 0 1 16,0 0 6-16,1 0-2 0,3-5 8 0,1-2-2 15,3-3-3-15,0 0 1 0,1-2-7 0,2-2 5 16,0-3-4-16,3 0-1 0,-1-1-2 0,3-1-2 15,-1 0 0-15,0 0 2 0,-1 3 0 16,0 3-1-16,-4 4 4 0,0 4-8 0,-4 3 6 16,-2 2-2-16,0 0 0 0,-2 5 4 0,1 3-4 15,-3 4 1-15,-1 2 1 0,-1 1 1 16,0 3-3-16,0 0-1 0,-3 1-2 0,-3-1-8 0,0 0-1 16,-1 1-12-16,-1-2-18 0,3-2-20 15,-2 0-42-15,3-1-62 0,1-2-93 0,1-1-126 16,0-4-121-16,2-3-747 0</inkml:trace>
  <inkml:trace contextRef="#ctx0" brushRef="#br0" timeOffset="171801.22">21251 8102 1969 0,'0'0'75'0,"0"0"-3"16,0 0 44-16,0 0 26 0,0 0-10 0,0 0-24 16,0 0-17-16,79 116-19 0,-66-88-23 0,2 1-9 15,-3-1-13-15,-1 0-9 0,-1 1-6 0,-3-1-10 16,-3-2-2-16,-1-1-10 0,-3-1-14 16,0-4-21-16,-3-2-35 0,-1 0-52 0,-5-2-82 15,0-1-115-15,-4-2-131 0,4-5-78 0,3-3-555 0</inkml:trace>
  <inkml:trace contextRef="#ctx0" brushRef="#br0" timeOffset="172212.44">21750 8235 1208 0,'0'0'629'15,"0"0"-631"-15,0 0 36 0,0 0 48 0,0 0 53 16,0 0-7-16,0 0-30 0,0 0-27 16,0 0-30-16,-29 134-14 0,28-107-11 0,1-1-2 15,0-2-8-15,0-1-11 0,0-1-2 0,1-2-12 16,1-2-14-16,-1-1-28 0,-1-2-49 0,0-1-62 15,1-3-102-15,-1 0-116 0,0-4-65 0,0-4-506 16</inkml:trace>
  <inkml:trace contextRef="#ctx0" brushRef="#br0" timeOffset="172396.78">21541 8385 1618 0,'0'0'52'0,"0"0"6"0,0 0 79 16,0 0 37-16,0 0-25 0,0 0-37 16,0 0-19-16,123 22-29 0,-97-18-22 0,3 0-13 15,-1-1-14-15,2 1-4 0,-2-2-13 0,3 2-27 16,-4-2-45-16,1 0-112 0,-7 1-254 0,-10-3-995 16</inkml:trace>
  <inkml:trace contextRef="#ctx0" brushRef="#br0" timeOffset="173320.84">22171 8303 1288 0,'0'0'38'16,"0"0"22"-16,0 0 22 0,0 0 18 0,0 0 6 16,0 0-20-16,0 0-18 0,0 0-8 15,0 0-17-15,0 0-2 0,0 0 1 0,0 0-9 16,0 0-4-16,0 0-4 0,112-95-1 0,-94 91-1 16,-1 2-4-16,-1 2-6 0,-2 0-6 15,-1 0-7-15,-3 4-8 0,-2 3-3 0,-3 1-4 16,-4 3 7-16,-1 0 5 0,-1 3 4 0,-6 1 3 15,-1 2-4-15,-3-2 1 0,1 2-3 0,-2 0 5 16,0-3-1-16,1-1 4 0,0-1 0 0,1 0 0 16,0-3 4-16,-3 0-1 0,5-2 6 15,0-1-1-15,2-3 3 0,1 0 2 0,1-1-2 16,4-2-6-16,0 0-6 0,0 0 3 0,2-2 4 16,5-2 10-16,0-3 0 0,2-2-6 0,2 0-10 15,2-2-1-15,-2 1-2 0,4-2 0 0,-2 2 6 16,1-2-6-16,0-1 3 0,1 0 0 15,-1-1 2-15,0 2 4 0,-1 0 4 0,0 3 4 16,-1 0 1-16,0 3 4 0,-3 2-3 0,1 2-2 16,-4 2-9-16,2 0-1 0,0 0-3 15,0 3-2-15,-1 3 6 0,1 2-6 0,0 2 2 16,0 3 3-16,-2 0-2 0,2 2 5 16,-3 4 0-16,1 0-3 0,-1 3 1 0,0 0-3 0,-4 1-4 15,0 0 2-15,1 0-6 0,-2 0 2 16,0 0-1-16,-3 1-2 0,-2 0 6 0,-1 1-2 15,-5 2 3-15,1-1 0 0,-2 2 3 0,-2 0-1 16,0 1 1-16,-4 0 0 0,3-1-1 0,-3 0 2 16,1 2-3-16,1-2 1 0,-1-2-3 0,2 2-2 15,-1-3-2-15,5 0-2 0,1-2-1 0,0-1-4 16,5-2-1-16,1-2-6 0,3-1-3 0,1 0-11 16,0-4-11-16,0 0-18 0,5-3-26 15,1-1-21-15,8-2-31 0,1-3-69 0,2-3-108 16,-3-1-163-16,-3 0-842 0</inkml:trace>
  <inkml:trace contextRef="#ctx0" brushRef="#br0" timeOffset="174137.47">22928 8783 642 0,'0'0'139'15,"0"0"-19"-15,0 0 35 0,0 0 21 0,0 0-12 16,0 0-20-16,0 0-21 0,0 0-16 0,0 0-19 15,0 0-19-15,0 0-13 0,0 0-12 0,0 0-13 16,0 0-11-16,81-62-5 0,-71 52-5 16,-1-1 5-16,-6 3 1 0,0-3 15 0,-3 2 3 15,0 0-4-15,-4-1-2 0,-5 2-20 0,-3 1-14 16,-4 2-10-16,-4 0-11 0,0 4-1 16,-5 1 4-16,0 0 4 0,-1 2 7 0,0 4 4 15,2 1 4-15,0 2 5 0,5 0-2 0,1 3 3 16,4 1-4-16,4-1-6 0,3 2 2 15,1 0-2-15,5-1 3 0,1-1 3 0,0-1 1 16,3 1 1-16,5-3 4 0,0-1 6 0,5-1 6 16,2-1 6-16,0-1 5 0,2-3 3 0,3-1 4 15,-2-1 5-15,3 0-2 0,-4-4-1 16,4-2-2-16,-2-1-2 0,-3 0 1 0,-1-1 1 16,-2 0 3-16,-3 0-1 0,-2-2 0 0,-3 3-1 15,-1 0-3-15,-2 1 3 0,0 1-5 0,-2 1-1 16,0 1-7-16,0 2-5 0,0 0-8 15,0 1-10-15,0 0-8 0,-2 1-6 0,0 5 3 16,1 2 2-16,-2 1 6 0,2 2-3 0,0 1-9 16,1 1-14-16,0-2-16 0,0 1-24 0,0 0-31 15,0 1-33-15,1 0-75 0,4-2-102 16,-1-1-145-16,-3-4-527 0</inkml:trace>
  <inkml:trace contextRef="#ctx0" brushRef="#br0" timeOffset="174335.8">23260 8869 1975 0,'0'0'65'16,"0"0"1"-16,0 0 57 0,0 0 15 16,0 0-31-16,0 0-22 0,0 0-17 0,0 0-22 15,0 0-13-15,34 118-8 0,-43-101-1 0,-2 0-7 16,-3 0-12-16,-3 1-12 0,-4 0-28 0,0 0-38 15,-4 0-83-15,1 1-166 0,9-4-258 0,3-6-877 16</inkml:trace>
  <inkml:trace contextRef="#ctx0" brushRef="#br0" timeOffset="175024.42">23491 8610 1223 0,'0'0'172'0,"0"0"38"0,0 0 29 15,0 0-14-15,0 0-76 0,0 0-65 16,0 0-29-16,0 0-4 0,0 0 11 0,0 0 4 15,0 0-7-15,0 0-20 0,0 0-9 16,11 110-13-16,-7-88-5 0,-3 1-6 0,-1-2-4 0,1 0-1 16,-1 0-9-16,0-2-8 0,0-1-18 0,0-1-17 15,0-3-39-15,-1-1-49 0,0-3-60 16,-3-3-94-16,1-1-98 0,2-3-67 0,0 0-565 0</inkml:trace>
  <inkml:trace contextRef="#ctx0" brushRef="#br0" timeOffset="175496.07">23485 8570 911 0,'0'0'253'0,"0"0"-51"0,0 0 5 16,0 0 0-16,0 0-24 0,0 0-38 0,0 0-20 16,0 0-17-16,0 0-18 0,0 0-16 15,0 0-8-15,124-38-9 0,-111 46-7 0,4 3-8 16,1 1-11-16,-1 1-1 0,0 2-13 0,-2 1-4 15,-1 1-7-15,-4-2-6 0,-5 0 0 0,-2 1-9 16,-3-3-3-16,-2 0-7 0,-7-1-9 0,-2 0-5 16,-5-1 0-16,-5-2-1 0,2-1 4 15,-3-2 7-15,-2-1 4 0,3-1 9 0,1-2 5 16,4 0 3-16,3-2-1 0,5 0 1 0,1 0 0 16,5 0-8-16,2 0-7 0,0-1-4 0,6-1 4 15,4-3 6-15,3 2 11 0,3-2 1 0,1 2-5 16,4 1 6-16,0-1-5 0,1 2 4 15,1 0 2-15,-1 1-2 0,-2 0 1 0,0 1-2 16,-5 4 0-16,1 1-3 0,-3 1 1 0,-3 3 0 16,-1 0 1-16,1 3 0 0,1 1 3 15,-2 3-2-15,-3-1-4 0,1 2 4 0,1 0-4 16,-5 1 6-16,3-1 2 0,-4 0-3 0,-1-2 2 16,-1 0 0-16,0-2 7 0,-3-2 6 15,-5-1 7-15,-1-2 3 0,-1-1 3 0,-1-1-3 16,-1-1-1-16,1-1-5 0,-3-3-5 0,-1 0-2 15,0-1-4-15,-2 0-2 0,-1-1-7 0,1 0-6 16,0-1-21-16,-1-2-33 0,-2-2-49 0,1 1-105 16,2-2-115-16,3 1-166 0,5 3-894 0</inkml:trace>
  <inkml:trace contextRef="#ctx0" brushRef="#br0" timeOffset="175892.29">23756 7939 1916 0,'0'0'18'0,"0"0"19"0,0 0 30 0,0 0 20 16,0 0 17-16,0 0-14 0,0 0-12 0,-88 118-12 15,73-86-16-15,2 3-7 0,2 1-8 0,-1-1-6 16,2 1-7-16,1-2-6 0,0 0-11 15,4-2-7-15,3 0-12 0,2-3-10 0,0 0-14 16,6-3-23-16,3-2-30 0,-1 0-53 0,2-4-74 16,1-2-97-16,0 0-112 0,-4-6-58 0,-2-5-359 15</inkml:trace>
  <inkml:trace contextRef="#ctx0" brushRef="#br0" timeOffset="176437.23">23893 8233 1847 0,'0'0'247'0,"0"0"-205"0,0 0 10 0,0 0 9 16,0 0-1-16,0 0-22 0,0 0-18 0,0 0-5 16,0 0-9-16,0 0-3 0,0 0 1 15,0 0-5-15,121-46 4 0,-113 58-2 0,-2 0-1 16,0 3-1-16,-4 2 0 0,-1 1-2 0,-1-1-3 15,0 0 2-15,0-2-3 0,0-1 6 0,-2 0 0 16,1-2-1-16,-2-4 1 0,0-1 0 0,1-1 2 16,2-2 0-16,0-2 1 0,0-2-2 0,0 0 6 15,0 0 5-15,0 0 4 0,7-5 1 16,-3-2-4-16,4-2-2 0,-2-1-5 0,3-3 2 16,-1 1-2-16,1-1-2 0,0-2 0 0,2 1-1 15,-1-1 1-15,1 0-2 0,3 1-1 16,-2 0-4-16,-1 3 0 0,-6 3-1 0,2 3 0 15,-6 3-10-15,-1 2-12 0,0 0-6 0,0 2-1 16,-1 7 14-16,-3 0 12 0,-2 4 10 0,-2 1-1 16,1 1 0-16,1 0 1 0,-3 1-3 0,4-2 3 15,-2 0-3-15,7-1 1 0,-1 0-1 16,1-3 3-16,0-2 1 0,0-3 0 0,1 1 7 16,5-2-1-16,0-2 10 0,4-2 1 15,-1 0 0-15,3 0 0 0,-1-6-6 0,3 0-4 16,-1-2-2-16,-2 1 3 0,0-1 1 0,0-3 4 15,-2 2 5-15,2 0 5 0,-1-1 2 0,-1 0-2 16,0 1-2-16,-2 1-8 0,0 2 1 0,0 1-4 16,-5 3-2-16,3 1 2 0,-3 1-7 15,-2 0-2-15,1 0 2 0,-1 3 0 0,0 3 0 16,0 4 4-16,0 2-5 0,-3 2-1 0,-3 2-2 16,2 3-7-16,-2-3-9 0,-1 3-20 15,3 0-27-15,-5 0-54 0,6-2-76 0,-3 1-120 16,5-5-162-16,0-6-780 0</inkml:trace>
  <inkml:trace contextRef="#ctx0" brushRef="#br0" timeOffset="176638.11">24430 8436 1889 0,'0'0'112'16,"0"0"-63"-16,0 0 26 0,0 0 52 15,0 0-16-15,0 0-26 0,0 0-19 0,0 0-21 16,0 0-26-16,-5 123-11 0,-2-102-10 0,-5 0-9 16,-2 2-10-16,2-3-32 0,-3 0-44 15,1-2-72-15,3-1-111 0,1-2-125 0,2-4-85 16,5-4-568-16</inkml:trace>
  <inkml:trace contextRef="#ctx0" brushRef="#br0" timeOffset="177059.12">24550 8313 2107 0,'0'0'81'0,"0"0"9"0,0 0 15 16,0 0-14-16,0 0-44 0,0 0-14 0,0 0-12 15,0 0-8-15,117-56-7 0,-104 56-1 0,-5 5 0 16,0 2 0-16,-2 2 3 0,-2 3-2 15,-3-1 2-15,0 3-3 0,-1 0-3 0,0 2-2 16,0-3-3-16,-1 1 3 0,0-1-2 0,-2-2 2 16,-2-1 0-16,3-2-1 0,1-2 0 0,-1-2 0 15,0-2 0-15,1 1 1 0,1-3 1 16,0 0 2-16,0 0 8 0,0 0 0 0,0-3 2 16,4-2-5-16,-2-1-6 0,5-2 2 0,-2-2-4 15,3-1 4-15,0-1-1 0,-1-1-4 0,3-1 6 16,-2-1-3-16,2 3 0 0,3-2 2 15,-1 3-2-15,-1 0-2 0,1 3 3 0,-3 2-3 16,0 3 0-16,-1 1-1 0,-1 2-2 0,1 0 1 16,-3 5 0-16,0 3 5 0,3 3 3 15,-5 1 1-15,-1 4 1 0,3 3-1 0,-3 2 0 0,1 0-3 16,1 1 2-16,-1-1-5 0,-2 0-1 16,3-2 0-16,-1-1-19 0,-1 1-18 0,-1-3-35 15,-1-1-61-15,0-2-88 0,0-3-140 0,-2-2-186 16,-1-3-810-16</inkml:trace>
  <inkml:trace contextRef="#ctx0" brushRef="#br0" timeOffset="177353.58">24911 7995 2179 0,'0'0'10'0,"0"0"21"16,0 0 57-16,0 0 23 0,0 0-16 0,0 0-17 15,54 134-12-15,-42-99-10 0,0 1-13 0,-2 0-4 16,-1 0-4-16,-1 2-7 0,-3 2-6 16,0-2-7-16,-2-1-1 0,-2 1-6 15,-1-3 0-15,0-1-5 0,-1 0-5 0,-6-2-6 16,1-2-13-16,-3 0-14 0,-3-2-16 0,-3-3-19 0,0-1-33 15,-2-2-57-15,-2-3-88 0,-3 0-130 0,3-6-169 16,9-4-759-16</inkml:trace>
  <inkml:trace contextRef="#ctx0" brushRef="#br0" timeOffset="187137.75">10578 2374 1092 0,'0'0'-40'0,"0"0"43"0,0 0 12 0,0 0 13 16,0 0 7-16,0 0 2 0,0 0-6 15,0 0 2-15,-69-118 4 0,61 111-2 0,3 3 6 16,-3 1-7-16,4 2-8 0,-3 1-7 0,-2 0-12 16,3 1-6-16,-1 6-4 0,-3 3 5 0,-1 5 1 15,-3 3 7-15,1 6 4 0,-3 2-2 0,1 4 1 16,-2 3-3-16,1 4 2 0,-1 6-1 0,1 2 2 16,1 4 2-16,-1 3-2 0,2 1-1 15,1 1-2-15,0 3-4 0,5 1 1 0,-1 2 1 16,2 2-3-16,5 1 5 0,0 4-6 0,1 0-1 15,1 1-1-15,0-1-1 0,2-1 3 0,0-2-1 16,2-1 4-16,1-1 1 0,-3-1 0 16,4-2 7-16,-3-2 0 0,0-3 4 0,2 1-6 15,-3-4-2-15,-1 0-5 0,-1 0 1 0,0 0 3 16,-1-4-2-16,-7 0 2 0,-3-1-3 16,-1 1 2-16,-7 2-5 0,-2-1 0 0,-3 0-2 15,-5-1-2-15,-4-1 5 0,-2-1-1 0,1-1 0 16,-5-3-1-16,1-2-1 0,-1 1 0 15,1-2 0-15,-1-2 2 0,1-1 1 0,2-4 4 16,1-3-1-16,3-4 1 0,2-3-3 0,3-4-1 16,8-5 2-16,4-4-1 0,4-3 8 0,4-4-2 15,5-1-7-15,2 0-17 0,0-4-16 0,1-4-6 16,7-2 3-16,2-4 13 0,2-3 7 0,6-1 5 16,2-1 1-16,2-2 5 0,1 1-2 0,4 2 3 15,1-1 1-15,-3 2-4 0,5 2 3 16,-2 3-2-16,2 1 0 0,0 4 2 0,-2 2-1 15,1 5 0-15,0 0 0 0,0 5 2 0,-1 3-4 16,-3 5 5-16,3 2 0 0,-5 3-3 16,4 3 5-16,-5 2 0 0,-2 1 1 0,-1 4 2 15,0-1 1-15,-5 4-1 0,4 1 3 0,-5 1 0 16,4 4 3-16,-5-2 3 0,-1 3 6 16,-1 1 6-16,-1-2-2 0,0 3 6 0,-5 1 0 15,1 0-6-15,-3 2 3 0,-1 0-7 0,-1 3-6 16,0 0 2-16,0 3 0 0,-4-2-2 0,-2 3 0 15,-2-2-2-15,3 3 0 0,-3 1-2 16,-2 0 2-16,0-1-4 0,0 1-1 0,0 2 2 16,-1-2-1-16,0 1 2 0,0 1-1 0,-1 0-1 15,0 1-1-15,0-1 1 0,1-1 4 0,2-1 3 16,3 0 4-16,-3-2 2 0,2-2-7 0,4 1-2 16,-3 0-6-16,4-1-1 0,1 1-1 0,0-1 0 15,1 0 0-15,0 2 0 0,0 1 0 16,0 1-1-16,1 0 1 0,0 0 1 15,3-1 4-15,0 2-1 0,-1 1 0 0,3-1 4 0,-3 2-2 16,4 0-1-16,-3 1 0 0,3 2-2 0,-3 0-3 16,3 1 4-16,-1 1 0 0,1 0-1 15,1 0-4-15,-1 0 4 0,1-1 1 16,1 0-1-16,0 0 5 0,1-1-8 0,1-1 2 16,1-3 1-16,0 1-3 0,1-1 2 0,-2-3-1 15,2 1-1-15,2-1-1 0,-2-2-1 0,-2 0 1 16,0 0 1-16,0-2-3 0,-2 2 2 0,0-2 1 15,1 1-6-15,-1-1 6 0,-1-1-3 0,-2 1 2 16,3-3 2-16,0 1-4 0,1-1 1 0,0-1-1 16,0-1-1-16,1-3 3 0,3-1 2 15,0-1-4-15,0-4 3 0,3 0-4 0,2-2-1 16,-1-2 2-16,3 0-2 0,-2 0 0 0,-1-2 0 16,2-1-1-16,0 0 0 0,-1 1 0 0,1-2 1 15,0 1-2-15,1-1 2 0,-1 0-6 0,-1-2 4 16,-1 0-2-16,-1 1-1 0,1-3 5 15,1-1-6-15,-3-2 2 0,-1-1-5 0,1 0-8 16,-1-2-3-16,2-4-9 0,2-1-12 0,2-4-15 16,1-3-26-16,5-3-46 0,1-2-61 0,6-6-129 15,-10 0-225-15,-4 3-851 0</inkml:trace>
  <inkml:trace contextRef="#ctx0" brushRef="#br0" timeOffset="189284.33">10994 9860 240 0,'0'0'26'16,"0"0"14"-16,0 0 34 0,0 0 28 15,0 0 22-15,0 0 0 0,0 0-8 0,0 0-6 16,0 0-5-16,0 0-16 0,0 0-13 0,46-29-14 15,-39 28-7-15,0 0-4 0,-2 0-11 0,4-1-5 16,-1 2-13-16,0-1-9 0,2 0-5 0,-4 1-4 16,3-1-3-16,0 1-3 0,2-1-7 0,-2 1-11 15,0 0-14-15,1 0-17 0,-1 0-12 16,0 0-17-16,0 0-17 0,-1 0-21 0,1 0-39 16,-1 1-43-16,0 1 8 0,-5-2-302 0</inkml:trace>
  <inkml:trace contextRef="#ctx0" brushRef="#br0" timeOffset="-212243.18">12842 8848 0 0,'0'0'261'0,"0"0"-219"0,0 0 33 0,0 0 25 15,0 0 15-15,0 0 0 0,0 0-19 16,0 0-20-16,0 0-14 0,0 0-12 0,0 0-16 16,0 0-9-16,1-6-8 0,-1 6-2 0,0 0 10 15,0 2 13-15,2 2 2 0,-2 1 1 16,1-1-5-16,2 2-10 0,-2 0 2 0,-1 3-7 15,0 0-4-15,0 0-4 0,0 3-7 0,0-2 0 16,0 1-5-16,-4 1-2 0,1 1-6 0,-1-2-10 16,0 0-17-16,0 0-25 0,-2 1-38 15,0-2-53-15,-1 2-77 0,0-4-92 0,5-2-151 0</inkml:trace>
  <inkml:trace contextRef="#ctx0" brushRef="#br0" timeOffset="-210096.82">13089 7109 236 0,'0'0'91'0,"0"0"-67"0,0 0-10 0,0 0 1 15,0 0 12-15,0 0 9 0,0 0 1 16,0 0-7-16,0 0-14 0,0 0-4 0,0 0 11 0,0 0 11 16,9 2 10-16,-7-1 0 0,-1 0-4 15,3-1 5-15,-2 1-1 0,1 0 7 0,-2 1-3 16,3 0-9-16,-2-1-6 0,0 1-14 0,-1 1-4 16,1 0-1-16,2 1-2 0,-2 0-1 15,-1 1 2-15,0 1-2 0,-1 0 0 0,0 1 1 16,0 0-3-16,0 1 0 0,0 2-4 0,0-1-3 15,0 1 0-15,0 1-4 0,-2 0 2 16,0 1-4-16,-1-1 1 0,3 1 1 0,-1 0-3 16,-1 0 2-16,2-1-5 0,0 2-4 0,0-2-7 15,0 0-8-15,0-1-18 0,0 1-31 16,0-2-62-16,0-2-29 0,0-1-450 0</inkml:trace>
  <inkml:trace contextRef="#ctx0" brushRef="#br0" timeOffset="-163623.42">8284 4799 439 0,'0'0'136'0,"0"0"-1"0,0 0 21 0,0 0 43 16,0 0 14-16,0 0-25 0,0 0-45 0,0 0-35 16,0 0-13-16,0 0 4 0,0 0 17 0,0 0 14 15,20-8-9-15,-5 6-6 0,5 0-18 16,4 1-22-16,1-1-16 0,4 0-16 16,1 2-13-16,1 0-2 0,1 0-6 0,2 0 3 15,0 0-6-15,-1 0-3 0,4 0-5 0,-3 0-7 16,0 0-1-16,-1 3-4 0,-2-1 1 15,-2 0 0-15,-1 1-4 0,-2-1-2 0,0 0-9 0,-2 2-14 16,-5-1-25-16,2 0-26 0,-4 1-40 0,-3-1-44 16,-3 1-48-16,-1 0-70 0,-2 0-73 15,-4-2-86-15,-1 1-621 0</inkml:trace>
  <inkml:trace contextRef="#ctx0" brushRef="#br0" timeOffset="-163255.53">8280 4926 1269 0,'0'0'54'0,"0"0"32"0,0 0 45 0,0 0 25 16,0 0 2-16,0 0-31 0,0 0-40 0,0 0-32 16,0 0-19-16,0 0-10 0,0 0 7 15,0 0 11-15,0 0 6 0,0 0 1 0,39-6-6 16,-21 6-6-16,4 0-9 0,0 3-3 0,2 0-6 16,2-1-3-16,-1 2-2 0,2-1-5 0,0 0-1 15,1 0-6-15,2-1 2 0,-1 1-4 16,2 0-2-16,1 0 1 0,-3-1-6 0,0-1-3 15,-1 1-8-15,-2 0-13 0,2-1-19 0,-2 0-26 16,0-1-29-16,-4 1-32 0,3-1-24 0,-3 0-30 16,-1 1-49-16,-5-1-56 0,-2 0-81 0,-7 0-545 15</inkml:trace>
  <inkml:trace contextRef="#ctx0" brushRef="#br0" timeOffset="-162670.72">8137 4566 219 0,'0'0'625'0,"0"0"-605"0,0 0 13 0,0 0 49 15,0 0 41-15,0 0 20 0,0 0-25 16,0 0-28-16,0 0-19 0,0 0-3 16,0 0 10-16,0 0 4 0,0 0-4 0,0 0-18 15,-22 34-10-15,9-23-11 0,0 1-4 0,-1-1-4 16,-2 1-3-16,-4 1-3 0,3 0-6 0,-1 1 2 16,0-1-6-16,-1 1 0 0,-3 1 0 0,2-2-2 15,-2 1 5-15,0-2 3 0,3 1 4 0,2-1 2 16,1-1 7-16,4-1-3 0,5 0-3 15,2-1-6-15,2-1-10 0,2 0 0 0,1-1-4 16,0 1 3-16,1-1 0 0,4 0 1 0,3 0 3 16,0 0-1-16,5 0 4 0,-1 1-4 0,6 0 0 15,-1 1-5-15,4-1 0 0,2 0-4 0,-2 1-2 16,1 0 3-16,2 1-8 0,-2-1 2 16,1 1-5-16,2 0-7 0,-2 3-11 0,1-1-26 15,-4 1-30-15,1 1-41 0,-1 1-43 0,-1 3-76 16,-1-1-80-16,-5-4-118 0,-5-3-690 0</inkml:trace>
  <inkml:trace contextRef="#ctx0" brushRef="#br0" timeOffset="-160923.31">2857 4886 1031 0,'0'0'45'0,"0"0"2"0,0 0 15 0,0 0 1 16,0 0-11-16,0 0-23 0,0 0-11 0,0 0 10 15,0 0 15-15,0 0 26 0,0 0 21 16,0 0 13-16,22 22-5 0,-8-24-11 0,1-5-19 15,5-1-19-15,0-4-6 0,7-2-12 0,-2-2 0 16,4-2-4-16,2-3-7 0,-2-2 1 16,1 0-11-16,-3-2-2 0,-2-1-4 0,2 1 0 15,-5 1 0-15,-4 2 1 0,-4 0 1 0,-3 1-3 16,-1 2 0-16,-7 0-5 0,1 1-5 0,-4-2-7 16,0 4-3-16,-7 1-7 0,-3 1-4 15,-1 3 1-15,0 2-1 0,-5 2 2 0,3 4 2 16,-5 3 1-16,4 1 1 0,-5 8 4 0,0 6 8 15,5 3 5-15,-4 7 10 0,1 5 4 0,3 6 5 16,1 6 6-16,0 6-2 0,6 7 1 0,0 5-4 16,4 6-2-16,2 1-6 0,-2 5 1 0,3 0 5 15,0 0 7-15,0-3 15 0,0-4 4 16,0-4 0-16,0-6-8 0,4-3-10 0,-2-3-12 16,0-7-7-16,0-4-6 0,3-4-12 0,-3-7-19 15,-1-3-32-15,5-6-43 0,-5-3-47 0,-1-2-43 16,0-5-39-16,0-3-61 0,0-2-31 15,0-2-474-15</inkml:trace>
  <inkml:trace contextRef="#ctx0" brushRef="#br0" timeOffset="-160574.15">2855 5160 1512 0,'0'0'444'0,"0"0"-440"0,0 0-21 15,0 0 19-15,0 0 26 0,0 0 29 0,0 0 14 16,0 0 6-16,0 0 6 0,0 0 0 0,0 0-4 16,0 0-12-16,0 0-8 0,133-11-15 0,-106 4-7 15,-3-3-2-15,4 1-6 0,-4-3-7 0,3 1-7 16,-3-1-3-16,3-2-4 16,-3 0-1-16,2 1-3 0,-4 0 0 0,-2 1-3 15,0 1 2-15,-3 0 0 0,-1 2-3 0,0 0 2 0,-3 2-2 16,-2 1 0-16,1 0-1 0,-2 3 0 15,-2 2-1-15,0-1-2 0,-3 2-3 0,0 0-2 16,-2 5 0-16,-1 3 4 0,4 3 6 0,-4 3 6 16,4 5 4-16,-4 1-2 0,0 0-2 0,-1 1 0 15,0 0-3-15,-1-1 1 0,0 0 1 16,0-3-10-16,0-2-15 0,1-1-36 0,3-4-59 16,-1 0-83-16,0-4-142 0,3-1-168 0,-4-2-904 0</inkml:trace>
  <inkml:trace contextRef="#ctx0" brushRef="#br0" timeOffset="-160431.78">3459 4682 2421 0,'0'0'22'16,"0"0"9"-16,0 0-10 0,0 0-18 0,0 0-72 15,0 0-56-15,0 0-52 0,0 0-80 0,0 0-56 16,0 0-81-16,0 0-229 0,0 0 83 0</inkml:trace>
  <inkml:trace contextRef="#ctx0" brushRef="#br0" timeOffset="-159676.79">3520 5198 1657 0,'0'0'55'15,"0"0"-33"-15,0 0 37 0,0 0 63 0,0 0 27 16,0 0-5-16,0 0-23 0,0 0-27 15,0 0-24-15,0 0-11 0,0 0-2 0,138-141-6 16,-116 111-4-16,1-4-10 0,3 1-11 0,-3-2-11 16,3-2-7-16,-3-1-2 0,-1-3-4 15,-1-2-1-15,-1 0-7 0,-1 0-9 0,-7 1-5 0,2 6-7 16,-8 1-1-16,2 5 1 0,-5 5 3 0,0 4 6 16,-3 7 8-16,0 4 9 0,-4 5-5 15,1 3-5-15,-7 2-18 0,3 1-15 0,-4 7-8 16,-2 7 5-16,-4 5 14 0,-3 6 9 15,-1 5 14-15,0 5 6 0,0 3 3 0,2 3 5 0,3 1 7 16,-1 3 4-16,5 1 4 16,2-1 2-16,2-3-8 0,5-3-2 0,3-3-9 0,2-3-10 15,7-6-8-15,4-4-12 0,5-5-6 16,1-4 3-16,2-2 5 0,1-5 8 0,-1-2 9 16,2-5 3-16,2-1 6 0,-1-5 6 0,-2-5 3 15,5-4 5-15,-3-3 0 0,3-4 2 0,-4-2-1 16,2-2 0-16,-4-4 2 0,0-1-2 15,-1-3-3-15,-5-1-2 0,4-5-5 0,-3-4-4 16,-2-6-5-16,-2-3-9 0,4-1-9 0,-5 1-6 16,-2 3-6-16,-1 4 8 0,-3 8 11 0,-3 11 12 15,-1 6 16-15,-1 9 5 0,0 7 4 0,0 3-10 16,0 1-20-16,-3 9-9 0,-2 7-1 0,-4 10 5 16,-2 7 20-16,-5 7 1 0,4 5-3 15,-3 3 3-15,1 1-4 0,4 2 4 0,-1 0 0 16,2-1 1-16,5-4-1 0,0-5-3 15,4-4-3-15,0-4-5 0,8-3-3 0,2-5-5 0,3-2-3 16,3-6-2-16,2-3 1 16,-2-4 3-16,3-3 3 0,1-4 5 0,-2-3 4 15,0 0 7-15,-3-4 2 0,3-6 3 0,-1-1 4 16,-2-4-5-16,1-2 5 0,-1-2-2 0,2-4-3 0,-2-2 1 16,1 1-6-16,-1-3-2 0,1 0-2 15,-3-1-1-15,3 3-4 0,-4 2 3 0,-2 3-2 16,-3 6 2-16,-1 2 4 0,-1 4-2 0,-2 4 5 15,-2 2-6-15,-1 2-2 0,0 0 4 16,0 5 9-16,0 4 13 0,-1 5 4 0,-5 3 1 16,2 2-9-16,0 5 1 0,-1 0 0 0,3 1 3 15,0 0 6-15,0 2-6 0,2-2 2 16,0 0-6-16,3-2-7 0,2-5-4 0,6-1-8 0,3-2-5 16,-1-4-5-16,5-2-3 0,1-3-13 15,-1-2-14-15,3-4-28 0,3 0-50 0,-2-6-75 16,4-4-137-16,-10 2-199 0,-3 1-866 15</inkml:trace>
  <inkml:trace contextRef="#ctx0" brushRef="#br0" timeOffset="-159486.99">4113 4583 1988 0,'0'0'584'0,"0"0"-567"0,0 0-24 15,0 0-7-15,0 0 0 0,0 0 11 0,0 0 11 16,0 0 14-16,0 0-8 0,0 0-6 16,127 27-11-16,-80-24-25 0,1 1-48 0,0 0-80 15,1 2-140-15,2 3-143 0,-12-2-174 16,-12-2-379-16</inkml:trace>
  <inkml:trace contextRef="#ctx0" brushRef="#br0" timeOffset="-158656.18">5151 4782 2399 0,'0'0'83'0,"0"0"-45"0,0 0 3 16,0 0 1-16,0 0-24 0,0 0-14 0,0 0-8 16,0 0 0-16,-119 11-3 0,104-4 1 0,-2 2 3 15,-3 2-1-15,-1 3 2 0,2 1-2 0,-1 1 2 16,5 1-1-16,-2 2 3 0,4 0-2 0,2 0 3 15,3-1 0-15,1 1-7 0,4-2 0 0,2 0-6 16,1-2 0-16,0-1 1 0,0-3 2 16,0 0 2-16,3-3-6 0,-1-1-5 0,5-2-8 15,-1-3-3-15,0-1 2 0,5-1 8 0,3-2 10 16,1-5 4-16,4-4 6 0,1-1-2 0,-1-2 2 16,0-1 2-16,-1-2-2 0,-2-2 4 15,2 1-3-15,-3-2 0 0,2-1-2 0,-5 2-5 16,4-2-11-16,-3 1-11 0,-2 4-11 0,-1-1-8 15,-1 3 2-15,-4 5 6 0,1 3 5 0,-5 3-9 16,2 3-20-16,-3 0-16 0,2 2 4 16,-2 4 21-16,0 3 34 0,0 5 30 0,0 2 11 15,-5 2 4-15,3 3 0 0,-3 1 1 16,1 1 9-16,3-1 5 0,-1-1 11 0,2-2 0 16,0 0-6-16,0-4-11 0,2-4-14 0,3 0-9 15,2-4-3-15,-1-2 7 0,-1-1 6 0,3-2 15 16,0-1 13-16,-1-1 10 0,3 0 10 0,0-3 1 15,4-3-10-15,-2-2-12 0,3-1-12 0,0-2-14 16,-2-1-4-16,3-1-2 0,-2-2-6 0,2 1-3 16,-2 1-3-16,2-2 0 0,-2-1-3 15,2 1-2-15,-2 3 2 0,-3 1-6 0,-1 1 2 16,1 3-1-16,-2 0-5 0,0 3 0 0,-1 0-3 16,-3 2-5-16,2 2 0 0,-4 0-6 15,2 0-8-15,-3 0 0 0,-1 1-1 0,0 2 6 16,0 3 8-16,1 0 9 0,1 2 6 15,-3 2 4-15,0 0 4 0,0 2-1 0,0 1 1 0,0 0 0 16,0 0-2-16,0-2 0 0,1 0-2 16,2 1 0-16,4-2-3 0,-3 0 2 0,5-2 0 15,2-1-6-15,-1-1 4 0,2-4-1 0,3 2 0 16,-1-3 7-16,5-1 2 0,-2 0 1 16,4-6 1-16,0 0 1 0,0-3-1 0,-2-1 0 15,1-2 8-15,-1-1-8 0,-3-2 0 0,3 0-1 16,-1-1-10-16,-1-2 4 0,-1 0 1 0,1 0-4 15,-4-2 2-15,-2 1-3 0,0 0-1 0,-3 2 1 16,-2 1 3-16,-4 2 4 0,-2 2 5 0,0 3 5 16,-6 1 8-16,1 4-3 0,-4 2-3 15,-1 2-2-15,0 1-10 0,-2 5 3 0,-4 6 4 16,3 3 1-16,-4 4 6 0,3 2 0 0,-3 3 7 16,4 1 3-16,-1 1-1 0,6 0-3 15,1-4-14-15,5 0-10 0,2-2-11 0,3-1-11 16,5-1-10-16,4-3-4 0,6 1-7 0,3-2-6 15,5-3-8-15,5 0-33 0,4-5-53 0,3-1-116 16,-9-3-228-16,-7-1-970 0</inkml:trace>
  <inkml:trace contextRef="#ctx0" brushRef="#br0" timeOffset="-158089.89">3422 5756 2033 0,'0'0'106'15,"0"0"-96"-15,0 0 20 0,0 0 35 0,0 0 39 16,0 0 13-16,-9 137-11 0,9-93-26 15,0 3-21-15,0 1-12 0,-3 1-5 0,-2 0-1 16,-2 0-12-16,0 1-6 0,-3-1-12 0,-1-3-6 16,0-3-2-16,0-3-11 0,4-2-16 15,0-6-30-15,2-3-35 0,1-3-49 0,4-4-53 16,0-5-59-16,1-3-74 0,6-4-66 0,-5-4-53 16,3-4-557-16</inkml:trace>
  <inkml:trace contextRef="#ctx0" brushRef="#br0" timeOffset="-157807.83">3352 5937 2312 0,'0'0'75'0,"0"0"27"0,0 0 7 0,0 0 5 16,0 0-25-16,98-128-16 0,-72 110-13 16,1 3-7-16,-2 3-7 0,3 4-12 0,-5 2-8 15,2 4-7-15,-2 2-6 0,-2 0-9 0,-1 6-2 16,-1 2-7-16,-6 4-7 0,2 1-2 15,-8 2-9-15,0 4-3 0,-6 0-2 16,-1 2 1-16,-1 2 7 0,-8 0 7 0,-2 0 6 16,-2 0 1-16,-3-1 3 0,1-4-1 0,-2-1 0 15,-1 0 2-15,4-5-1 0,-2 0 1 0,4-4 0 16,1-3 2-16,2-2 0 0,5-1-2 0,-2-2-16 16,5 0-31-16,0-5-35 0,1-2-51 0,0-5-65 15,0-3-72-15,1-2-125 0,2 4-146 0,2 4-687 0</inkml:trace>
  <inkml:trace contextRef="#ctx0" brushRef="#br0" timeOffset="-157236.83">3771 5976 2697 0,'0'0'-37'0,"0"0"28"0,0 0 36 15,0 0 42-15,0 0-4 0,0 0-26 0,0 0-20 16,0 0-5-16,0 0-4 0,97-130 1 16,-82 114 2-16,0 0 0 0,-1 2-3 0,0 1-3 15,2 3-3-15,-4 3-1 0,0 1-3 0,2 3-3 16,-3 1 1-16,-2 2-7 0,-2 0-4 15,3 0-6-15,-3 3-9 0,1 3 0 0,-3 1 0 16,1 2 4-16,-3 1 6 0,-1 3 2 0,2 1 3 16,-4 0 5-16,0 3 0 0,0-1 7 0,0 1 1 15,0-1 1-15,-1 1-1 0,1 0 0 16,-3-2 1-16,3 1 0 0,0-4 1 0,0 0-1 0,3-3 1 16,1-2 0-16,-1-2 1 0,4-1 0 15,0-2 3-15,-1-2 2 0,2 0 9 0,1 0 5 16,2-6 5-16,-1-1-3 0,1-2-5 0,4-3-8 15,-3-1-2-15,1-3-2 0,0 1-1 16,3-1 3-16,-5-1-5 0,1 0 1 16,0-2-1-16,-2 2-5 0,-2-1-2 0,2 0-1 15,-3 3-3-15,-4 0 1 0,2 4 3 0,-2 3 0 16,-2 2 4-16,-1 3-2 0,0 1-2 0,0 2-8 16,0 0-7-16,0 2-3 0,0 3 3 0,0 5 9 15,0 3 12-15,0 3 3 0,0 4 2 0,-2-1 2 16,0 2-2-16,-2 0-1 0,3-2 3 0,0 0-9 15,1-2 0-15,0-3-2 0,3-1-5 16,4-4-6-16,2-1-15 0,1-3-23 0,1-2-48 16,2-3-58-16,3 0-78 0,3-5-120 0,-6 0-177 15,-4 0-846-15</inkml:trace>
  <inkml:trace contextRef="#ctx0" brushRef="#br0" timeOffset="-157112.09">4353 5541 2367 0,'0'0'76'0,"0"0"-17"0,0 0-15 0,0 0-51 16,0 0-44-16,0 0-19 0,0 0-30 15,0 0-43-15,0 0-104 0,0 0-114 16,0 0-105-16,0 0-635 0</inkml:trace>
  <inkml:trace contextRef="#ctx0" brushRef="#br0" timeOffset="-156474.08">4402 5999 1302 0,'0'0'901'0,"0"0"-771"0,0 0 6 0,0 0-14 15,0 0-40-15,0 0-28 0,0 0-19 0,0 0-13 16,0 0-5-16,74-129-3 0,-57 108 1 16,2 3-3-16,-1 0-3 0,-1 1-3 0,0 5 0 15,-2 3-3-15,-2 2-1 0,-1 3 0 0,-1 3-6 16,1 1 2-16,-3 0-3 0,1 5-3 0,-2 3 1 15,3 1-6-15,-4 1 0 0,-2 4-1 0,0 0 0 16,-1 1 0-16,1 1 3 0,-3-1 1 16,-1 0 2-16,-1-2 5 0,0 1 3 0,0-1 3 15,0-2-1-15,0-2 9 0,0-3 4 16,0 1 4-16,0-3 9 0,0-2-8 0,0-2 1 16,0 0-2-16,0 0 4 0,0 0 4 0,0-1 2 15,1-4 2-15,0-2-12 0,4 1 1 0,-1-3-9 16,0-3-3-16,2 0-2 0,3 0-3 0,-1-2-3 15,1 0-1-15,2-1 2 0,-1 0-4 0,0 2-1 16,2 0-5-16,-2 2-2 0,0 3-2 16,0 3-6-16,-1 1-3 0,-1 3-6 0,-1 1-5 15,3 0-5-15,-3 6 0 0,-2 3 0 0,2 3 5 16,0 2 10-16,-3 1 3 0,2 3 13 0,-2 0-1 16,-2 1 6-16,4 1 1 0,-3 0-2 15,1-1 6-15,0-3 1 0,-2 1 5 0,0-3 2 16,3-3 0-16,-2-1-1 0,3-3-1 0,-3-1 1 15,1-4 2-15,1 1 6 0,-3-3 6 16,0 0 11-16,3 0 6 0,-2-3 2 0,1-4-5 16,2-1-14-16,2-2-8 0,-3-2-8 0,3-2-2 15,1-2-1-15,1 0-3 0,0-3 0 16,1-1-4-16,1-1 2 0,3 2-5 0,-1-1-1 0,0 2 0 16,0 3-2-16,-3 2 1 0,0 4 1 15,0 2-1-15,-2 3-3 0,0 2 3 0,-1 2-2 16,-3 0 1-16,2 3 1 0,-4 5 1 0,0 2 6 15,0 4 1-15,-1 2 8 0,-1 3-3 0,-1 1 2 16,0 3 0-16,0 3-4 0,0 0 3 0,0 2-3 16,-3-2-2-16,0 0-4 0,1-4-5 15,2-3-19-15,4-1-40 0,2-2-43 0,7-3-97 16,1-3-164-16,-2-1-228 0,-3-5-873 0</inkml:trace>
  <inkml:trace contextRef="#ctx0" brushRef="#br0" timeOffset="-155187.25">4544 5839 153 0,'0'0'134'0,"0"0"-30"0,0 0 31 15,0 0 46-15,0 0 15 0,0 0 5 0,0 0-2 16,0 0-16-16,0 0-12 0,0 0-24 0,0 0-23 16,0 0-15-16,0 0-19 0,0 0-14 0,-31-12-10 15,31 7-7-15,2-1 0 0,2-1 3 16,-1-1 3-16,3 0-2 0,0-1-4 16,2-1-3-16,0 0-6 0,0 1-4 0,0-1 0 15,2-1-11-15,3 1-2 0,0 0-6 0,0-1-11 0,4 1 4 16,-4 1-3-16,6-1-5 0,-3 3 3 15,-1 1-4-15,2-1-3 0,-2 2-1 0,3 2-1 16,0-1-2-16,-4 3-3 0,4 1 1 16,-2 0 0-16,-2 1-3 0,-1 5 0 0,2 1 1 15,-3 2-3-15,0 2 2 0,-2 2 2 0,-2 2-1 16,-3 2 5-16,3 1-1 0,-6 1 0 0,-1 1 3 16,-1 0-1-16,0 3 3 0,-2-3 0 0,-2 1 2 15,-4 0 0-15,-1-1-1 0,0 2 2 16,-1-1-3-16,0 1-1 0,1-3 0 0,1 0-3 15,0-3-1-15,1-1-1 0,3-4 1 0,-1-1-3 16,4-3 1-16,0-2-2 0,1-2 2 0,0 0-1 16,0-3 0-16,0 0 3 0,0 0-2 0,0 0 8 15,0 0 3-15,0 0 7 0,0 0 3 0,0-3 2 16,1 0 0-16,1-2-6 0,3-3 1 16,-2-2-12-16,-1-1-1 0,4 0-2 0,-3 0-1 15,4 1 0-15,-4-2 1 0,4 0-1 0,-3 1-4 16,4-3 3-16,3 1-3 0,-1-1 1 0,1-2 2 15,4 2-3-15,-2 1 2 0,3-2-3 16,-1 2 3-16,-1 0-3 0,1 2 3 0,-2 1-1 16,-2 2-2-16,-1 0 2 0,5 1-2 15,-5 2-1-15,-3 0 0 0,1 3 4 0,-2 1-4 16,-2 0 2-16,-3 1 2 0,2 0-5 0,0 0 2 16,-2 0-2-16,-1 0-1 0,0 1 0 0,1 1 1 15,-1 1 3-15,1 1-2 0,-1 2 1 16,1 2 0-16,1 1-1 0,-1 3 5 0,2 0 0 15,-2 2-1-15,0 2 0 0,0 2 1 0,0 0-2 16,2 3 3-16,0-1-2 0,-1 3 0 0,0 0 0 16,1-2-2-16,2 1 2 0,0-1-7 0,2-3 6 15,1 0-4-15,2-3-2 0,1-2 1 16,0 0-10-16,-1-3-2 0,5-2-10 0,0-2-11 16,2-3-19-16,-1-2-21 0,4-1-34 0,0-1-34 15,-1-3-43-15,-1-1-60 0,-5 0-85 0,-2 1-124 16,-5 2-816-16</inkml:trace>
  <inkml:trace contextRef="#ctx0" brushRef="#br0" timeOffset="-154706.83">4634 5829 974 0,'0'0'91'0,"0"0"14"0,0 0 35 16,0 0 31-16,0 0-13 0,0 0-26 16,0 0-15-16,0 0-9 0,0 0 1 0,0 0-9 15,0 0-4-15,0 0-14 0,0 0-13 0,0 0-12 16,122-105-12-16,-114 101-5 0,-2 0-11 0,1 2-6 15,1 1-9-15,-4-1-3 0,2 2-5 16,-3 0-4-16,2 0 0 0,-3 5-2 0,1 1 5 16,3 4 4-16,-3 1 1 0,1 5 1 0,1 1-1 15,-3 1-4-15,1 2-5 0,1 1-3 16,-3 0-14-16,-1 1-22 0,2 2-33 0,-2 1-57 0,0 0-81 16,0 1-136-16,0-6-193 0,0-9-843 0</inkml:trace>
  <inkml:trace contextRef="#ctx0" brushRef="#br0" timeOffset="-152999.04">5972 5996 1562 0,'0'0'116'0,"0"0"0"0,0 0 9 0,0 0 9 15,0 0-21-15,0 0-30 0,0 0-15 0,0 0-9 16,0 0-5-16,47-125-6 0,-33 113-1 0,0 0-7 15,-1 3-6-15,1 3-4 0,-3 3-11 0,-1 2-4 16,2 1-7-16,-2 2-7 0,1 7 4 16,-1 2-2-16,0 6 2 0,-1 1 5 0,0 4-4 15,-4 2 0-15,-1 2-1 0,-1 0-4 0,-2 0 2 16,-1 0-1-16,0-2-1 0,0-1 2 0,-1-2-2 16,-1-3 5-16,-2-2 0 0,1-2 2 15,2-5 2-15,-1-2 0 0,2-2 0 0,0-4 8 16,0-1 13-16,0 0 11 0,0-3 5 0,1-4-6 15,1-5-15-15,5-3-11 0,-2-2-7 0,3-5-3 16,2 0-4-16,-1-2 3 0,1-2-3 0,2 1 1 16,0-1 1-16,2-3-5 0,0 4 1 15,2 0-4-15,-1 4-2 0,-2 4-3 0,1 5 0 16,-2 2-2-16,-1 6-2 0,-1 3 0 16,-1 1-2-16,-3 2 2 0,3 6 3 0,-3 4 3 15,1 4 2-15,-3 2 0 0,-1 3 1 0,0 2-4 16,-2 1 3-16,-1 0-1 0,0 0 4 0,0-4 1 15,0 0 2-15,0-4 1 0,0-2-1 0,0-1 3 16,0-2-1-16,0-3 1 0,0-3 0 0,0-2 0 16,0-1 1-16,0-2 1 0,0 0 9 15,3 0 2-15,-2-2 7 0,5-5-3 0,1-2-7 16,0-3-4-16,6-2-7 0,-3 0 2 0,1-4-6 16,3 1 3-16,-3-2-2 0,0-2 0 0,3-1 2 15,-1-1-5-15,2 1 1 0,2 1-5 16,-4 4-2-16,-1 2-1 0,-1 3 1 0,-3 4 0 15,-1 2 0-15,-2 5-1 0,1 1-8 0,-1 0-4 16,1 0-4-16,-3 2-1 0,2 5 1 16,-3 2 5-16,-1 2 10 0,1 3 4 0,-2 3 8 15,1 0 1-15,-1 3-1 0,0 1 1 0,0 1 0 16,0-1 0-16,0-1 0 0,0 1 0 16,0 0-1-16,0-2 2 0,3-2-3 0,1 1 1 15,4-5 0-15,0-1-3 0,2-3 6 0,3-2-5 16,-1-1 3-16,5-4 0 0,-2-2-2 0,3 0 3 15,-1-6 0-15,3-3 0 0,-3-1-4 0,1-3 4 16,4 0-3-16,-6-1 2 0,1-3 3 0,-2 2-5 16,-1-2 4-16,-1-1-3 0,-1-1 2 0,-2 1 0 15,-1-2-2-15,1-2 2 0,-4 3-6 16,-1-1 2-16,-3 2-1 0,-2 2 0 0,0 2 2 16,-6 4 5-16,-1 1 2 0,-5 6 6 0,2 2 3 15,-3 1-2-15,1 3 4 0,-1 5-2 16,-3 4 2-16,3 3-1 0,-3 2-1 15,5 4 0-15,0 0-8 0,0 2 3 0,7-1-4 0,-2-1 1 16,6-2-2-16,0-1-6 0,0 0-5 16,8-4-9-16,2 1-14 0,5-1-20 0,3-1-9 15,4 1-2-15,4-3-21 0,3 0-35 0,2-4-35 16,2-2-39-16,0-1-34 0,2-4-21 0,0 0-17 16,-3-1-11-16,4-4 1 0,-5-2 31 15,-3 0 59-15,-2-2 57 0,-5-2 63 0,-1-1 47 16,-3-2 7-16,-3-2 6 0,-3-3 6 0,-2-1 9 15,-1-3 31-15,-4-2 55 0,-3-1 61 0,-1-1 64 16,-1 0 52-16,-6 4 14 0,-2 2-9 0,-1 3-21 16,-3 3-42-16,-1 3-49 0,1 2-38 15,-2 4-40-15,1 5-30 0,-3 1-16 0,2 4-12 16,-3 5-7-16,-2 4-7 0,0 5-2 0,1 3-2 16,1 1 2-16,4 4-1 0,2 0-3 0,3 2 2 15,5-2-6-15,3 0-1 0,1-3-4 16,5-1-4-16,6-3-1 0,3-2-3 0,3-5-1 15,2-3-1-15,2-2-1 0,0-3 0 0,-1-4 1 16,2 0 1-16,1-7 2 0,0-4 1 0,0-2 0 16,-1-2 1-16,0-3 0 0,-2 0 2 15,0-1 1-15,-1-4-1 0,-2 0 3 0,0-3-1 16,-2-4 1-16,-1-2-3 0,2-3-1 0,0-2-6 16,-1-4-5-16,-1-1-6 0,2-2-8 0,-3 2 1 15,-2 5-2-15,-2 6 11 0,-3 4 8 16,-2 8 10-16,-3 7 10 0,-1 5 10 0,0 5 6 15,0 2-6-15,-5 0-8 0,-1 9-14 0,-1 4-4 16,-3 8 2-16,-4 4-1 0,1 3 7 0,-1 6-2 16,-1 1 2-16,1 4 7 0,2 2 1 15,0 0 3-15,2-1 4 0,4-3-3 0,4-2-5 0,2-3-5 16,0-4-7-16,3-3-2 0,5-4-2 16,0-3-3-16,1-3-2 0,1-4-3 0,1-1 0 15,1-3-3-15,-2-3 2 0,4-2 1 16,-1-2 3-16,3 0 3 0,0-7 2 0,2-2 3 15,-1-1-1-15,2-2 0 0,-2-2 0 16,0-1 1-16,0-2 3 0,-2-1-4 0,1-1 2 0,-1-2-3 16,1-3-9-16,-2 2 3 0,-1 1 0 15,0 4 1-15,-4 2 5 0,-3 4 1 0,0 4 3 16,-3 4 8-16,-3 1 5 0,0 2 4 0,0 0-2 16,0 3-6-16,-9 5-3 0,2 4-5 0,-3 3 5 15,-2 2 1-15,-1 3 1 0,1 2 7 16,0 0 1-16,1 2 1 0,1-2 0 0,1-1-4 15,2-2-8-15,4-3-3 0,2-4-4 0,1 0-9 16,2-3-11-16,6-1-13 0,4-2-10 16,2-2-16-16,7-4-48 0,4 0-93 0,2-3-147 0,-4-1-217 15,-8 0-857-15</inkml:trace>
  <inkml:trace contextRef="#ctx0" brushRef="#br0" timeOffset="-152852.8">7934 5560 2385 0,'0'0'196'16,"0"0"-48"-16,0 0-34 0,0 0-42 0,0 0-54 16,0 0-23-16,0 0-14 0,0 0-13 0,0 0-18 15,0 0-38-15,0 0-74 0,0 0-100 16,0 0-128-16,6 56-167 0,3-49-811 0</inkml:trace>
  <inkml:trace contextRef="#ctx0" brushRef="#br0" timeOffset="-152023.92">7944 6045 1273 0,'0'0'91'0,"0"0"-11"15,0 0 43-15,0 0 40 0,0 0-6 0,0 0-19 16,0 0-15-16,0 0-29 0,0 0-13 0,0 0-8 15,0 0-6-15,127-8-9 0,-108-1-8 16,1-2-7-16,-3 0-6 0,2 0 0 0,-4-2-1 16,1 0-3-16,-2-3-4 0,-2 1-6 15,-1-1-7-15,-3 0-4 0,0 0-1 0,-4 1-4 16,-3 1 1-16,-1 2 1 0,0 3-5 0,-5 1-1 16,-3 4-4-16,-2 1-7 0,-3 3-5 0,-2 0-1 15,2 7-3-15,-6 3 3 0,2 3 3 0,0 3 0 16,-1 2 4-16,1 1-1 0,3 4 5 0,0 2 1 15,-2 1 0-15,8-1 4 0,1 0-2 16,2 0 2-16,2-1-1 0,2-2 1 0,1-2-4 16,0 0 4-16,1-3-4 0,3-2 2 0,4-1 0 15,0-4-1-15,5-2 2 0,-2-3-1 16,5-1 6-16,0-4 1 0,3 0 1 0,1-7 1 16,3-3-5-16,1-1 1 0,1-2-3 0,1-2 1 15,-2 0 0-15,1-2 0 0,1 0-1 0,-3-3 2 16,3-1-1-16,-5-3-2 0,1-1 1 0,0-4-4 15,-3 0 1-15,1 0-6 0,-1 2 2 16,-6 4 2-16,-1 2-2 0,1 5 4 0,-5 4 1 16,-3 5 0-16,-1 2 0 0,-2 3 0 0,-2 2-2 15,0 0 1-15,0 1 4 0,0 4 0 16,0 2 4-16,-2 0-1 0,-2 4-2 0,0 0 0 16,-1 2-1-16,3 1 1 0,-4-1-6 0,3 2 5 15,-1 2 0-15,0-3 1 0,1 5 5 0,-1-3-5 16,1 2 2-16,1 0 0 0,2-1 2 0,0 0 1 15,0-1 5-15,9-1 0 0,2-1 0 16,2 0-1-16,5-3-5 0,1 1 0 0,4-3-6 16,4-2 7-16,0-1-2 0,1-3 0 0,1 0 6 15,0-3-7-15,1 0 1 0,1-3-2 0,-1-2-2 16,1-2 1-16,0-3-2 0,0 1 0 16,-3-2 1-16,-1-2-1 0,-3-1-2 0,-2-1 2 15,-4-2-6-15,-3-2 4 0,1-2-2 0,-4-2-1 16,-2 1 7-16,-1-1-8 0,-4 2 3 0,-3 4 0 15,-2 2-2-15,0 2 5 0,-6 5 0 0,-4 2 3 16,0 4-2-16,-2 2-1 0,-2 0 0 16,-2 6 0-16,-1 3-2 0,-1 3 2 15,2 4 1-15,-3 2-1 0,4 4 6 0,-1 1 1 0,4 1 4 16,-1-1 0-16,4 0 0 0,4-3-6 0,4-2-5 16,1-2-2-16,2 0-7 0,6-3 1 15,2 0-5-15,1-2-5 0,4 0-6 0,2-2-9 16,6-1 1-16,3-1-15 0,3 0-28 0,2-3-40 15,0 1-60-15,6-3-81 0,-3-1-142 0,-9-1-572 16,-9 0 0-16</inkml:trace>
  <inkml:trace contextRef="#ctx0" brushRef="#br0" timeOffset="-150173.89">2133 7163 2060 0,'0'0'29'0,"0"0"3"15,0 0 5-15,0 0 16 0,0 0 15 0,0 0 10 16,0 0 5-16,0 0-11 0,0 0-19 0,0 0-14 16,0 0-4-16,0 0-5 0,122-135-2 15,-99 106 0-15,5-2-4 0,-4 0-2 0,2 0-3 16,-3 3-8-16,-1 4-1 0,1 5-5 0,-4 4-5 16,-2 3 2-16,0 4-5 0,-5 4-1 15,0 3-2-15,-3 1-7 0,0 0-2 0,0 7-3 16,-1 0 1-16,-3 5 1 0,2 2 4 0,-4 3 2 15,-2 2 1-15,0 3 2 0,-1 4 1 0,-2-1 3 16,-3 1 3-16,-1-4 2 0,-2 0 1 16,1-3 3-16,2-5 0 0,-2-1 1 0,5-1 2 15,-1-5-2-15,1-1-2 0,2-4-1 0,0-1 2 16,0-1 4-16,0 0 7 0,0-1 7 16,0-4-2-16,4-2-4 0,-1-3-5 0,4-3-7 15,1-1-4-15,0-3-2 0,0-1-2 0,2-2-2 16,2-2 2-16,-2 0 0 0,2 1-1 0,0-1-3 15,-1 3 1-15,-1 5-2 0,2 0 1 0,-2 3 1 16,2 2-1-16,-1 3 0 0,2 1-2 0,-1 3-3 16,0 1 0-16,-1 1-4 0,1 1 1 0,-1 6 1 15,1 2 2-15,-2 5 4 0,-2 4 2 16,1 1 2-16,1 4 0 0,-2 3 2 16,-1 2-2-16,-3 3 4 0,-2 2-3 0,1 2 2 0,-3 4 2 15,-3 4-2-15,-2 3 2 0,-5 3-1 16,-7 2 0-16,1 2 1 0,-6 1 3 0,-2-2 3 15,-1-2 5-15,0 0 7 0,-1-4 1 0,1-2 6 16,6-5 1-16,2-4-2 0,2-7-5 0,5-5-5 16,2-5-4-16,5-7-10 0,1-5 1 15,2-4-12-15,0-2-1 0,1-1 7 0,3-8 4 16,4-6 11-16,4-7 1 0,1-7 0 0,1-5-8 16,0-5 2-16,3-4-4 0,-1-3 2 0,-1-5-2 15,4-4-2-15,0-7 2 0,-3-6-10 16,4-1 4-16,1-1-5 0,-1 2 1 0,0 5 3 15,-2 8-2-15,1 9 4 0,-2 10 1 0,-2 7 1 16,0 6 0-16,-1 9 0 0,-1 3-2 0,5 6-2 16,-5 2 0-16,3 3-3 0,-4 7 3 0,0 6-1 15,-3 4 6-15,0 4 3 0,-1 3-1 16,-4 1 6-16,-2 1-6 0,0-2 3 0,-2-2-1 16,0-1 1-16,-4-2 2 0,-5-2 2 0,3-1 1 15,-2-3 1-15,-1-1-1 0,-2-3-3 0,3-1-2 16,2-3-7-16,1-2-1 0,2-1-7 15,1-2-12-15,2 0-23 0,0 0-41 0,0-3-12 16,4-3-3-16,2-3 4 0,4-3 9 0,5-1-14 16,-2-2-19-16,6-2-12 0,-2 2 5 15,2 2 11-15,-1-1 25 0,4 0 30 0,-1 0 22 16,1 0 20-16,0-3 11 0,0 0 11 0,0-1 3 16,1 0 11-16,-5 3 8 0,1 1 12 0,-2 1 28 15,-5 4 22-15,-2 2 17 0,-1 1 3 16,-6 1-2-16,2 4 2 0,-5 0 11 0,0 1-2 15,0 0-19-15,-2 1-31 0,-5 4-41 0,-3 3-18 16,-3 3-12-16,-3 4 0 0,2 1 5 16,-2 4-3-16,-2-1 6 0,5 0-1 0,1-1 2 0,1-2-1 15,3-2-1-15,2-2-2 0,4-3-6 0,2-2 3 16,0 0-10-16,0-4-2 0,5 0-5 16,-1-2-2-16,3-1 4 0,-2 0 6 0,4-2 4 15,1-3 3-15,0-2 3 0,2-2-2 0,-1-1-2 16,2 0-1-16,-1-1 1 0,0 0-1 15,0 1-1-15,-1-1 5 0,2 2-4 0,-5 2 2 16,0 1 0-16,0 3-3 0,-1 2 1 16,-2 1-1-16,1 0-1 0,-2 0-3 0,3 4 3 15,-2 3 1-15,3 1 4 0,0 3 2 0,-3 1 1 16,3-1 2-16,1 0-3 0,-1 1 4 0,-3-3 0 16,3 0-1-16,0-2 3 0,1-1-2 0,-4-3 3 15,3-1 1-15,3 0 7 0,-1-2 13 16,1-2 7-16,5-3 3 0,-3-4-2 0,6-3-8 15,0-2-8-15,-3-2-2 0,3-1-3 0,0-1-1 16,0-2 2-16,-2 1 2 0,-2-3 3 0,3 2-1 16,-4-1 0-16,1-1-3 0,-1-1-2 0,-2-4-5 15,2-3-3-15,-3-1-3 0,-1-2-6 16,0-2-5-16,-1 2-13 0,-4 0-2 0,0 6-1 0,-3 3 10 16,-2 9 10-16,0 3 9 0,-6 5 8 15,3 5-8-15,-4 2-2 0,2 0-10 0,-4 9-5 16,0 5 3-16,-1 4 2 0,0 5 7 0,0 4 2 15,1 3 3-15,-1 3 2 0,5 3 0 16,-2 2 3-16,0 1 4 0,4-1 3 0,0-1 2 16,0-3-4-16,3-3-5 0,0 0-7 15,6-4-6-15,1-6-4 0,0-1-6 0,4-4-5 16,1-3 0-16,-1-3-5 0,2-2 0 0,-2-2-5 16,1-2-3-16,5-3 5 0,-4-1 4 0,6 0 10 15,1-6 6-15,-3 0 5 0,0-2 2 0,1-1-1 16,0 1-2-16,-5-2 3 0,4-1-2 15,-5-2 4-15,-1 0 2 0,-1-3 1 0,-1 1 1 16,-1 1 0-16,-5 3 3 0,0 4 5 0,1 1-1 16,-4 4 5-16,1 0-1 0,-1 2-1 0,0 0-1 15,0 0-5-15,0 5 0 0,0 3-2 0,-1 1 2 16,-3 3 3-16,2 1 0 0,1 3-4 16,-2-2-2-16,2-1-4 0,-3 1-3 0,4-3-2 15,4 1-9-15,1-2-17 0,4-2-30 0,3-1-49 16,3-2-75-16,-1-3-113 0,-1-1-162 0,-4-1-952 0</inkml:trace>
  <inkml:trace contextRef="#ctx0" brushRef="#br0" timeOffset="-150014.49">4200 6528 2583 0,'0'0'65'16,"0"0"-12"-16,0 0 2 0,0 0-7 15,0 0-28-15,0 0-24 0,0 0-22 0,0 0-30 16,0 0-41-16,0 0-60 0,0 0-75 0,0 0-118 16,0 0-184-16,0 0-834 0</inkml:trace>
  <inkml:trace contextRef="#ctx0" brushRef="#br0" timeOffset="-149823.22">3514 6755 2785 0,'0'0'-2'0,"0"0"-3"16,0 0 4-16,0 0 18 0,0 0 6 15,0 0-1-15,132-6-6 0,-82-4-12 0,4-1-10 16,8 0-25-16,0 2-57 0,3 1-101 0,-4 4-151 16,-16 2-161-16,-14 2-573 0</inkml:trace>
  <inkml:trace contextRef="#ctx0" brushRef="#br0" timeOffset="-149677.15">3936 7254 2371 0,'0'0'119'0,"0"0"-25"0,0 0-5 0,0 0-19 16,-84 121-40-16,79-100-17 0,0-1-11 0,4-1-18 15,1-4-23-15,0-1-35 0,3-3-56 0,6-2-69 16,7-3-91-16,-1-4-119 0,1-2-96 0,-5 0-621 0</inkml:trace>
  <inkml:trace contextRef="#ctx0" brushRef="#br0" timeOffset="-148757.02">4482 6929 2380 0,'0'0'151'0,"0"0"-9"16,0 0 5-16,0 0-30 0,0 0-46 0,0 0-21 15,0 0-11-15,0 0-19 0,0 0-9 0,-122-55-8 16,98 62-4-16,-2 1-1 0,1 2-1 16,-1 4 3-16,1 0-2 0,-2 2 2 0,5 1-1 15,3 0-1-15,2-2 0 0,7-1-5 0,6 0-4 16,2-2-7-16,2-1-1 0,2-1-5 0,6 0-3 16,3-3-1-16,2-3-4 0,5 0 2 15,2-3 1-15,-1-1 4 0,1-1 1 0,-3-4 0 16,1-2-1-16,1 0-4 0,-6-1 1 0,4 1-2 15,-6 0 8-15,0 2 3 0,-2-1 8 16,-2 2 4-16,-3 1 1 0,2 2 6 0,-2 0-3 0,-3 1 2 16,0 0-2-16,0 0-1 0,2 0 0 15,-1 3-1-15,0 2 0 0,-1 2-1 16,4 0 2-16,-2 3 0 0,-1-1 3 0,2 3 1 0,2-2 0 16,-3 0 1-16,3 0 1 0,-3 0 6 15,4-2-3-15,0-1 4 0,-1-1 1 0,2-3-1 16,2 1 4-16,1-3 4 0,1-1 7 0,3 0 6 15,-2-4 6-15,3-2 1 0,1-2-3 0,2-2-6 16,-1-2-6-16,2-1 2 0,0-1-1 16,2-2 9-16,1-1-3 0,2-1-1 0,-2-3-2 15,0-1-11-15,5-4 1 0,-1-2-6 0,-2-3-5 16,4 1-4-16,-2-5 0 0,-2-2-2 0,3-2-2 16,-5-3-4-16,-1 2-12 0,-5 0-10 15,-2 3-6-15,-8 4 7 0,-4 6 6 0,-3 7 16 16,-5 6 9-16,-5 4-1 0,-4 7 3 0,-2 3-4 15,-4 1-2-15,-3 8 0 0,-3 5 3 16,3 5-1-16,-1 4-1 0,0 3 7 0,3 5-4 16,2 3 5-16,0 5 3 0,3 3-1 0,-2 3 1 15,2 1-2-15,2-1 0 0,7-1-10 0,3-4 4 16,4-5-5-16,0-4-4 0,6-5-3 16,4-4-7-16,3-3-1 0,0-3-4 0,5-4 1 15,-1-3-4-15,0-2 1 0,2-3 0 0,2-2 4 16,0-2 4-16,3 0 2 0,-2-2 6 0,2-4 0 15,3-1 6-15,1-1 3 0,-2-3 0 0,3 0 6 16,-1-1-4-16,-2-2 0 0,1-2 2 0,-5 0-1 16,1-2 1-16,-7 0 4 0,1 0 2 15,-5-2 0-15,-2 1 4 0,-6 1-1 0,1 1 1 16,-5 3-3-16,0 1 5 0,-6 5 2 0,-5 1 0 16,-1 5 0-16,-6 1-9 0,1 1-3 15,-5 2-6-15,1 5 4 0,1 2-3 0,0 1 0 16,4 2 0-16,-2 1-5 0,0 3 3 0,5 1-2 15,2-1 3-15,0 2 0 0,4-3 2 0,3-2-2 16,0 0-1-16,4-3-1 0,0 0-3 16,0-3 0-16,5 0-1 0,-1 0 0 0,2-2 0 15,-2-3-1-15,6-1 1 0,-2-1-1 0,2 0 3 16,1 0 0-16,0 0 1 0,-1 0-1 16,0 0 1-16,-1 0 0 0,-1 0 0 0,0 0 2 15,0 2-2-15,1 1 1 0,1 1-1 0,1 0-2 16,-1 1 3-16,0 0-2 0,5-1-4 0,-3 1-5 15,1 0-8-15,4 1-10 0,2 1-4 0,2-1-18 16,1-1-30-16,1 0-52 0,3-3-83 0,-3 1-121 16,-5-3-197-16,-7 1-890 0</inkml:trace>
  <inkml:trace contextRef="#ctx0" brushRef="#br0" timeOffset="-148531.68">5214 6501 2420 0,'0'0'56'0,"0"0"1"0,0 0 24 0,0 0 25 16,0 0-1-16,0 0-28 0,0 0-24 15,0 0-16-15,0 0-13 0,0 0-6 0,132 106-6 16,-102-95-6-16,6 0-12 0,-2-2-23 0,1 0-45 15,3 0-70-15,-5-2-121 0,-8-1-205 0,-9-4-1045 0</inkml:trace>
  <inkml:trace contextRef="#ctx0" brushRef="#br0" timeOffset="-147835.72">6218 6395 485 0,'0'0'158'0,"0"0"38"0,0 0 28 0,0 0 11 16,0 0-10-16,0 0-29 0,0 0-33 15,0 0-20-15,0 0-15 0,0 0-15 0,0 0-9 16,0 0-9-16,0 0-8 0,-128 112-10 15,112-77-9-15,-1 3-5 0,0 3-7 0,3 0-7 16,1-1-7-16,-1 2-12 0,2-3-10 0,3-1-5 16,3-2-8-16,0-2-3 0,5-1-2 15,1-1-6-15,1-5-5 0,8-3-13 0,2-2-15 16,4-4-37-16,3 0-45 0,6-4-67 0,0-3-92 16,9-3-129-16,-7-2-219 0,-6-4-597 0</inkml:trace>
  <inkml:trace contextRef="#ctx0" brushRef="#br0" timeOffset="-147073.78">6593 6934 326 0,'0'0'167'15,"0"0"45"-15,0 0 40 0,0 0-14 0,0 0-18 16,0 0-28-16,0 0-18 0,0 0-26 0,0 0-28 15,0 0-27-15,0 0-22 0,0 0-10 16,0 0-5-16,0 0-5 0,-10-81-2 0,21 65-3 16,1 2-5-16,1 0-5 0,3 1-1 0,-1 1-8 15,3 2-2-15,-2 1-5 0,0 3-7 0,1 1-5 16,-1 3-5-16,-2 2-3 0,1 0-1 16,-1 3 0-16,-2 4-6 0,-2 2 1 0,-1 3-5 15,-1 2 0-15,-4 2-2 0,-1 1-3 0,0 2 2 16,-3 0-5-16,0 2 3 0,-2 1 1 0,-3-2 2 15,-3 1 8-15,-1-2 4 0,-1-2 2 16,-2-2 2-16,-1-3 5 0,2-1 1 0,-1-2 1 16,3-4 2-16,2-1 0 0,4-2-1 0,2-2-6 15,1 0-2-15,0 0-2 0,4-6 2 16,4-2 3-16,2-3 1 0,3-3 0 0,3-2-3 16,1 0 0-16,-1-2-2 0,4 0 0 0,-1 0 0 15,0 0 0-15,2 0 3 0,0 4-3 0,-1 2 2 16,0 2-2-16,1 1 2 0,-4 4 3 0,2 0 1 15,-4 3 2-15,0 2 1 0,-5 0-3 16,-2 0-2-16,1 2-1 0,-5 4-5 0,1 1 4 16,-4 2-2-16,0 2-2 0,-1 1 2 15,0 2-8-15,-6 2-5 0,-1 2-9 0,-2-1-13 16,0 0-12-16,-1-2-24 0,3-3-33 0,-2-1-43 16,5-2-72-16,2-4-86 0,2-2-84 0,0-2-54 15,0-1-509-15</inkml:trace>
  <inkml:trace contextRef="#ctx0" brushRef="#br0" timeOffset="-146932.33">7093 6607 1622 0,'0'0'255'0,"0"0"-14"16,0 0-34-16,0 0-45 0,0 0-74 16,0 0-57-16,0 0-36 0,0 0-23 0,0 0-22 15,0 0-26-15,0 0-53 0,0 0-108 0,0 0-145 16,0 0-130-16,34 13-675 0</inkml:trace>
  <inkml:trace contextRef="#ctx0" brushRef="#br0" timeOffset="-145289.06">7122 7015 2062 0,'0'0'92'15,"0"0"4"-15,0 0 1 0,0 0-14 0,0 0-24 16,0 0-18-16,0 0-8 0,42-127-14 0,-22 106-8 15,2 1 0-15,-2 2 0 0,1 2 0 0,-1 3-1 16,1 4-6-16,-1 2-5 0,-4 5-2 16,-1 2-3-16,-3 0-2 0,0 7-4 0,-1 2-10 15,-4 2-14-15,1 3-12 0,-5 2-11 0,0 2-7 16,-3 0 1-16,0 0 6 0,-1 2 13 16,-4-2 16-16,0 0 13 0,0-2 12 0,-4-2 7 15,2-2 4-15,-1-1 8 0,1-3 8 0,0-3 15 16,2 0 14-16,1-3 11 0,0-2 8 0,4 0-5 15,0 0-13-15,0-3-17 0,0-4-17 16,4-1-10-16,3-3-6 0,2-3 1 0,1 0-4 16,4-4 0-16,1 1-1 0,3-1-3 0,-2 1 1 15,3 0-1-15,-2 3-3 0,1 0 1 16,-1 2-2-16,-2 3 1 0,0 2-1 0,-3 1-6 16,-2 3 0-16,0 3-9 0,-2 0-6 0,-2 0-3 15,-1 3-7-15,-1 3 6 0,-2 3 5 0,0 2 8 16,-2 1 10-16,0 3 7 0,-4 1 2 0,-1 1 4 15,-1 0 2-15,2-1 6 0,-1-2 8 16,1 0 2-16,3-4 4 0,-2-1-4 0,3-1-7 16,0-2 0-16,3-2-2 0,2-1 4 0,0-2 6 15,5-1 3-15,-1 0 0 0,4-1-2 0,2-6-7 16,-1 0-5-16,1-3-3 0,1-1-5 0,1 0-1 16,-3-1-1-16,1 1 2 0,-1-1-2 15,-3 1 1-15,1-1 2 0,0 2-7 0,-2-1 5 16,-1 1-2-16,0-1-5 0,0 0-2 0,0 1-7 15,-2-1-9-15,-2 4-2 0,0 2-3 0,-1 1-2 16,-4 3-4-16,0 1-10 0,0 0 3 16,0 3 8-16,0 4 17 0,-5 4 16 0,0 2 2 15,-3 1 5-15,1 1-2 0,1 3 0 0,-1-1 1 16,4 1 1-16,0-2 3 0,2 0 6 16,0-2 4-16,1-3-3 0,0-1-2 0,1-3-6 15,3 0-3-15,1-2 0 0,0-2 4 0,2-1 6 16,0-2-2-16,1 0 9 0,1 0-3 0,0-3-2 15,3-3-1-15,-1-2-5 0,3-1-4 16,-3-1-3-16,1 1 0 0,0-2-1 16,-1 1 1-16,3-1-1 0,-4 1-1 0,1 1-1 0,0 0-2 15,-1 1 0-15,0 2-4 0,0 2 1 0,-1 4-5 16,-2 0-3-16,-1 0 3 0,-2 5-6 0,1 4 5 16,-4 4 2-16,-1 2 5 0,0 4 3 0,0 5 3 15,-5 1 0-15,2 1-1 0,-2 4 0 16,0 1-2-16,-3 2 0 0,-2 3-2 0,0 2 2 15,-2 0-1-15,-8 1 0 0,-1 1 8 0,-4-3-3 16,-3 3 8-16,-2-2 5 0,-1-4 9 16,1-2 12-16,1-4 3 0,1-5 0 0,5-5-7 15,3-4-1-15,5-5-4 0,3-4 5 0,6-4 9 16,0-1 0-16,5-1-8 0,1-6-16 0,1-5-12 16,7-5-11-16,3-3 4 0,5-7 2 15,3-3 1-15,2-2 1 0,0-4-2 0,4-3-1 16,-2-3-2-16,5-4 0 0,2-2-5 0,2-3-1 15,2-2-6-15,2 0-5 0,-3 2-1 0,0 5 2 16,-5 7 2-16,-1 8 9 0,-6 6 4 0,-2 9 1 16,-3 6 4-16,-2 6-3 0,-2 2-1 0,-1 2 0 15,-1 4-2-15,-1 5 3 0,-6 3 1 16,-1 4 1-16,-2 3 6 0,0 2-10 0,-4 0-2 16,-3 0-3-16,-1-1-1 0,-1-2 1 0,-2 0 0 15,-1-1 1-15,-2-2-3 0,2-1 5 0,-2-1-1 16,0-3 4-16,3-2-2 0,0-1 4 15,-2-3 1-15,5 0 0 0,-1-3 7 0,1-1-6 16,5 0 2-16,-1 0-3 0,1-2-5 16,2-3 0-16,1-1-1 0,0-1-1 0,0-1-1 15,0-1 1-15,1 0-3 0,4-1 1 0,3-1-1 16,-1 1 1-16,3 0 1 0,2 2-3 0,2-2 7 16,0 0-3-16,2-1 4 0,1 1 0 15,1-2-1-15,2-2 2 0,0 0 0 0,5-2 2 16,0 1-2-16,0-2 2 0,1-1 1 0,2 2 4 15,0-1 1-15,3 0 1 0,4-2-2 0,1 1-4 16,-1-3 1-16,4 0-3 0,-5 0 1 0,1 0-1 16,-2 0-1-16,-3 1 1 0,-6 1 0 0,-3 2 3 15,-5 1-5-15,-5 3 6 0,-8 2 8 0,-3 4 7 16,0 3 6-16,-6 0-5 0,-6 4-10 16,-3 0-11-16,-6 1 0 0,-4 6-5 0,-2 3 4 15,-1 2 4-15,0 2-7 0,1 2 8 16,0 3-3-16,0 0 3 0,3 3 6 15,3 2 5-15,-1 3 5 0,4-2 0 0,4 2 2 0,1-1-6 16,6 0-3-16,1 0-4 0,3-1-4 0,3 0-2 16,0 0-2-16,3-4 0 0,4-2-4 15,5-3-1-15,-1-1-3 0,0-4-2 0,4 0-1 16,-1-3-2-16,0-1 0 0,2-1-1 0,-1-3 2 16,2-2 0-16,0-1 4 0,-2 0 2 0,4-3 0 15,-1-3 2-15,1-2-3 0,1 0 3 16,2-3 0-16,0 0 2 0,-1-2-1 0,1 0 2 15,-2-3-2-15,-1 2 2 0,-5-2 2 0,-1 0-2 16,-4 1 3-16,-4 3-1 0,-1 1 6 0,-3 1 5 16,-1 4-2-16,-4 3 2 0,-2 1-4 0,-5 2-4 15,-4 0-5-15,-2 2 0 0,-2 4-3 0,-2 2 3 16,-1 1 1-16,0 3 1 0,2-1 2 16,4 2 0-16,0-1 1 0,2 2 3 0,2-1 1 15,3-2 1-15,3 1 1 0,0-3-2 16,5-1-5-16,1-1-1 0,0-2-3 0,4-1 0 0,1-1 0 15,4 0 1-15,2-3 1 0,-1 0 1 16,1 0 1-16,4 0-2 0,-2-3-2 0,-1 1 2 16,-1 0-2-16,-1 1 3 0,1 1 1 15,1 0-2-15,-1 0-2 0,1 0-2 0,-2 1-1 16,2 1 2-16,-1 2 1 0,-2-1-2 0,1 2 1 16,1 1-1-16,0 1 2 0,2 1-2 0,3 1 0 15,-3 0-1-15,6 0-6 0,0 0-6 0,-1 1-13 16,2-2-15-16,0 0-30 0,-1-2-46 0,-2-3-81 15,-2 1-144-15,-4-3-256 0,-6-1-845 0</inkml:trace>
  <inkml:trace contextRef="#ctx0" brushRef="#br0" timeOffset="-145064.05">8838 6690 2072 0,'0'0'122'0,"0"0"15"16,0 0 26-16,0 0 16 0,0 0-51 15,0 0-38-15,0 0-29 0,0 0-20 0,0 0-12 16,0 0-12-16,0 0-4 0,118 119-9 0,-91-107-2 16,-3-3-13-16,4 0-17 0,-2 1-32 0,-1-3-53 15,0 0-86-15,-1-3-139 0,-8 0-254 0,-4-1-888 0</inkml:trace>
  <inkml:trace contextRef="#ctx0" brushRef="#br0" timeOffset="-143895.83">9350 6915 2219 0,'0'0'36'0,"0"0"18"0,0 0 13 16,0 0 18-16,0 0 2 0,0 0-25 15,0 0-17-15,0 0-13 0,0 0-14 0,115 29-11 16,-87-27-5-16,0 2-10 0,-1-1-18 0,-1 1-29 15,3-1-62-15,-5 1-82 0,2-1-135 0,-10 0-195 16,-4-2-864-16</inkml:trace>
  <inkml:trace contextRef="#ctx0" brushRef="#br0" timeOffset="-143724.25">9312 7068 2242 0,'0'0'82'0,"0"0"7"0,0 0 32 16,0 0 3-16,0 0-36 0,0 0-19 0,0 0-21 16,137 32-26-16,-113-30-7 0,5-1-9 15,-1-1-6-15,-2 1-9 0,3-1-32 0,-2 1-59 16,-2 0-105-16,1 0-172 0,-9 2-242 0,-7-2-842 0</inkml:trace>
  <inkml:trace contextRef="#ctx0" brushRef="#br0" timeOffset="-141706.6">2660 8040 1148 0,'0'0'724'0,"0"0"-604"0,0 0 11 0,0 0 0 16,0 0-24-16,0 0-31 0,0 0-24 0,0 0-6 16,0 0-5-16,0 0-14 0,0 0-4 0,20-123-9 15,0 104-5-15,1 2-7 0,0 2-2 0,1 2-2 16,0 5-4-16,-3 3 5 0,1 3-11 16,-4 2-6-16,-1 2-11 0,-3 8-13 0,3 4-6 15,-5 2 0-15,0 6-1 0,-5 2 1 16,2 3 8-16,-5 3 6 0,-2 0 13 0,0-1 16 15,0 0 3-15,-4-4 8 0,-3-1 6 16,-3-4 12-16,5-4 11 0,-1-2 16 0,0-5 10 0,3-2 1 16,0-5 3-16,1-1-7 0,2-1-3 15,0 0-11-15,0-2-7 0,3-4-11 0,0-5-12 16,5-4-5-16,2-4-5 0,2-1-2 0,5-2-2 16,-1 0 1-16,3-1-2 0,0 2 1 0,2 1-3 15,-2 2-4-15,1 2 2 0,0 3-8 16,-1 4-2-16,1 2-11 0,-3 2-3 0,1 3-7 15,1 2-4-15,-3 0 0 0,-2 5-11 0,-2 5 2 16,-2 3 1-16,-1 2 7 0,-2 4 10 0,-4 1 9 16,-3 2 7-16,0 0 11 0,-1 1 9 0,-6-1 4 15,2-3 8-15,-3 1 3 0,-1-4 10 0,4-1 11 16,-1-4 13-16,-2-1 9 0,5-3 4 16,0-4 0-16,-1 0-10 0,3-3-14 0,1 0-16 15,0 0-12-15,1-5-2 0,5-3-5 0,0-3 6 16,3 0-6-16,1-4-6 0,5-1 2 15,-2-2-5-15,-1 3 4 0,3-2-4 0,-2 1 1 16,-1 1-3-16,0 0 5 0,2 0-1 0,-1 0-2 16,-1 2 1-16,0-1-3 0,1 1 2 15,-4 4-3-15,-2 2-3 0,1 3-6 0,-2 3-4 16,-2 1-5-16,-3 0-1 0,1 1 3 0,1 4 0 16,-2 1 12-16,0 2 1 0,-1 4 9 0,0 2 2 15,0 0-3-15,-1 4 2 0,0-1-3 16,-2 0 3-16,2-1 1 0,1 2-1 0,0-1 0 15,0 0-3-15,6-2 1 0,-1 0-1 0,3-3 4 16,2-1-4-16,0-3 1 0,2-1-2 0,4-1-1 16,-2-4 0-16,4-1-1 0,2-1 4 0,0-1-1 15,0-6 2-15,2-1 2 0,-1-3-2 0,-1 0-1 16,2 0-2-16,-1-3 3 0,-1 0-2 0,-1 0 4 16,1-1 1-16,-1 0-5 0,-6 0 2 15,2 0-1-15,-2-1 3 0,-4 0 3 0,-2 0 1 16,-4 1-1-16,-3 0-1 0,0 2 2 15,0 3 1-15,-1 2 1 0,-6 1-2 0,-2 4 2 16,-2 2-5-16,0 1 0 0,-1 0-3 16,-5 6-3-16,3 3 1 0,-4 4 0 0,4 2 4 15,-2 4-2-15,4-1 2 0,0 3-3 0,3-1 1 16,1 1 4-16,4 1-6 0,-2-3 4 0,6 2-4 16,0-2-8-16,3-2 6 0,5-1-10 0,1-2-4 15,4-2 0-15,4-1-9 0,1-3 4 0,4-1 5 16,1-3 2-16,6-1 7 0,3-3-4 15,4 0 2-15,-2-4-1 0,5-4-5 0,-4-2 5 16,3 0-3-16,-2-3 0 0,-2 0 6 0,-3-1 3 16,-1 1 4-16,-3-1 3 0,-5-2 1 0,-2 1 0 15,-7-1 4-15,-3 0 7 0,-2-1 3 0,-6 0 3 16,-2 1-1-16,-1-1-4 0,-8-1 1 0,-1 3 3 16,0-1-1-16,-4 5 3 0,-2 3-6 15,-2 2-4-15,4 2-3 0,-5 4-9 0,-1 0 0 16,6 4-5-16,-5 3 2 0,1 3-2 0,0 3-1 15,5 2 2-15,-1 2-2 0,-1 2 3 16,3 3 2-16,3-1 4 0,1 1 0 16,4 0-2-16,2-2 1 0,2-2-5 0,1-1-1 0,4-5-4 15,5-2-8-15,4-3-3 0,-1-1 2 16,0-5-1-16,5-1 8 0,1-1 6 0,-1-7 0 16,3-3 5-16,0-3-3 0,-1-1 3 0,2-3 0 15,-1-1-1-15,-1-2 4 0,1 0-4 0,-1-2 6 16,-2 0 3-16,1-3-2 0,-5-2 1 0,3-1-1 15,-4-3-3-15,1-2-1 0,0-3-1 16,-1 1-2-16,-3 0-3 0,0 4-1 0,-3 3 2 16,-3 8 1-16,-3 6 4 0,-1 4 4 0,0 6 4 15,0 4 2-15,-1 1-7 0,-2 3-10 0,-4 7-8 16,2 5-4-16,-4 6 5 0,-2 4 4 16,1 3 5-16,1 2-2 0,0 1 2 0,-1 3 2 15,1 1 0-15,1 1 3 0,2-1-1 0,-1 1 3 16,1-3-1-16,4-2 3 0,2-3 0 0,0-4-2 15,6-3-4-15,2-4-9 0,3-2-2 16,0-4-6-16,2-2 1 0,-2-4-4 0,4-1 1 16,0-4 4-16,1 0 4 0,-1-2 8 15,3-5 0-15,-4-3 4 0,4-1-3 0,-5-2-1 16,3-1 2-16,-3 1 0 0,-2-1 6 0,0 0-1 0,-2 0 6 16,0 0-2-16,-2 0 1 0,-2 0 1 15,1-1-4-15,-3 1 2 0,2 0-5 0,-3 3 0 16,0 0 0-16,-2 4 3 0,0 3 5 0,0 1 3 15,0 2 2-15,0 1-3 0,-2 0-8 16,1 3-9-16,-4 2-5 0,3 3-1 0,-2 3 5 16,-3 2 2-16,-1 2-1 0,4 3 2 0,-3-1-2 15,4 0 4-15,-3 1 0 0,3-1 1 0,1 0-2 16,-2-1-4-16,4 0 4 0,0 0-3 16,0-4 1-16,4-2 0 0,0 0-5 0,4-3-3 0,1-1-3 15,2-2 0-15,2-2 0 0,4-1 12 16,3-1-1-16,2-1 7 0,1-5-3 0,4-2-2 15,-3-2 0-15,5-1-4 0,0-1 2 16,-1-2-2-16,-2-1 1 0,2 0 2 0,-3-1-2 16,-2 1-6-16,-3-1-2 0,-2 0 0 15,-3 1 1-15,-3-2 10 0,-2 0 0 0,-2 1 2 16,-4 2 2-16,0 0 1 0,-4 1 3 0,0 4 5 16,-5 0 3-16,-1 5 1 0,-3 3 0 0,-2 1-7 15,-1 0-5-15,-3 5-3 0,3 4-1 0,-4 2 3 16,4 3-1-16,-1 1 4 0,-2 1-4 0,4 3 1 15,0-1 1-15,2 2-3 0,1 1 5 0,1 0-1 16,-1 0 4-16,1 0-5 0,5-3-3 16,1-2-4-16,1-1-9 0,0-2-5 0,0-3-19 15,3-1-17-15,4-2-32 0,1-2-32 0,-1-3-33 16,3-2-35-16,3 0-40 0,0-1-36 16,4-5-9-16,-5 0-150 0,-3 3-639 0</inkml:trace>
  <inkml:trace contextRef="#ctx0" brushRef="#br0" timeOffset="-141542.18">4692 7628 2613 0,'0'0'9'15,"0"0"2"-15,0 0 1 0,0 0-14 0,0 0-12 16,0 0-22-16,0 0-16 0,0 0-52 0,0 0-70 15,0 0-127-15,0 0-201 0,0 0-878 0</inkml:trace>
  <inkml:trace contextRef="#ctx0" brushRef="#br0" timeOffset="-140587.96">5717 8117 2248 0,'0'0'-3'0,"0"0"15"0,0 0 20 16,0 0 16-16,0 0-10 0,0 0-17 0,0 0 2 15,0 0-6-15,43-131 3 0,-35 116 2 0,-4 1 3 16,-1 3 8-16,-2 1 2 0,-1 2 8 0,0 2 0 16,-5 3-8-16,-6 2-10 0,2 1-19 15,-6 0-8-15,-2 2-6 0,-4 6 0 0,-2 3 4 16,-2 2 0-16,1 0 1 0,-2 4-1 0,4 1 2 16,3 0 0-16,-1 0 0 0,7 1 2 15,-1-2 0-15,6 1-2 0,2-1-2 0,4-1-1 16,2-3-5-16,0 0 2 0,6-1-4 0,7-5 5 15,-2-1 2-15,2-4 5 0,5-2 5 0,0 0-1 16,2-4 5-16,2-4-3 0,0-2-1 16,0-2 3-16,2-1-4 0,-2 1-1 0,-5-1 0 15,1-1 0-15,-3 0-2 0,-1 0 5 0,-2 0-3 16,1-1-2-16,-3 2 1 0,-3 1-1 16,1 3-1-16,-4 0 0 0,0 4 3 0,-3 1-2 15,-1 3 2-15,0 1-4 0,0 0-8 0,0 0-11 16,0 5-5-16,-3 2 7 0,-1 3 5 0,0 3 10 15,-2 4 2-15,3 2-1 0,-3 1 2 0,5-1 2 16,0 1 0-16,1-2 3 0,1 0-3 0,3-3-4 16,2-1 4-16,4-3-2 0,0-1 3 0,0-2 3 15,1-2 3-15,2-3 2 0,1-2 7 16,-1-1 4-16,1-1 2 0,1-5 3 0,-3-1-6 16,4-4-4-16,-4 1-2 0,0-2-8 0,3-1 2 15,-2 0-3-15,0-1-1 0,0 1 3 16,-2-1-4-16,2 0 0 0,-2 0-3 0,1 0-2 15,-1 2 0-15,-1-1 2 0,3 2-1 0,-2 3 0 16,-1 2-1-16,-2 0-4 0,1 3-1 0,-3 0-2 16,-2 3-2-16,2 0-1 0,-2 0-2 15,-1 5 2-15,-1 2 1 0,1 0 6 0,-1 5 1 16,-2 0 1-16,1 2 2 0,-1-1 2 0,0 1 2 16,0 1-3-16,0-1 3 0,2-1-6 15,-1 0 4-15,3-1 1 0,-2-2-2 0,1 0 3 16,5-2-5-16,0-2 1 0,0-2 0 0,2-1 2 15,1-2 4-15,0-1 0 0,1 0 3 0,-1-3-3 16,2-2 2-16,1-4-2 0,-1 0 0 0,-1-1-2 16,1-1 0-16,-1 0-1 0,1 1-1 15,-3-2 3-15,-1 2-4 0,1-2 0 0,-1 0 0 0,-2 1 0 16,3-2 3-16,-2 0-4 0,-1-3 2 16,-1 2-3-16,1 0-1 0,-1 0 3 0,-2 2-1 15,-1 3 0-15,0 3 2 0,-3 3 1 0,1 1 1 16,-1 2 3-16,0 0-5 0,0 2 1 15,-3 5 2-15,-1 3 0 0,-3 4 5 0,0 2 1 16,-1 1-1-16,0 2-2 0,3-2 1 0,-3 1-3 16,3 0 0-16,2-2-2 0,2-2-4 15,1-1-2-15,0-1-10 0,5-3-12 0,2-2-28 16,3-1-44-16,2-2-57 0,2-3-87 0,0-1-119 16,-3 0-195-16,-1 0-842 0</inkml:trace>
  <inkml:trace contextRef="#ctx0" brushRef="#br0" timeOffset="-140447.75">6521 7778 1730 0,'0'0'290'0,"0"0"-44"0,0 0-55 16,0 0-64-16,0 0-59 0,0 0-33 0,0 0-33 16,0 0-29-16,0 0-18 0,0 0-31 0,0 0-59 15,0 0-114-15,0 0-185 0,0 0-847 0</inkml:trace>
  <inkml:trace contextRef="#ctx0" brushRef="#br0" timeOffset="-140081.45">6635 8125 2164 0,'0'0'112'16,"0"0"7"-16,0 0 17 0,0 0-26 0,0 0-40 15,0 0-15-15,100-123-8 0,-81 101-10 0,-1-2-2 16,1 0-4-16,0-2-5 0,2-1-3 0,1-5-12 16,2 2-6-16,-2-5-6 0,2-2-5 0,0-1-9 15,-2-4-13-15,-3 2-11 0,-3 1-16 0,-5 3-4 16,-2 4 2-16,-8 6 9 0,-1 5 18 16,0 8 12-16,-6 7 2 0,-4 3-2 0,-4 3-2 15,-1 12-2-15,-4 5 7 0,-2 7 11 0,-1 6 4 16,0 5 5-16,2 6 1 0,0 4 4 15,0 2 0-15,3 3 7 0,-1-1 6 16,4 1 9-16,-1-3 13 0,4-2 0 0,4-4-4 0,0-4-9 16,7-5-11-16,0-4-14 0,8-5-6 15,1-3-10-15,2-4-12 0,1-3-10 0,-1-2-12 16,-2-3-14-16,7-4-30 0,-2-3-29 0,0-1-54 16,2-5-76-16,-1-3-99 0,-3 1-156 0,-5 1-698 0</inkml:trace>
  <inkml:trace contextRef="#ctx0" brushRef="#br0" timeOffset="-139908.25">6725 7815 1734 0,'0'0'300'16,"0"0"-212"-16,0 0 16 0,0 0 14 0,0 0 1 16,0 0-6-16,0 0-27 0,0 0-23 15,0 0-25-15,0 0-11 0,0 0-8 0,132-10-12 16,-102 8 0-16,1-1-5 0,0 1-4 0,1 0-15 15,0 1-34-15,-3-1-71 0,1 2-142 0,-7 0-245 16,-9 0-978-16</inkml:trace>
  <inkml:trace contextRef="#ctx0" brushRef="#br0" timeOffset="-138507.06">7036 8128 1351 0,'0'0'61'0,"0"0"41"0,0 0 29 16,0 0 13-16,0 0-29 0,0 0-35 0,0 0-7 15,126-106-5-15,-101 90 3 0,1 0-8 16,-3 1-2-16,0 4-5 0,-2 0-8 0,-2 5-11 16,0 0-11-16,-4 4-9 0,0 2-10 0,-5 0-6 15,1 2-6-15,-5 5-2 0,-2 3-2 0,-4 4-3 16,0 3-2-16,0 2-6 0,-7 2-1 0,-1 1 1 15,0-2 3-15,0-1 9 0,-1-1 3 16,-2-2 3-16,3-2 4 0,2-3-1 0,0-2 8 16,1-3 6-16,2-1 2 0,2-4 6 0,1-1 2 15,0 0 2-15,0-2 2 0,3-4-6 0,3-5-3 16,2 0-8-16,2-4-2 0,3-1-2 16,1-1-3-16,2-2 0 0,1 1-4 0,2-2 3 15,-1 2-3-15,3 0 1 0,0 0-1 0,-3 1-1 16,2 2-2-16,0 2-1 0,-2 4-1 0,-2 2-2 15,-2 5-3-15,-4 2-5 0,-2 0-4 16,-3 6 0-16,-1 3 1 0,-4 4 4 0,0 2 4 16,0 5 5-16,-4 1-2 0,-1 2 6 0,-1 0-1 15,0-1-3-15,1-3 6 0,1 0-2 16,0-4 3-16,2-2 10 0,2-1 4 0,0-4 5 16,0-1 8-16,0-3 6 0,0-2 2 0,0-2 3 15,0 0 4-15,0 0 0 0,0-1 3 0,4-5-9 16,2-2-11-16,3-1-10 0,2-4-11 0,0 1-2 15,2-1 1-15,0-1-4 0,0-1 2 0,0 1-3 16,1-1-2-16,1 0 2 0,-3-1-4 16,3-1 3-16,-1-2-8 0,-1 3-6 0,-1 2-4 15,-2 2-5-15,-3 3 0 0,1 3-1 0,-6 3-2 16,2 3-6-16,0 0 0 0,-4 0 0 16,2 6 6-16,1 2 9 0,-2 3 6 0,0 2 4 0,-1 2 5 15,0 3 2-15,2-1-2 0,-2 0 2 16,1 2-1-16,2-2-1 0,0-1 1 0,2 0-1 15,-1-2 2-15,2 0-2 0,0-3 1 16,3 1 1-16,1-4-2 0,0-1 1 0,3-3-2 16,0 0 2-16,3-3 2 0,0-1 5 0,3 0 2 15,-3-6 1-15,1-1 3 0,1-2 0 16,-2-1 0-16,-1-2 3 0,0 1 3 0,-2-2 1 0,0 0 2 16,-3 0-2-16,0 0-3 0,-1-1-3 15,0-2-3-15,-3 0-3 0,1 0-3 0,1-2 0 16,-3 2-4-16,0 1 0 0,-3-1-3 0,-2 5 0 15,0-1 2-15,0 4-1 0,-5 2 1 0,-1 3-5 16,-5 3-4-16,1 0 0 0,0 4-3 16,-5 4 3-16,1 5 2 0,-1 2-1 0,1 2 6 15,0 2 1-15,5 3 1 0,-1-1 4 0,0 2-1 16,2-1-1-16,2-2 4 0,1 0-4 0,3-2 2 16,2-1-2-16,0-2-1 0,0-1 1 15,6-2-4-15,1-2 4 0,1-3-3 0,3-1 6 16,-1-3 1-16,4-2 4 0,0-1 4 0,-1 0 0 15,6-4 1-15,1-2-3 0,-3-1 0 0,3 0-2 16,0-2 2-16,-1 0 0 0,1-2 2 16,-3 1 2-16,3-3 0 0,0 1 8 0,-1-2-2 15,-1-1-2-15,0-1-2 0,2-1-6 0,-1-4-5 16,1-1-2-16,3-2 1 0,-1-2-5 16,2 0 2-16,-2-4 0 0,5-1-3 0,-4-3-1 0,1 1-4 15,-3-1 0-15,-1-1-3 0,-3 1 3 16,-1 1 0-16,-6 5 3 0,-2 3 1 0,-4 7 4 15,-4 5 5-15,0 5 3 0,-4 5 1 0,-7 3-8 16,2 0-3-16,-6 8-7 0,-1 5-1 16,-2 5 5-16,-3 5-1 0,2 5 5 15,-2 2-2-15,2 2 4 0,-1 1 1 0,3 2-1 0,0-2 2 16,3 3-2-16,1-4 0 0,4-1 0 0,4-1 0 16,2-1-4-16,3-4 0 0,0-2-2 0,2-2-2 15,3-5 0-15,2-1-5 0,1-4-2 16,1 0-7-16,0-3 3 0,1-2-2 0,1-2 1 15,1-3 6-15,-1-1-2 0,3 0 4 16,-2-1-1-16,4-4 4 0,-1-2-1 0,3-3 5 16,-3 1 1-16,1 0-2 0,-1-3 5 0,1 1-3 15,-2-2 1-15,1 1 0 0,-4 0 0 0,-1 1 2 16,-1 4 3-16,-5 3 5 0,0 1 1 16,-2 2 4-16,-2 1 2 0,0 0 1 0,0 0-2 15,0 4-2-15,-6 4-1 0,3 2-3 0,-5 2 0 16,2 1-4-16,0 0-1 0,-1-1-2 0,4 1-2 15,-1-2-1-15,3 1-4 0,-1 0-5 0,2-4-15 16,0 2-20-16,6-3-36 0,0-1-45 0,2 0-79 16,5-2-114-16,-4-2-195 0,-3-1-930 0</inkml:trace>
  <inkml:trace contextRef="#ctx0" brushRef="#br0" timeOffset="-138331.92">8803 7754 2257 0,'0'0'173'0,"0"0"-36"16,0 0-5-16,0 0-26 0,0 0-50 0,0 0-28 15,0 0-15-15,0 0-14 0,0 0-6 0,0 0-10 16,0 0-15-16,0 0-23 0,0 0-49 0,0 0-74 16,33-69-125-16,-28 73-170 0,-3-2-953 0</inkml:trace>
  <inkml:trace contextRef="#ctx0" brushRef="#br0" timeOffset="-138155.79">8182 7767 2535 0,'0'0'-31'0,"0"0"20"15,0 0 24-15,0 0 28 0,0 0-11 0,142 4-21 16,-102-4-5-16,6 0-11 0,0 1-10 15,4 1-20-15,-3 1-52 0,0 0-68 0,2 1-119 16,-16 0-198-16,-7-2-912 0</inkml:trace>
  <inkml:trace contextRef="#ctx0" brushRef="#br0" timeOffset="-137622.79">9051 7963 1087 0,'0'0'359'0,"0"0"-191"16,0 0 22-16,0 0-3 0,0 0-55 0,0 0-24 16,0 0-7-16,-130 33-9 0,104-22-12 0,3 1-5 15,-1 1-12-15,2 1-12 0,-1 1-10 0,4 0-4 16,1 3-6-16,2 1 1 0,6 0-3 16,1-1-8-16,7 0-3 0,2-1-11 0,0-1-3 15,4 0-2-15,5-1-1 0,3-2 0 0,3-1-3 16,0-1 3-16,3-3-2 0,3-1 2 15,1-4 1-15,3 0 0 0,0-2-2 0,3-1-2 16,-2 0 4-16,1-2-4 0,1-4 2 0,-2-1 0 16,-1 0-5-16,-2-1 7 0,4-1-1 15,-4 0 1-15,4 0 2 0,-5 0-1 0,-1-1-2 16,-1-1 3-16,-5 0 0 0,1 0 1 0,-6-1 0 16,0-1-3-16,-1 2 0 0,-5 0-1 0,-1 2 2 15,-1 0 0-15,-2 2 0 0,-3 1-4 16,-3 2-5-16,-4 0-5 0,-1 3-4 0,-6 1 2 15,3 0 2-15,-5 3 5 0,0 3 8 0,-2 2-4 16,1 1 3-16,0 0-1 0,1 2-5 0,1 0 4 16,4 1 3-16,2-1-2 0,2-2 6 0,2 1-4 15,6-3-2-15,1 0 0 0,1-3-3 0,0 1 4 16,2-1-3-16,4-1 6 0,-2-1 3 16,7-1-1-16,-3 1 3 0,1-1-6 0,0-1-2 15,1 1 1-15,2 0 3 0,0 0 0 0,-1 0-1 16,-1 1 0-16,3-1-4 0,-1 1-1 0,2-1 1 15,-2 1 1-15,-1-1-3 0,6 2 0 16,-5-3-5-16,4 1-11 0,-2-1-14 0,3 0-35 16,-2 0-39-16,4-1-65 0,-4-2-78 15,2 0-137-15,-5 2-179 0,-3-1-776 0</inkml:trace>
  <inkml:trace contextRef="#ctx0" brushRef="#br0" timeOffset="-137393.86">9315 7751 2270 0,'0'0'138'0,"0"0"5"15,0 0-6-15,0 0-9 0,0 0-44 0,0 0-27 16,0 0-20-16,0 0-13 0,0 0-5 0,88 121-9 15,-58-106-3-15,0 1-12 0,2-1-22 0,1 0-44 16,1 0-68-16,0 0-83 16,-5-4-203-16,-11-4-872 0</inkml:trace>
  <inkml:trace contextRef="#ctx0" brushRef="#br0" timeOffset="-137180.91">9776 8229 2025 0,'0'0'186'0,"0"0"17"0,0 0 19 0,0 0-59 15,0 0-49-15,0 0-28 0,-23 134-20 0,17-105 0 16,3 3-13-16,-5 2-12 0,6 0-12 0,-5 2-10 16,4-1-13-16,-4-2-3 0,1 2-1 15,-3-3-17-15,0-1-21 0,-4-1-55 0,-2-3-100 16,-2-2-170-16,4-6-309 0,4-7-890 0</inkml:trace>
  <inkml:trace contextRef="#ctx0" brushRef="#br0" timeOffset="-135751.15">3241 9140 1637 0,'0'0'161'0,"0"0"23"0,0 0-10 0,0 0-28 16,0 0-42-16,0 0-37 0,0 0-20 0,0 0-9 15,0 0-6-15,3-129-3 0,13 108-1 16,0 3 2-16,3 1-5 0,2 2-5 0,3 3-4 16,-1 3-7-16,-1 4-1 0,5 4-6 0,-2 1 0 15,3 4-2-15,-4 6-6 0,1 5 0 16,-4 3-12-16,-2 3-10 0,-6 1-9 0,-1 3-4 16,-4 0 0-16,-7 1 4 0,-1 1 11 0,-1-1 4 15,-9-1 12-15,-2 0 6 0,-4-3 2 0,0-3 6 16,-3-2 2-16,0-3 2 0,-1-2 3 0,2-3 1 15,4-2-3-15,4-5 0 0,3-2-10 0,6 0-25 16,1-5-17-16,2-4-9 0,8-2 3 16,3-5 12-16,5-2 9 0,2 0-4 0,5-3-2 15,-2-1 6-15,4 1 5 0,-2-1 9 0,5 1 5 16,0 0 5-16,1 0 0 0,0 2 3 16,0-1 1-16,1 2 2 0,-2 0 7 0,0 2 4 15,-2 0 3-15,-6 3 5 0,-2 0 6 0,-2 4 4 16,-7 2 8-16,-7 4 25 0,0 3 26 0,-4 0 1 15,-1 0-17-15,-7 4-32 0,-4 3-42 16,-5 4-10-16,-2 7 6 0,-4 1-3 0,0 5 7 16,-3 2 0-16,3-1 3 0,2-1 7 0,2 2 5 15,2-2 3-15,6-1-1 0,1 0 0 16,0-2-4-16,8-4-1 0,0-1-3 0,2-5-4 16,2-1-7-16,7-3 0 0,2-3-3 0,2-3 3 0,6-1 6 15,1-3-2-15,-1-5 4 0,2-3-2 16,0-1-2-16,-2-3 5 0,-1-1-1 0,-3-2 5 15,2 0-2-15,-5 1 2 0,1-2 3 0,-3 2-1 16,-2-1 0-16,3-2 1 0,-3 1-3 16,-4-3-4-16,3 0 1 0,-5 1-6 0,4 1-1 15,-5 4 2-15,-1 4 2 0,0 3 2 0,0 3 2 16,-1 4 0-16,-4 0-6 0,4 2-4 16,-2 3-9-16,0 4 0 0,-2 5-1 0,-3 4 4 15,3 4 9-15,-3 3-4 0,0 2 5 0,4 2-4 16,-1-1-4-16,2 2 6 0,2-1 0 0,1 0 4 15,0-1 1-15,0-3-2 0,1-3-5 0,5-3 0 16,-1-2-2-16,4-4-1 0,2-2 1 16,0-4 1-16,4-2 2 0,-2-3 0 0,0 0 6 15,4-6-1-15,1-3 1 0,-3-4 1 16,4-2-3-16,-2-1 2 0,-2-1-4 0,1-2 3 16,-2 1-3-16,-3-3 2 0,1 2 0 0,-3-3 0 15,1 0 1-15,-1-1-1 0,1-2 0 0,-2-1-6 16,-4 1 1-16,2 1-4 0,-4 4-2 0,-1 4 6 15,-1 5-2-15,0 3 7 0,0 4 1 0,-2 4-3 16,0 0-10-16,-4 2-3 0,2 7-5 0,-5 3 2 16,-2 5 9-16,-1 5 2 0,-1 2 4 15,2 4-1-15,5 0 3 0,0-1-2 0,2 1-2 16,0-2 4-16,2 0-3 0,2-5 1 0,2-1 2 16,5-4-2-16,2-3-3 0,1-3-3 15,2-3-1-15,4-2-1 0,-1-4 5 0,2-1 0 16,-1 0 3-16,1-7-2 0,1-2 3 0,-3-2 0 15,3-3-1-15,-2-1 3 0,-2-3-4 0,-2 1 5 16,0 1-2-16,-1 0 1 0,-3 1-1 16,1-1-1-16,-1 0 5 0,-1 0-5 0,-2 1 4 15,1 0 0-15,-2 0-3 0,-2 2 1 0,2 2 3 16,-3 5 2-16,-1 1 4 0,0 3 6 0,0 2-3 16,0 0 2-16,0 1-7 0,-4 6-4 15,1 2-3-15,-5 5-2 0,3 2 0 0,-3 4-3 16,0 0 3-16,2 2-4 0,-1 1 5 0,0 0-4 15,4 0-1-15,0 0-3 0,-2-1-19 16,4-3-21-16,1-1-42 0,0-1-57 16,2-2-96-16,5 1-179 0,-4-4-400 0,2-4-453 0</inkml:trace>
  <inkml:trace contextRef="#ctx0" brushRef="#br0" timeOffset="-133455.25">5032 9156 2085 0,'0'0'675'0,"0"0"-697"16,0 0 1-16,0 0 14 0,-43 135 14 0,43-102-6 15,0 1 0-15,0 2-1 0,0 3-6 0,0 0 5 16,0-1-5-16,0 0 2 0,0-1-3 0,-1-2-1 16,-4-1-4-16,1-2 1 0,0-3 6 0,-3-3 2 15,-2-4 9-15,3-2-2 0,0-4 6 16,-2-5-2-16,4-3 3 0,-3-3 3 0,5-4-5 16,1-1 6-16,0 0-9 0,-2-7-3 0,1-2-2 15,2-5-2-15,-2-4 3 0,1-7 3 0,1-2 3 16,0-4-3-16,3-5 3 0,3-4-3 15,1-5 1-15,4-2-5 0,1-3 0 0,2 2 0 16,2 2-4-16,0 4 8 0,2 6-4 16,2 3 8-16,-1 7 2 0,0 5 0 0,1 6-1 15,-4 5-3-15,3 4 0 0,0 3-8 0,-6 3 4 16,4 0-3-16,-5 7-2 0,-2 2-2 0,1 2-2 16,-3 2-2-16,-5 1-4 0,1 1 7 15,-4-2-6-15,0 2 6 0,-5-1 1 0,0-1 2 16,-5-1 5-16,0-2 0 0,-4-1 4 0,1-1-2 15,3-2 2-15,-1-1 0 0,0-3 2 0,3-1-2 16,4-1-1-16,-1 0-1 0,4-3-13 0,1-3-4 16,0-2-7-16,2-3 0 0,6-1 10 15,1-2 2-15,3-4 3 0,3-2-2 0,1-1-1 16,3-1 1-16,0-1 2 0,1-1 0 0,-1 0 1 16,0 2 1-16,-4 1-1 0,3 4 0 0,-3 2-2 15,1 4 3-15,-5 2-1 0,1 4-1 0,-3 1 2 16,-1 4 2-16,-5 0-1 0,0 0 0 15,0 7 3-15,0 4-3 0,-2 3 4 0,-1 4 1 16,0 4-2-16,1 2 1 0,-1 0-3 0,0 3 0 16,2-4 0-16,1 2 1 0,-1-4-2 15,1 0 1-15,3-2 2 0,-2-3 0 0,5-1 1 16,-1-4 0-16,1-1 1 0,1-5-3 0,1-1 6 16,-1-3 1-16,1-1 5 0,1-2 7 0,1-4 0 15,0-3 3-15,-2-2-4 0,1-2 1 16,-1-1-3-16,-1-1 2 0,-3-4 2 0,-1 1-6 15,0 0 4-15,-3-2-8 0,-3-1-1 0,0-2-1 16,0 0-4-16,0 0-1 0,-3 1 0 0,-5-1-3 16,-2 3-2-16,0 0-1 0,-2 3-3 0,-3 3 1 15,0 1-5-15,-3 5 1 0,3 3-1 16,-2 4-4-16,1 1 2 0,2 4-5 0,1 4 2 0,1 3 1 16,2 2-1-16,0 3 4 0,3 0-3 15,2 3 4-15,2-2-2 0,3-1 2 0,2 0-1 16,5-1-3-16,4-2 2 0,-1-2 1 0,4-3 5 15,2-2 3-15,1-2 3 0,0-4 0 16,3 0 4-16,1-3-1 0,1-4 2 0,0-1-1 16,-3-2-4-16,4-1 5 0,-2-2-4 15,0 0 3-15,-1 0 1 0,0 1-5 0,-3 1 2 16,-2-1-3-16,2 1 0 0,-4 3 2 0,0 1-2 16,0 3-2-16,-3 0 0 0,-3 4-3 0,0 0-3 15,0 0 1-15,-3 5-6 0,3 2-2 0,-4 2 1 16,3 3 4-16,-2 1 0 0,-2 1 0 15,3 3 1-15,-4 2-5 0,1-1 0 0,-2 1 0 16,3-2 4-16,-2-1 0 0,1-2 3 0,-2-1 8 16,1-3-4-16,-1-1 10 0,0 0-3 0,0-4 0 15,0-2 5-15,0 0-1 0,1-3 3 0,0 0 2 16,1 0 4-16,3-2 3 0,0-2 0 16,4-3-2-16,0-1-3 0,1-3-6 0,2-1-4 15,1-1 0-15,2 0-5 0,-2-2 2 0,4-2-4 16,-3 1 1-16,4 0 0 0,-3 1 1 15,2 1 2-15,-4 4-4 0,1 1 1 0,-4 3-3 16,-3 3 2-16,-1 2 2 0,-2 1 0 0,0 0 2 16,-3 0 1-16,-1 6 3 0,1 0-1 15,-1 2 4-15,0 3-6 0,0 1-5 0,0 2 2 16,0 1-7-16,0 0-1 0,-1-1-12 0,1 0-18 16,0-3-27-16,0 0-28 0,5 1-5 0,3-1-23 15,5 0-27-15,3-1-14 0,2-2-19 0,-1-1-6 16,3-1 22-16,-1-1 18 0,3-2-3 15,1-3 10-15,-1 0 12 0,-2 0 16 0,1-3 29 16,-2-3 24-16,0-1 16 0,-1 0 13 0,-3-2 14 16,-3 0 20-16,-2-3 21 0,-1 1 19 0,-4-4 20 15,1-1 14-15,-3-3 7 0,-2-1 2 16,-1-1 4-16,0 0 10 0,-1 1 10 0,-6 1 16 16,-2 3 7-16,-1 1-4 0,-1 4-16 0,0 2-19 15,-1 2-17-15,-2 4-11 0,4 2-3 0,-1 1-8 16,-1 3-10-16,2 5-10 0,-2 3-9 0,2 2-5 15,0 4-6-15,0 2-2 0,2 2-1 16,0 2 8-16,2 0 5 0,2 1 0 0,3-3-6 16,1-2-11-16,0-3-7 0,5-3-6 15,1-1 3-15,4-4-2 0,0-2 5 0,0-2 4 16,5-4 9-16,1 0 10 0,3-4 5 0,1-4 6 16,4-4-8-16,1-3-2 0,-1-3-4 0,-1 0 0 15,0-2 6-15,-3-3 4 0,-3 1 5 0,0-1-1 16,-4-1-1-16,1-1-8 0,-2-1-7 15,0-2-7-15,-1-1-4 0,2-4-3 0,-2 1-5 16,-1-3 0-16,-1 3-7 0,-3 2 1 0,-1 3 0 16,-2 3 1-16,-3 9 3 0,0 2 6 0,-4 6 4 15,-2 5-3-15,1 2-2 0,-4 0-9 16,2 9-4-16,-5 4 0 0,1 2 5 0,1 6 2 0,-2 2 1 16,1 5 2-16,-1-1-3 0,2 5 3 15,0-2-1-15,0 3 1 0,4-1 1 0,2-1-2 16,1-2 3-16,3-1-6 0,0-2 3 0,0-2-4 15,5-2-2-15,3-4 1 0,1-1-4 16,1-3 4-16,1-4-8 0,1-2 3 0,3-1-4 16,0-4 1-16,-1-2 7 0,3-1-1 0,-1 0 6 15,0-2-1-15,1-4 3 0,0-2-3 16,0-1 3-16,-1-1 0 0,2-2-1 0,-4-2 3 16,5-1-3-16,-5 1 5 0,3-2-3 0,-3 0 1 15,1-1-4-15,-3 0 0 0,0-1 0 0,-1 0 1 16,-3 1 4-16,-1 0-1 0,-3-1 5 0,-4 4-6 15,0 1 6-15,0 1 3 0,-4 5-2 16,-3 1 9-16,-1 4-6 0,-2 2-2 16,-2 0-5-16,2 6-2 0,-3 2-3 0,1 2-1 0,0 4-2 15,0 0 0-15,0 3 3 0,1 1 2 0,1 0 4 16,0 1-5-16,0 1 4 0,6-1-3 16,0 0-5-16,2 0 5 0,2-2-5 0,0-1 6 15,4-1-3-15,2-2 0 0,1-3-3 0,-1-1-5 16,3-1 2-16,-1-1-3 0,3-2 2 15,-1-2 0-15,2 1 4 0,4-3 5 0,3-1 2 0,2 0-2 16,1-1 1-16,2-3-1 0,0-2-1 16,-2-1 4-16,2 0-3 0,-3-1-1 0,1-3 0 15,1 0-2-15,-1-3 3 0,-1 0-1 16,-1 0 4-16,-1 1 0 0,-4 2 0 0,2 2-6 0,-4 0 5 16,-2 2-2-16,-5 3-2 0,-2 0 10 15,-2 1-6-15,0 2 10 0,-2 1 5 0,0 0-1 16,0 0-1-16,-3 1-12 0,-2 4-7 0,-1 0-3 15,-4 2 4-15,1 0-2 0,2 2 5 16,-2 2-4-16,2-1 2 0,0 2 3 0,2-1-5 16,0 2 6-16,3 0-5 0,-1-2 0 0,2 0 2 15,0 0 1-15,1-1 0 0,0 1 2 0,1-2-1 16,3 0-5-16,1 0 6 0,2 0-4 0,5 1 7 16,2 0 1-16,5-1-1 0,1 1 1 15,4-3-3-15,2-2 4 0,0 0-5 0,4-2 3 16,-2-2-3-16,2-1-4 0,-1 0 5 0,2-1-2 15,0-2 0-15,-1-2-1 0,-1 0 0 16,-4-2-3-16,-3 0 0 0,-2-1 1 0,-2-2-1 16,-5 0 2-16,-2-1 0 0,-2 2 6 0,0-3-3 15,-3 0 1-15,-2 2 1 0,0-1-6 16,-2 3 6-16,-1-1-2 0,-1 2 2 0,0 3 4 16,0-1 2-16,0 4 4 0,0 0-3 0,-1 1-2 15,0 0-4-15,0 0-4 0,-1 0-2 0,0 0 2 16,1 2-5-16,-2 3 1 0,-1 1-1 0,2 1-2 15,-1 0 5-15,2-1 0 0,-3 2 2 0,3-1-3 16,-1 1 2-16,2-1-4 0,-3 1-1 0,2 1 4 16,0-3-4-16,-1 1 5 0,2 1-2 15,0-1 0-15,0-1-6 0,0-2-9 0,0 1-13 16,3-1-30-16,1-2-38 0,1-1-67 0,2-1-97 16,2 0-139-16,-2 0-242 0,-3-2-812 0</inkml:trace>
  <inkml:trace contextRef="#ctx0" brushRef="#br0" timeOffset="-133190.81">7822 8851 1974 0,'0'0'188'0,"0"0"-135"0,0 0 13 0,0 0 9 16,0 0-14-16,0 0-26 0,0 0-30 0,0 0-15 16,0 0-13-16,0 0-7 0,0 0-13 0,0 0-27 15,0 0-54-15,-1 28-108 0,7-22-194 16,0-3-938-16</inkml:trace>
  <inkml:trace contextRef="#ctx0" brushRef="#br0" timeOffset="-131234.75">7722 9109 313 0,'0'0'135'0,"0"0"38"0,0 0 11 0,0 0-13 16,0 0-30-16,0 0-23 0,0 0-14 0,0 0-2 15,0 0 4-15,0 0-7 0,0 0 3 0,0 0-12 16,0 0-10-16,0 0-8 0,27-55-7 16,-22 45-6-16,-3 1-1 0,3-1-4 15,-2 0-5-15,-2-1-3 0,2 1-8 0,-3-1-1 16,0 2-5-16,0-2-3 0,0 1-3 0,-4 0-7 16,-1 1 2-16,-2 1-5 0,0 0 1 0,-4 3-4 15,1 0-3-15,-3 1-6 0,-3 4-9 0,2 0 2 16,-3 3-5-16,-1 5 5 0,0 2 3 0,-3 3-2 15,2 3 2-15,-1 0-1 0,1 2-2 16,1 2 3-16,-1 2 1 0,4-1-2 0,-2 3 6 16,3-2-3-16,2 3 0 0,2-1 0 0,2-1-3 15,3-2 4-15,4-3-1 0,1-2 1 16,2-3 0-16,7-1-1 0,2-3-1 0,5-2 2 0,2-3 1 16,2-3-1-16,5-1 6 0,1-2-3 15,4-7 3-15,2-1 1 0,0-4-6 0,1 0 1 16,-3-1-2-16,-3 0-3 0,-4 0 5 15,-2-3 5-15,-1 3 3 0,-5-2 3 0,-1 0-1 0,-2-1 0 16,-2-1 0-16,0 1-7 0,-3-1 3 16,-1-1-6-16,0-1 3 0,1 3 1 0,-4-1-4 15,-1 4 4-15,-1 4-1 0,-1 3 3 16,0 2 9-16,-1 4 5 0,-2 2 0 0,-2 0-10 16,1 0-12-16,-2 6-9 0,-1 4-3 0,-3 2 3 15,-3 6 4-15,1 2-1 0,0 2 3 0,2 1 0 16,0 1-1-16,0 2 2 0,0-1-3 0,3 2 2 15,4-2-2-15,-1-1 4 0,3-3 0 16,1-2 0-16,2-3 0 0,4-2-4 0,3-2 2 16,3-2-3-16,2-3 2 0,4-2 1 0,0-4 2 15,6-1 8-15,1-4-5 0,2-4 3 16,2-3-4-16,1-3-6 0,0-1 5 0,-3-2 0 16,3-3 1-16,-1-1 8 0,-2 0-2 0,-2-4 1 15,1 0 4-15,-1-2-6 0,-1-4 4 0,1-1-6 16,-2-3-3-16,2-5 1 0,-1-2-6 0,-3-1 3 15,1-2-4-15,-2 0-3 0,-2 3 1 0,-5 4 2 16,-3 4 2-16,-4 9 2 0,-5 6 4 16,-1 6 3-16,-4 5 3 0,-3 6 0 0,-3 2-5 15,-4 4-8-15,-1 10-1 0,-5 6-5 16,-1 5 6-16,-3 7 5 0,0 4-3 0,1 3 3 16,1 4-1-16,0 2 0 0,1 0 1 0,3 3-2 15,1-2 1-15,4-1-3 0,3-4 3 0,3-1-1 16,5-4-2-16,2-5 0 0,0-4-6 0,9-6 1 15,2-2-10-15,2-6-5 0,4-3-7 0,1-3-11 16,2-3-10-16,0-3-19 0,0-1-24 16,0-3-35-16,0-5-50 0,-3-2-68 0,0-2-108 15,-5 2-178-15,-6 4-763 0</inkml:trace>
  <inkml:trace contextRef="#ctx0" brushRef="#br0" timeOffset="-130724.2">8065 8834 1603 0,'0'0'207'0,"0"0"-178"16,0 0-12-16,0 0 10 0,0 0 7 0,0 0 13 15,0 0-4-15,0 0-6 0,0 0-9 0,0 0-14 16,137 51 0-16,-96-49-11 0,-1 0 0 16,4 1-2-16,2-2-3 0,-3 0 2 0,-1 1-4 15,-2 1 0-15,-3 0 0 0,-4 1 1 0,-2-2 0 16,-6 0 4-16,0 1 0 0,-8-2 0 0,-4 0 1 15,-4-1-1-15,-5 1 22 0,-4-1 33 0,0 1 12 16,-3 1 1-16,-6 2-17 0,-2 0-28 0,-4 2-6 16,-2 2 12-16,-3 1 2 0,0 2 1 15,1 0-6-15,0 2-5 0,4 1-2 0,-1 1-1 16,4 0 5-16,-3-1-3 0,6 3 4 0,-1-1-4 16,2 1-1-16,0 0-1 0,-1 1-2 15,4-2 3-15,1-2-7 0,2-1-2 0,2-1-7 16,0-3-5-16,0-2-4 0,6-1-2 0,0-3-3 15,3-1-3-15,2-2 5 0,2 0-2 16,3-3 6-16,2-4 1 0,0-2-1 0,1-3 2 16,2-2-2-16,-1 1 3 0,-2-1-1 0,0 0 5 15,-2-1-3-15,-2 0 2 0,-3 0 0 0,0 0 2 16,-2 0-1-16,1-1 1 0,-4 1 2 16,1 1-6-16,-1 0 7 0,-4 3-2 0,-1 3 7 15,-1 4 10-15,0 1 4 0,0 3 0 0,0 0-13 16,-2 3-5-16,-1 5-10 0,-4 3 0 0,1 3 4 15,0 2 2-15,-2 0-2 0,1 2-1 0,1 1 1 16,0 0-6-16,3-1 6 0,-1-2-3 0,2 0 0 16,2-1 0-16,0-3-10 0,2-1-8 15,3-2-24-15,4-3-28 0,-1-1-51 0,4-4-64 16,0-1-79-16,3 0-122 0,-4-4-147 0,-3 1-680 0</inkml:trace>
  <inkml:trace contextRef="#ctx0" brushRef="#br0" timeOffset="-130515.88">8751 8625 1560 0,'0'0'528'0,"0"0"-394"16,0 0 16-16,0 0 7 0,0 0-28 15,0 0-45-15,0 0-20 0,0 0-20 0,-36 123-17 16,56-107 3-16,6 0-12 0,4-2-7 0,5-2-3 15,4-1-10-15,5-2-14 0,-1-1-24 16,-2-1-37-16,-1-1-63 0,-6-2-92 0,-9-1-175 0,-10-2-898 16</inkml:trace>
  <inkml:trace contextRef="#ctx0" brushRef="#br0" timeOffset="-129911.68">3202 10122 2428 0,'0'0'49'16,"0"0"41"-16,0 0-14 0,0 0-4 0,0 0-31 16,0 0-38-16,0 0-2 0,0 0-1 15,0 0 5-15,0 0 0 0,0 0 2 0,0 0-9 16,100 0-14-16,-68-1-23 0,5 0-46 0,-1-1-61 15,2 1-88-15,0 1-130 0,-8-2-179 0,-14 2-805 16</inkml:trace>
  <inkml:trace contextRef="#ctx0" brushRef="#br0" timeOffset="-129745.52">3265 10334 1895 0,'0'0'183'0,"0"0"-165"0,0 0 17 15,0 0 14-15,0 0 23 0,0 0 2 0,0 0-11 16,0 0-17-16,126-28-19 0,-89 18-17 0,3-1-18 16,0-1-31-16,0 0-62 0,0 2-92 15,0-1-138-15,-11 5-191 0,-9 1-756 0</inkml:trace>
  <inkml:trace contextRef="#ctx0" brushRef="#br0" timeOffset="-129054.66">4146 10032 2004 0,'0'0'58'0,"0"0"33"16,0 0 24-16,0 0 10 0,0 0-21 0,0 0-32 15,0 0-7-15,0 0-8 0,0 0-14 0,0 0-10 16,0 0-12-16,0 0-13 0,0 0-7 0,0 0 1 16,-37 12-3-16,25 8 4 0,1 0 1 15,1 3 2-15,-1 0 7 0,1 3-3 0,1-1 2 16,-2 1-1-16,3 1-1 0,2-1 0 0,-1-1 2 16,-1-4-3-16,6-1-2 0,2-2-2 0,0-2-5 15,0-2-2-15,9-3-3 0,0-2-4 16,2-2-2-16,2-3-1 0,4-2 4 0,2-2 2 15,2-2 1-15,0-6 2 0,2-2-1 0,4-4-2 16,-3-1 2-16,1 0 0 0,-3-2 0 16,-1 1 3-16,-2-1-1 0,-3-1 3 0,2 0 4 15,-6-2-4-15,3 1 4 0,-3-2-4 0,-1 0-1 16,0 1 2-16,-2 0 0 0,-2 2 3 0,-3 3-1 16,-1 3 0-16,-1 4-1 0,0 2 5 15,-2 4 1-15,0 1 1 0,0 1-4 0,0 0-7 16,-2 1-6-16,-1 6-4 0,0 2 4 0,-5 4-2 15,3 4 7-15,-5 2 2 0,1 3 0 0,1 2 3 16,-1 1-2-16,0 0 1 0,4-1-4 0,-1-2 0 16,5-1-1-16,0-4 2 0,1-2-2 0,1-2-1 15,5-2-2-15,0-3-7 0,5-3 1 16,3-3-5-16,1-2 0 0,2 0 9 0,3-9 2 16,0-2 5-16,3-3 0 0,-1-1 0 15,0-2-4-15,1 1 1 0,-6-2 0 0,2 2 2 16,-4-2 4-16,-2 2 0 0,-1-2 4 0,-2 2-3 15,0-1 5-15,1 0-3 0,-2-1 1 0,-2 4-1 16,1 1-1-16,-3 3 6 0,-4 5 6 16,0 2 5-16,-1 2 3 0,0 1 2 0,0 0-9 15,0 5-4-15,-2 2-3 0,-7 6-7 0,5 1 3 16,-3 5-5-16,-2 0 4 0,4 2-5 0,-3 0 1 16,0 0 2-16,2-1-5 0,2 0 2 15,0-3-9-15,-1-1-20 0,5-2-40 0,0-1-60 16,1-3-80-16,6-1-105 0,-4-3-137 0,3-3-756 0</inkml:trace>
  <inkml:trace contextRef="#ctx0" brushRef="#br0" timeOffset="-128290">5158 10222 1172 0,'0'0'318'16,"0"0"-275"-16,0 0 42 0,0 0 60 0,0 0 28 16,0 0-21-16,0 0-37 0,0 0-33 0,135-80-21 15,-103 57-12-15,0-2-13 0,4 0-7 0,-1 0-7 16,0-2-2-16,-2 1-4 0,-3-1 4 16,-4 1-5-16,-3 0 0 0,-3 1-3 0,-6 2 1 15,-2 1 2-15,-4 4-4 0,-6 2 3 0,-2 2-5 16,0 3 2-16,-2 5 0 0,-7 3-6 0,-2 3-8 15,-2 0-14-15,-4 7-2 0,-2 6-3 16,0 9 10-16,-3 5 7 0,1 8 3 0,0 4 4 16,3 5 2-16,2 2 2 0,0 3-1 15,4 2 5-15,0 3-6 0,-2 2 0 0,1 1-1 16,0-2-3-16,-1-1 3 0,1-2-1 0,1-4 3 16,0-3-4-16,0-3 3 0,2-5 1 0,0-4-5 15,1-5 4-15,2-5-12 0,4-5-6 16,2-3-18-16,1-4-24 0,0-4-31 0,0-4-24 15,0-1-15-15,0-2-17 0,2 0 7 0,1-4 1 16,5-6-5-16,-1-5-18 0,1-3-25 0,0-4-25 16,3-3-21-16,0-2-3 0,-1 0 38 0,-1-3 57 15,-1 1 54-15,-4 0 64 0,0 1 17 0,-2 3 9 16,-2 3 47-16,0 3 57 0,0 2 45 16,0 0 32-16,0 2-5 0,0 1-25 0,0 3-10 15,0 1-11-15,2 2-14 0,3 0-11 0,0 1-18 16,3 1-3-16,0 0-4 0,3 0 0 0,2 0 1 15,1-2-4-15,3-1-2 0,3 1-11 16,-1-1-6-16,3-1-8 0,1 3-6 0,-4 1-5 16,-1 2-3-16,-2 3 0 0,-2 1-4 15,-4 0 2-15,-1 2-2 0,-3 4 4 0,0-1-6 16,-3 5-4-16,0 0-10 0,-2 1-10 0,0 1-3 16,-1 0-8-16,0-1 2 0,0-2-2 0,0 0-6 15,2-2-9-15,-1 0-27 0,4-2-44 0,1-1-61 16,3-1-75-16,0-3-97 0,1 0-147 0,-2 0-933 15</inkml:trace>
  <inkml:trace contextRef="#ctx0" brushRef="#br0" timeOffset="-128164.5">5710 10015 1851 0,'0'0'35'0,"0"0"-7"0,0 0-17 16,0 0-34-16,0 0-64 0,0 0-79 0,0 0-114 15,0 0-115-15,0 0-579 0</inkml:trace>
  <inkml:trace contextRef="#ctx0" brushRef="#br0" timeOffset="-127006.88">5863 10280 1707 0,'0'0'164'16,"0"0"3"-16,0 0-4 0,0 0-4 0,0 0-34 15,0 0-30-15,0 0-17 0,0 0-19 16,0 0-12-16,0 0-6 0,110-124-5 0,-88 103-7 16,-1 0-4-16,-1 0-5 0,1 0-3 0,-1 1-2 15,-1 0-5-15,-1-1 0 0,-4 0-3 0,2-2-3 16,-5 0-2-16,-2 0-1 0,-1-1-4 0,-3 4 0 16,-4 3 0-16,-1 1-6 0,0 7 5 15,-7 0-9-15,-2 4-1 0,-2 3-7 0,-2 2-9 16,-4 4 0-16,0 8 0 0,-3 2 6 0,-1 5 8 15,1 2 6-15,0 2 1 0,2 4 4 16,0 1-1-16,5 1 4 0,0 0 1 0,3 2 1 16,0-2 4-16,2 1-3 0,1-1 4 15,5-1-1-15,1-4-2 0,1-1 2 0,0-3-6 16,3-2 4-16,6-3-6 0,0-4 4 0,2-1-4 16,2-3-3-16,3-2 1 0,1-4 0 0,-1-1 1 15,3-1 5-15,4-7 3 0,1-3-2 0,1-4 4 16,2-2-3-16,0-3-1 0,2-2 2 0,-1 0-3 15,0-2 1-15,-2 1 0 0,-1-2 5 16,-2-2-1-16,-1-2 2 0,3-2 1 0,-2-3-4 16,-1-6 1-16,-2-2-6 0,2-1 2 0,-3 1-4 15,-3 2-1-15,-3 6 6 0,-2 6-6 0,-3 8 5 16,-4 6-2-16,-2 6 1 0,-2 5 9 16,0 3-5-16,-4 0-7 0,-2 9-5 0,-4 6-9 15,-3 5 4-15,-2 7 8 0,-3 4-1 0,-1 3 7 16,2 4-3-16,-3 2 3 0,3 0 3 15,-2 1-4-15,1-2 4 0,1 0-3 0,3-3 3 16,3 0 1-16,2-4 0 0,5-3 2 0,1-3-5 16,3-2-2-16,1-4-6 0,5-4-5 15,4-3-6-15,3-4 0 0,1-3-2 0,2-3 5 0,0-2 3 16,3-1 2-16,-2-3 7 0,3-5-1 16,-1-2 4-16,-1-2-1 0,0-1 2 0,-2-2 1 15,1 0 1-15,-3-1 0 0,1-1 0 0,-2 1 1 16,2-1-2-16,-3-1 3 0,-1 1-2 0,1 0-3 15,-1 2 4-15,0 2-7 0,-3 2 6 0,-2 4-4 16,-3 1-3-16,-2 4 3 0,-1 1 0 16,0 1 0-16,0 0-1 0,0 4 1 0,0 3-4 15,-6 3 2-15,0 3 0 0,-3 5 2 0,1-2-1 16,-3 4-2-16,0 0 5 0,1-1-5 0,3 0 6 16,1-1-4-16,-2 0 1 0,6-1 1 15,0-3-1-15,0-3 4 0,2-1-4 0,0-3 0 16,5 0-2-16,3-2-2 0,-1-2 1 0,3-2-1 15,3-1 4-15,0 0 3 0,2-2 2 16,1-5 1-16,1-1-1 0,0-1-3 0,1-2 0 16,1-1-3-16,-1-1 2 0,0-1 2 0,-2 0-3 15,1-1 5-15,-4 1-5 0,4-1 4 16,-4 0-2-16,0 1 0 0,1 1 0 0,-4 2-1 0,-4 3 4 16,1 1-5-16,-5 4 7 0,0 0-1 0,-2 3 0 15,0 0 3-15,0 0-6 0,0 0-3 16,-2 3-7-16,-2 1 1 0,-2 4-5 0,-2 1 6 15,1 4 3-15,-3 1-2 0,0 1 3 0,0 1-2 16,0 0 4-16,0 0-4 0,2 0 6 0,1 1 0 16,1-2-3-16,1-2 2 0,1-1-4 15,3-3 2-15,-1-1-4 0,2-1 4 0,0-1-3 16,4-2-3-16,2-2 0 0,0 0-3 16,2-2 4-16,2 0 0 0,2 0 6 0,1-6-3 15,4-2 4-15,-2-2 2 0,4 0-4 16,-2-1 5-16,1-1-6 0,-2 1 1 0,1-2-3 0,0-2 2 15,-4 3-1-15,-2-1 3 0,2-1 3 0,-3 0-3 16,0 2 4-16,0-2-4 0,-4 1 2 16,-1 0-3-16,1 2 3 0,-2 2 2 0,-4 2 1 15,1 3 7-15,-1 2 2 0,0 2-1 0,0 0-6 16,0 1-4-16,-4 5-10 0,1 2 1 16,-4 4 1-16,0 1 2 0,0 2 3 0,-1 1-4 15,1 1 4-15,-1 1-5 0,2-1 4 0,-2 1 3 16,5 0-8-16,-1-3 3 0,1-1-11 0,3-2-13 15,0-2-11-15,0 0-21 0,0-3-23 0,4-2-25 16,2-1-37-16,2-3-65 0,1-1-84 0,-3 0-152 16,-1 0-896-16</inkml:trace>
  <inkml:trace contextRef="#ctx0" brushRef="#br0" timeOffset="-126788.52">6453 9810 2455 0,'0'0'42'0,"0"0"-16"0,0 0 0 16,0 0 6-16,0 0 6 0,0 0 4 15,0 0 0-15,0 0-16 0,0 0-8 0,132 28-10 16,-92-28-10-16,3 0-8 0,0-2-32 0,3-1-63 15,-3 2-112-15,-10 0-193 0,-11 1-843 0</inkml:trace>
  <inkml:trace contextRef="#ctx0" brushRef="#br0" timeOffset="-126017.91">7813 9937 1440 0,'0'0'126'0,"0"0"28"0,0 0 21 0,0 0 8 16,0 0-43-16,0 0-40 0,0 0-24 15,0 0-20-15,0 0-6 0,-119-67-12 0,98 67-7 16,1 1 0-16,-3 6-3 0,0 4 2 0,1 1 4 16,0 4 5-16,1 2-3 0,3 1-2 0,1 3-6 15,3 0-11-15,2 1 0 0,3 1-5 16,4-1 0-16,1-1 0 0,4 1-6 0,0-1-4 15,5-1-2-15,2-1-3 0,4 0 1 0,0-3 2 16,2 1-2-16,0-3 0 0,2-1-6 0,4-2-1 16,1-2-7-16,3-2-7 0,4-2 1 15,0-3-11-15,2-1 0 0,-2-2-3 0,-2 0-1 16,0 0-1-16,-3-3 2 0,-5-1 2 0,-1-2 5 16,-6 0 8-16,-2-1 6 0,-3-1 6 0,-2 0 7 15,-3-1 5-15,0-1 1 0,-4 1 2 16,-2-1 2-16,-5 1-3 0,-1-2 5 0,-1 2-4 15,0 0 3-15,1-1 1 0,-3 1 1 16,4 1 5-16,-3-1 3 0,3 2 9 0,1 2 0 16,0-1 6-16,4 2-4 0,-1 0 0 0,4 2-6 15,1 0-7-15,1 0-3 0,1 2-10 0,0 0-3 16,0 0 0-16,0 0-1 0,0 0 1 0,4 0 3 16,1 0-4-16,1 0 0 0,5 0 3 0,0 2-4 15,3 0 2-15,4 0-3 0,0-1-5 16,2 2-11-16,5-3-29 0,0 0-42 0,5 0-82 15,0 0-128-15,-8 0-257 0,-4 0-895 0</inkml:trace>
  <inkml:trace contextRef="#ctx0" brushRef="#br0" timeOffset="-124287.92">8249 10160 1144 0,'0'0'538'16,"0"0"-474"-16,0 0 29 0,0 0 30 15,0 0-1-15,0 0-20 0,0 0-12 0,0 0-3 16,0 0-9-16,0 0-3 0,0 0-10 16,0 0-8-16,0 0-8 0,0 0-13 0,81-109-8 0,-88 108-12 15,-4 1-10-15,-3 0-9 0,-2 0-1 0,-3 4-3 16,-2 2 0-16,-3 2-1 0,-1 0-8 15,4 2-2-15,-4 1-4 0,0 0 3 0,2 2 1 16,1 1 4-16,1 0 6 0,1 1-1 0,4 1 5 16,2 0-4-16,3-1 5 0,2 1-3 15,2-3 3-15,7 0 0 0,0-2-7 0,0-2 2 16,1-2-7-16,8-1 1 0,1-3 0 0,1-2 3 16,5-1 2-16,1 0 4 0,4-3 6 0,0-4-1 15,2-2 6-15,0-2-1 0,2 0 2 16,-2-1-1-16,-1 1 3 0,-5-1 6 0,-1 2 4 0,-2-1 10 15,-2 2 2-15,-2-1 2 0,-1 0-6 16,-1-1-2-16,-1 0-7 0,-1 0-3 16,-2 2-2-16,0 0-5 0,-2 2 3 0,0 2-5 15,-2 2 2-15,0 1-2 0,0 2-1 0,0 0-3 16,0 0-9-16,-2 0-4 0,-2 4-8 0,0 4 6 16,-4 3 3-16,1 0 5 0,-2 4 0 0,1 0-3 15,1 1 2-15,0 0-4 0,2 0 8 16,1 1-4-16,1-2 6 0,3-1-3 0,0-1 0 0,1-1-1 15,6-4-8-15,1 0 7 0,2-3-9 16,2-1 3-16,1-1 4 0,4-3 0 0,0 0 5 16,0-2 3-16,3-4 1 0,0 0-1 0,-1-4 5 15,1 1-2-15,-4-3 4 0,0 2-2 16,-1-3-1-16,-1 1 2 0,-4 0-3 0,1 1 7 16,-2-1-3-16,0 0 3 0,-1-1-2 0,1-1-1 15,-3 1-2-15,2-1-5 0,-4 2 3 0,2 1-8 16,-2 0 8-16,-1 3-2 0,-2 3-1 0,-1 1 4 15,0 3-2-15,0 1-1 0,0 0-6 16,-1 0-3-16,-3 3-7 0,-3 4 3 0,-1 3 4 16,-2 3 1-16,-1 2 6 0,-2 1-4 15,2 0 2-15,-1 2-1 0,2-3 4 0,2 2 0 16,1-1-1-16,1-2-1 0,4-1-2 0,-1-1 1 16,3-3-3-16,0-1 5 0,4-2-9 0,1-1 1 15,3-3 3-15,1 1-5 0,2-3 9 0,4 0 2 16,-1 0 0-16,5-3 1 0,-1-3 3 0,0-1-3 15,1-2 3-15,-1 0 2 0,1-2-3 16,-3 0 3-16,-1 1-4 0,0-1 3 0,0 1-4 16,-4-3 2-16,2 2 0 0,0-2-1 0,-2-1 2 15,2 0-3-15,-3-1 3 0,-2 2-5 0,1-1 1 16,-3 1 0-16,1 3-3 0,-5 2-1 16,-1 2 1-16,0 4 0 0,-1 2 2 0,0 0 2 15,-1 0-14-15,-1 5-1 0,-5 1-1 0,0 5 0 16,-3 1 11-16,0 2-3 0,0 3 5 15,0-2-3-15,3 3 1 0,-1-2 2 0,2 0-3 16,0-1 5-16,2 0-4 0,0-1 3 0,3-1-3 16,0-2 3-16,1-2-3 0,0-2 0 15,1-1 2-15,3-2-5 0,1 0 3 0,2-3 3 16,-1 0 3-16,3-1 6 0,0 0 5 0,3-3-1 16,1-4-1-16,1 0 0 0,-2-1-5 0,3-3 2 15,-2 0-2-15,-1 0 4 0,1-1 3 0,0-1-2 16,1-1 3-16,-2 0-7 0,5-3 1 0,-4-1-4 15,5-1-1-15,-2-1-2 0,0-1-3 16,0 0 2-16,-1 3-3 0,-1 2 2 0,-2 3-2 16,-3 4 2-16,-4 2-1 0,0 5 0 0,-2 1-1 15,-2 1-5-15,-1 0 5 0,0 2 4 0,0 5 6 16,0 3 4-16,0 1 2 0,-4 5-7 16,1 1-1-16,3 1 4 0,0 3-4 0,0 0 7 15,8-2-4-15,1 2-6 0,-1-1 2 0,3 0-2 16,1 0 1-16,-1-2 0 0,0 2 0 0,1-4 2 15,0-1-1-15,-2-3 1 0,-2 0 0 16,-1-2-1-16,-6-2 4 0,0-2 10 0,-1-1 12 16,-2-3 7-16,-7-1-3 0,-4-1-9 0,-4 0-14 15,-2-1-7-15,-3-3-1 0,2-1-3 16,-1-1 5-16,2-1-3 0,0 0 4 0,7-1 1 16,-1 0-2-16,4 2-1 0,1-3-7 0,6 4-3 15,1-2-6-15,1 0 1 0,0 0-2 0,3 0 0 16,6 1 3-16,-1-2-4 0,2 3 3 15,1 0 0-15,1 0 0 0,0 1-1 0,4 0 2 0,-2 1-8 16,3-1 5-16,-5 2 0 0,4-2-3 16,-3 1 6-16,-1-2-2 0,0 0 7 0,2 1 1 15,-2-3 3-15,-1 0 3 0,0 0-4 0,-2-2 5 16,0 0-4-16,-1-2 0 0,0 0 1 0,1-1 1 16,-1-2-4-16,3-1 2 0,-2 0 0 15,-1-2 0-15,0 0 2 0,-1 0-4 0,1 1 1 16,-2 0 2-16,-1 2 0 0,2 1 1 0,-4 3 0 15,-1 3 0-15,1 1-2 0,-1 4 0 16,-1 2-5-16,-1 0-1 0,1 1 1 0,0 6 3 16,-1 4 5-16,2 2 2 0,0 3 1 0,1 4-1 15,-2 0-4-15,0 5 5 0,1-1-1 0,1 1 0 16,2 0 3-16,-4 0-6 0,1-2-2 16,1 0-2-16,-2-2 0 0,-1-2 4 0,0 1-2 15,0-4 4-15,-5-2 5 0,2-3-3 0,-6-1 9 16,2 0-3-16,-1-3 1 0,1-2 4 15,-3-1 0-15,1-2 2 0,0-2-5 0,-1 0-1 16,2 0-5-16,3 0-3 0,-2 0-1 0,-2-3-4 0,7-2 0 16,-2 0-2-16,0 1-5 0,3-2-3 15,1-1-2-15,0 1-6 0,2-4 2 0,5 1 1 16,4-4 0-16,-1 0 4 0,2-2-1 0,6-2 2 16,1 1-1-16,1-1 3 0,2-1 0 0,1 0 1 15,2 0 1-15,-2 0-1 16,0 1 5-16,1 2-2 0,-2 3 3 0,-2 3 1 15,-5 2-2-15,1 2 4 0,-3 3-1 0,-3 2 3 0,-1 0 3 16,-1 0 3-16,-2 6 0 0,-1 1 5 16,-3 3 3-16,0 1 3 0,-2 2-1 0,0 2-3 15,0 0-2-15,0 1-5 0,-2 0 2 0,1 0-5 16,-5-2-3-16,3 0 1 0,-2-3-5 16,0 0 2-16,2-2-7 0,-2-2-8 0,3-1-11 15,0 0-23-15,-1-2-30 0,3-3-56 0,0-1-66 16,0 0-79-16,3-1-108 0,0-3-192 0,1 0-793 0</inkml:trace>
  <inkml:trace contextRef="#ctx0" brushRef="#br0" timeOffset="-124156.59">9656 9900 1608 0,'0'0'328'0,"0"0"-33"16,0 0-55-16,0 0-72 0,0 0-69 0,0 0-38 15,0 0-31-15,0 0-21 0,0 0-21 16,0 0-18-16,0 0-13 0,0 0-30 0,0 0-44 15,0 0-90-15,-6-67-155 0,14 74-223 16,-1-1-824-16</inkml:trace>
  <inkml:trace contextRef="#ctx0" brushRef="#br0" timeOffset="-123223.85">9788 10108 1378 0,'0'0'328'15,"0"0"-80"-15,0 0 2 0,0 0-69 0,0 0-90 0,0 0-42 16,0 0-12-16,0 0-4 0,0 0 4 0,0 0 4 16,0 0-3-16,0 0 2 0,0 0-5 15,0 0 3-15,80-51-10 0,-75 45-2 0,-1 0-2 0,-3 1 0 16,0 1-2-16,-1-1-4 0,0 0-1 15,-1 2-9-15,-6-1-3 0,2 1-10 16,-5 2-6-16,-1 1-4 0,-5 0-2 0,1 3 6 16,-3 4 0-16,-1 1 4 0,0 3-7 0,2-1-1 15,-5 4-3-15,5 0-6 0,-2 2 9 0,1 3-1 16,0-3 7-16,4 3 0 0,0 0 5 0,3-1 1 16,2-2-1-16,4-1 2 0,3-2-1 0,2-2 0 15,0-3 0-15,1-2 4 0,3-2-4 16,3 0 2-16,4-3 2 0,-1-1 5 0,2 0 7 15,5-6 1-15,-1-2 3 0,2-1-9 0,-1-2 6 16,2-1 0-16,-5 1 1 0,3-2 9 0,-5-1-8 16,3 2-1-16,-1-3-7 0,-2 1-1 15,2-2-3-15,0 2-4 0,-2-2 4 0,0 1-6 16,4 0 2-16,-4 1-2 0,-3 2-1 0,-2 4-3 16,-2 2 4-16,-4 4-4 0,-1 2-5 15,0 0-4-15,0 1-5 0,-1 6 7 0,-7 4 3 16,1 2 12-16,-2 2-2 0,0 4 0 0,0-1-1 15,-2 3-3-15,4-1 4 0,1-2-2 16,1 0 4-16,3 0-6 0,-1-3 4 0,3-2 0 16,0-4-4-16,0 1 6 0,5-3-7 0,-2-2 3 15,4 0 0-15,0-1 4 0,-2-3 2 0,4-1 3 16,0 0 3-16,1-5 0 0,1-1 5 0,0-2-3 16,3-3 1-16,-1 2-3 0,0-3 0 15,-1 1-1-15,1-1-3 0,2-1 3 0,-3 0-8 16,4-1 4-16,-2 0-5 0,4-1 3 0,-2 0-3 15,2 0-3-15,0 2 6 0,-1 2-8 0,-5 3 6 16,-1 2-1-16,-4 3-1 0,-3 1 2 0,-3 2-1 16,0 0 0-16,-1 1 0 0,0 3 2 15,0 3 0-15,0 2 4 0,-3 3-3 0,-5 0 1 16,1 4-2-16,2-3-4 0,-3 2 4 0,5-1-7 16,-4 0 6-16,4-2-3 0,-2 0-2 0,3-2 2 15,0-2-1-15,2 1 1 0,0-4-2 0,0 1 1 16,2-2-3-16,4 1-1 0,-3-3 4 0,3 1-2 15,-3-3 6-15,4 0 2 0,-3 0 2 16,6-4-1-16,0-1 3 0,-1-1-6 16,2-1 4-16,0 0-1 0,1-1 0 0,2 0 3 15,-2-2-3-15,1 2 3 0,-1-2-4 0,5 1 2 16,-4-1-1-16,5-1-3 0,-3 2 5 0,1 0-4 16,1 1 3-16,-4 2-3 0,-3 3 2 0,-3 2 3 15,-4-1-1-15,-1 2 7 0,-1 0 6 16,2 4 6-16,-3 2 4 0,0 1 0 0,0 3-6 15,0 0-7-15,-4 3-6 0,2 1-3 0,-1 0 0 16,-1 1-3-16,2 2 2 0,1-1-3 0,0 1-5 16,1-1-3-16,0 0-16 0,0 0-5 0,3 2-13 15,6 0-31-15,5 1-37 0,2-2-59 16,3-1-106-16,-7-4-191 0,-1-6-1046 0</inkml:trace>
  <inkml:trace contextRef="#ctx0" brushRef="#br0" timeOffset="-122631.64">10760 10339 1625 0,'0'0'110'16,"0"0"-42"-16,0 0 63 0,0 0 28 0,0 0 3 15,0 0-28-15,0 0-32 0,-18 128-5 0,6-101-19 16,-4 2-8-16,3-2-18 0,-5 1-16 15,4-2-7-15,-4 0-17 0,0-2-5 16,-2-1-6-16,-1-3-10 0,-1 0-17 0,-3-1-34 0,-2-3-62 16,-2 0-101-16,8-6-179 0,8-2-924 0</inkml:trace>
  <inkml:trace contextRef="#ctx0" brushRef="#br0" timeOffset="-119839.28">2742 11407 976 0,'0'0'165'16,"0"0"-1"-16,0 0 1 0,0 0-13 0,0 0-26 16,0 0-31-16,0 0-26 0,0 0-14 0,0 0-12 15,0 0-9-15,0 0-5 0,0 0 3 0,10-88 5 16,-10 84 4-16,0-1 4 0,-1 0-5 0,-6 2-10 15,-1 1-11-15,-1 0-15 0,-1 2-11 16,-3 2-10-16,0 5-4 0,-5 3-1 16,0 2 5-16,0 3 4 0,1 3 3 0,-3 2 4 15,0 0-2-15,1 1 2 0,0-1-3 0,3 1 3 16,2 0-1-16,4-3-1 0,3-2 2 0,3 0-8 16,4-5-5-16,0-2-5 0,7-2-2 0,4-2 6 15,0-3 11-15,5-2 10 0,0-1 10 0,5-7 5 16,3-4 0-16,1-4-1 0,0-2-4 15,2-2-3-15,1 1-1 0,-3-3-2 0,0 0 3 16,-5 0 1-16,-4-1 6 0,-1 1 1 0,-3 1 5 16,-3 2 3-16,-5 0 3 0,2 2 2 0,-6 1-3 15,0 2-2-15,0 2-4 0,0 2 0 16,0 2 0-16,-1 3 2 0,-4 4-5 0,2 1-11 16,1 0-14-16,-3 3-15 0,3 5-1 0,-1 3 2 15,-4 6 9-15,4 1 6 0,-2 4 4 16,3 1 0-16,1 2 1 0,1-1 3 0,0 0-2 15,1-2-1-15,6-2-3 0,2-2-3 0,1-3-3 16,1-1-7-16,2-3 1 0,0-3-1 16,5-1 2-16,1-3 2 0,1-3 2 0,2-1 4 15,-1-1 4-15,4-6 5 0,-3-2 5 0,-1-1-2 16,-2-2 0-16,-3-1 1 0,1 2-2 0,-5-2 2 16,-1 2 2-16,-2-1 2 0,1 1 1 0,-3-1 3 15,-4 1 1-15,3 2 1 0,-4 2 0 0,-1 3 0 16,-1 2 0-16,0 2-2 0,0 0-10 0,0 0-14 15,0 6-11-15,-2 3-3 0,-4 6 7 16,3 4 9-16,-4 7 9 0,3 4 0 0,-4 3-2 16,5 5 2-16,-4 2 2 0,4 5-1 0,-4 1-1 15,-1 4-3-15,1-1-4 0,-2 1 3 16,-1-1 0-16,-4-1 5 0,1-1 2 0,-1-2 1 16,-2-3 3-16,1-5 1 0,0-4 4 0,2-8 3 15,4-5 6-15,1-8 3 0,6-6 4 0,0-6-9 16,2 0-9-16,0-6-6 0,0-7-6 15,3-7 3-15,3-5 4 0,-2-4 0 0,5-2-2 16,2-4 3-16,-2 0 0 0,1-4 0 0,2-5 0 16,-1-4-5-16,5-5-3 0,-3-3-3 15,5 0-6-15,-3-1-2 0,3 5-6 0,-5 6 1 16,4 7 1-16,-6 6 2 0,-1 9 2 0,0 6-2 16,-2 6-7-16,-4 6-13 0,1 5-14 0,-4 1-10 15,0 3 9-15,-1 5 13 0,0 5 18 0,0 2 14 16,-3 4 0-16,-3-1 0 0,3 2 4 0,-2-3 1 15,3-1 2-15,0-1 2 0,1-2-3 16,-1-3 2-16,2-1-1 0,0-2 0 0,0-2 3 16,5-1-3-16,1-3 7 0,0-1 7 0,4-1 6 15,5-8 6-15,-2-1-2 0,7-5-4 0,0-1-5 16,1-2-8-16,1-3-1 0,0 0-4 16,1-2-1-16,-1-1 7 0,0-3 1 0,0 0 3 15,-2-3 1-15,0-1-3 0,1 0-1 16,-1-2-4-16,0-1-2 0,-3 0-3 0,-2-1-2 15,1 0 1-15,-4 3-2 0,-2 3 5 0,-3 4 1 16,-3 3 1-16,-2 5 5 0,-2 5 4 0,0 5 9 16,-3 3 2-16,-4 4-9 0,1 0-13 0,-4 9-13 15,-5 6-7-15,2 7 1 0,-6 4 8 16,1 6 5-16,-2 4 4 0,2 3 6 0,1 2 4 16,-1 4 2-16,5-2 6 0,-2 2 0 0,5-2 1 15,4-4-4-15,0-4-7 0,5-3-2 0,1-6-8 16,2-4-1-16,7-3-5 0,3-5-4 0,4-1-4 15,2-5 2-15,-2-3 3 0,4-4 2 0,0-1 7 16,0-7 1-16,1-3 1 0,-2-3-2 16,1-2 1-16,-2-1-1 0,-4 0 1 0,1-1 4 15,-2-1-2-15,-2 0 3 0,-2-1 1 0,0-2 0 16,-4-3 1-16,3 1-2 0,-2-2 0 16,-2 1-4-16,2 3 3 0,-4 4 2 0,-1 5 9 15,-1 4 11-15,0 2 11 0,0 5 9 0,0 1-6 16,0 0-8-16,0 3-18 0,-2 8-8 0,-2 3-3 15,0 6 1-15,0 3 1 0,-1 3 2 16,1 1-1-16,-1-1-1 0,4-1-1 0,0-3-5 16,1-1-2-16,0-2-5 0,1-4-11 0,5-2-20 15,-1-2-34-15,6-4-38 0,0-4-57 16,5-2-71-16,-3-1-111 0,1-2-162 0,-6-1-752 0</inkml:trace>
  <inkml:trace contextRef="#ctx0" brushRef="#br0" timeOffset="-119705.52">3801 11066 1276 0,'0'0'771'0,"0"0"-656"0,0 0-7 0,0 0-10 16,0 0-53-16,0 0-66 0,0 0-45 0,0 0-40 16,0 0-68-16,0 0-105 0,0 0-171 15,0 0-867-15</inkml:trace>
  <inkml:trace contextRef="#ctx0" brushRef="#br0" timeOffset="-118773.81">4097 11294 1696 0,'0'0'62'0,"0"0"12"0,0 0 11 16,0 0-4-16,0 0-26 0,0 0-24 15,0 0 0-15,0 0-4 0,0 0-5 0,0 0-2 16,0 0-4-16,0 0 4 0,0 0-1 0,0 0 1 16,-94 60 2-16,85-36 2 0,2 2 4 15,4 0-4-15,1-2 0 0,2-1-8 0,0-2-4 16,2 0-5-16,5-2-1 0,2-2-3 0,4-2-2 15,-1-1-1-15,7-2-4 0,0-2 4 16,3-2-3-16,0-3 2 0,6-1 0 0,-1-4-3 16,0 0 4-16,3-4-4 0,-1-3 4 0,0-4-2 15,-1 1-1-15,-4-3 1 0,0-1 1 0,0 1 2 16,-3-1-1-16,-2 0 4 0,-5-1-2 0,-2 1 6 16,-2-1 3-16,-2-1 4 0,-5 0 4 15,1 0-2-15,-4 0 0 0,0 1-2 0,-4-1-1 16,0 2-3-16,-5 2 1 0,0 2-2 0,-2 1-1 15,-1 3 2-15,-2 1-6 0,1 3 0 16,1 1-5-16,-1 1-2 0,-1 3 1 0,1 5-1 16,2 3 2-16,1 2-2 0,0 2 2 0,0 0-3 15,3 0-1-15,4 2-2 0,1-2-4 0,2-1 2 16,0 0-5-16,0 0 2 0,2-3-1 0,4-1 1 16,-2-2 1-16,2-1 3 0,-2-1 0 0,3-1 1 15,-2 0-1-15,2-1-2 0,0-2 0 16,-2 0-3-16,5-1 5 0,-2-1 0 0,2 0 2 15,0 0 4-15,2-2-3 0,-1-3 2 16,5 1-2-16,-4-1 0 0,1 0 3 0,-2 1 1 16,4-1 2-16,-5 2-2 0,0-1 2 0,-1 3-3 15,-2 0 0-15,1 1-1 0,2 0 2 0,-2 0 0 16,2 3 2-16,-3 1 0 0,0-1 0 0,3 2 1 16,-3 0 1-16,-3-1 2 0,3 2 2 15,-2 0 0-15,1-1 1 0,1-2-5 0,-3 0 1 16,4 0-2-16,-1-2 2 0,-2 0 5 0,4-1 6 15,-1 0 10-15,1-2 7 0,3-4 1 0,0-2-5 16,0-3-6-16,4-1-8 0,-2-1-5 16,4-2-3-16,-3-1-3 0,2 0-1 0,-2-1-1 15,0-3 2-15,0-2-1 0,-2-2 3 0,-1-1-2 16,1-2 0-16,1-2-1 0,-2 0-6 0,0-5-3 16,0-3-9-16,-2-2-9 0,1-1-10 0,1-2-12 15,-1 0-4-15,-3 1-2 0,-1 2 7 0,-6 5 8 16,1 4 13-16,-2 7 12 0,-2 6 15 15,-6 6 15-15,3 5 10 0,-3 6 7 0,-2 0-4 16,1 7-6-16,-2 7-8 0,-2 6-2 16,-2 6-2-16,2 6 4 0,0 3 4 0,-2 5 5 15,4 2 6-15,1 3 0 0,0 2 2 0,4-1-9 16,-1 1-4-16,3-3-6 0,4-5-12 0,0-2 0 16,3-5-6-16,5-4-4 0,-2-5-4 0,4-4-10 15,0-4-9-15,-2-2-10 0,4-3-11 16,-3-1-14-16,-2-5-17 0,-2-1-23 0,2-2-16 15,-5-1-20-15,2 0-30 0,-1-2-73 0,-1-2-139 16,-1 0-834-16</inkml:trace>
  <inkml:trace contextRef="#ctx0" brushRef="#br0" timeOffset="-118585.92">4566 11164 2309 0,'0'0'41'0,"0"0"-5"16,0 0 15-16,0 0 20 0,0 0 15 16,0 0-8-16,0 0-10 0,0 0-17 0,118 0-20 15,-84-5-11-15,2 1-9 0,-1-1-6 16,3 1-5-16,-1 0-13 0,-1 2-34 0,4-1-66 0,-1 2-140 16,-1 0-213-16,-11 1-176 0,-9 0-682 0</inkml:trace>
  <inkml:trace contextRef="#ctx0" brushRef="#br0" timeOffset="-117339.7">5332 11397 524 0,'0'0'56'0,"0"0"24"15,0 0 46-15,0 0 39 0,0 0 21 0,0 0-16 16,0 0-7-16,0 0-3 0,0 0-19 15,0 0-19-15,0 0-15 0,0 0-14 0,0 0-16 16,0 0-14-16,58-68-13 0,-51 61-15 0,-2-1-2 16,-1-1-4-16,-2 1 1 0,0 0 2 15,0 0 1-15,-2 1-2 0,0 1-3 0,-4-1-1 16,0 1-6-16,-3 1-2 0,-1 2-6 0,-1 0-9 16,-1 2-7-16,-3 0-8 0,2 1-1 0,-3 0-3 15,-2 5 2-15,1 2 1 0,-1 1 4 16,-2 1 2-16,4 2 0 0,-1 1 3 0,0 1-3 0,3 1 1 15,1-2-1-15,2 1-1 0,1 1 0 16,3-2-2-16,0 0 1 0,4-1-3 16,1-2 1-16,0-1 0 0,0-1-2 0,0-1-5 0,3-2-2 15,4-2-4-15,-2 0 5 0,2-2 5 0,2 0 5 16,1 0 5-16,0-2 0 0,0-3 2 16,1-2 1-16,-1 0-2 0,1-1 0 0,0-1-1 15,-1 1 3-15,-1 1-2 0,1 0 2 0,-3 1 1 16,-1 1-2-16,0 1 3 0,-2 1-2 0,3 2-1 15,-5 1-1-15,4 0-4 0,-3 0 0 16,0 3 3-16,2 4 0 0,-2 4 6 0,5 0-2 16,-3 1-1-16,1 1 1 0,1 1-6 0,-1-1 2 15,2-2-8-15,1 1-19 0,0-2-31 16,1-2-62-16,2-1-97 0,3-2-127 0,-2-2-144 16,-4-1-528-16</inkml:trace>
  <inkml:trace contextRef="#ctx0" brushRef="#br0" timeOffset="-117120">5496 10965 1723 0,'0'0'438'15,"0"0"-350"-15,0 0 15 0,0 0-8 0,0 0-25 16,0 0-35-16,0 0-27 0,0 0-1 0,0 0 0 15,0 0-7-15,0 0 3 0,0 0-16 16,0 0-26-16,144 87-64 0,-93-80-121 0,3-1-183 16,-14-2-442-16,-12-1-93 0</inkml:trace>
  <inkml:trace contextRef="#ctx0" brushRef="#br0" timeOffset="-116546.8">6512 11193 1917 0,'0'0'263'0,"0"0"-268"0,0 0 8 15,0 0 27-15,0 0 10 0,0 0 1 0,0 0-10 16,0 0 3-16,0 0 4 0,0 0-11 0,0 0-5 16,16 140-6-16,-17-101-6 0,-5 3-1 15,-2 1-1-15,-3 1-4 0,-1 1-2 0,-4 1-6 16,1-1-7-16,-4 1-7 0,0-2-15 0,-2-2-6 16,2-3-16-16,0-2-11 0,-2-3-6 15,7-5-17-15,-2-2-17 0,5-6-38 0,2-4-51 16,0-4-51-16,5-5-56 0,0-5-29 0,3-2 41 15,1-1-199-15</inkml:trace>
  <inkml:trace contextRef="#ctx0" brushRef="#br0" timeOffset="-116090.42">6344 11764 237 0,'0'0'254'0,"0"0"-82"0,40-134-13 0,-23 81-18 16,1 2-6-16,-4 1 10 0,5 0 9 0,-3 6 12 16,0 2 0-16,-1 9-7 0,0 7-16 0,-1 8-20 15,0 5-19-15,-3 5-31 0,-1 5-14 16,0 3-20-16,-1 0-13 0,-2 3-5 15,2 4-8-15,-1 1-4 0,-2 4-6 0,-1 0 0 16,-1 2-8-16,-3 2-3 0,-1 0-1 0,0 1-2 16,-4 0 2-16,-3 0 2 0,-3-2 7 0,-3 0-1 15,0-2 5-15,0-2 1 0,-2-2-2 0,3-1 2 16,-1-2 0-16,4-1-1 0,-1-3 0 0,6-2 1 16,2 0-12-16,2 0-19 0,0 0-4 15,2 0-1-15,6-5 6 0,2-1 17 0,3-1 3 16,2 0-6-16,4-2 0 0,1-1-4 0,2 1 2 15,1 0 4-15,1-2 0 0,1 1 5 0,2 0-3 16,-1-1 2-16,1 0 1 0,1-1 0 0,-3 1 4 16,2-2 0-16,0-1 2 0,-1 2 1 15,-5-1 5-15,-3 1-3 0,0 0 9 0,-7 0 9 16,-1 2 7-16,-6 1 12 0,-2 0 4 0,-2 2 5 16,0-1 5-16,-2 2 5 0,-8 2-1 0,0 2-5 15,-2 1-10-15,-3 1-8 0,-1 1-5 0,-3 4-4 16,2 3 2-16,0 1-1 0,0 1 1 15,4 0-1-15,2 3-7 0,0 1-3 16,3 3-6-16,1-1 2 0,2 2-5 0,0-1 1 0,4 0-8 16,1-2-5-16,6 0-3 0,3-1-14 15,3-1-7-15,5-4-20 0,6-1-33 0,1-2-55 16,5-3-93-16,2-2-173 0,-7 1-240 0,-5-2-814 16</inkml:trace>
  <inkml:trace contextRef="#ctx0" brushRef="#br0" timeOffset="-115139.65">7772 11150 1473 0,'0'0'389'0,"0"0"-330"16,0 0 31-16,0 0 14 0,0 0-1 16,0 0-24-16,0 0-29 0,0 0-12 0,0 0-8 15,0 0-11-15,0 0-11 0,0 0-4 0,0 0-3 16,0 0 6-16,-55 29 5 0,44-7 8 15,0-2 5-15,1 2 2 0,2 2-1 0,0-3-3 16,2 1-4-16,3 0-5 0,2-1-2 0,1-1-5 16,0-1-1-16,6-2-3 0,2-3-2 0,4-1 1 15,1-5-4-15,3-1 2 0,3-2 2 16,2-3 0-16,1-2 4 0,3 0-3 0,0-5-1 16,5-5 0-16,-2-2-4 0,5-2 4 0,-5-3 1 15,1-3-1-15,-3 1 4 0,-2-2-2 0,-1 0 1 16,-5 2 5-16,-3-3 0 0,-3 1 3 15,0-1-3-15,-4 0 1 0,-2 1-1 0,-2 2-3 16,-3 1 0-16,-1 5-1 0,0 3-1 0,-3 1 5 16,-4 5 1-16,1 2-4 0,-2 2-7 15,-2 0-7-15,0 4-4 0,-3 7 1 0,1 1 5 16,-3 3 1-16,2 4-2 0,-2 3 3 0,3-2-1 16,1 3 4-16,0 1 1 0,1-2 0 0,2 3 1 15,3-4-2-15,1 1 2 0,4-2-4 0,0-3 0 16,5-3-2-16,3-1-2 0,3-4 0 0,4-3-2 15,1-3 3-15,4-3 0 0,4 0 4 16,-2-4 0-16,7-6 2 0,0-1-1 0,2-2 0 16,0-3-2-16,0-1 2 0,0-2 2 0,-1 0 1 15,-3 0 6-15,-1-2-1 0,-1 0 4 16,-1-1 0-16,-4-4-3 0,0-2 0 0,1-3-5 16,-2-1 0-16,-1-3 0 0,0-1-3 0,-1-2-2 15,-2 0-1-15,0 1-1 0,-4 3 0 0,0 2 2 16,-3 4 0-16,-6 5 2 0,1 6 1 15,-3 3 4-15,0 6 5 0,-5 3-1 0,-4 4-3 16,-2 1-5-16,0 6-7 0,-5 5-2 0,-1 6 3 16,-2 7 0-16,-4 1 2 0,3 5 5 15,-2 2-5-15,2 3 2 0,-2 1 1 0,3 1-2 16,3 1 6-16,-1 0-1 0,5-2 2 0,2-2 0 16,5-2-1-16,4-5-2 0,1-2-5 15,4-6 0-15,4-1-4 0,6-3 1 0,2-4-2 0,3 0-3 16,3-5 1-16,2-3-1 0,-1-2-1 0,5-1 3 15,-2-2 0-15,0-5 1 0,0-2 5 16,-2-1-1-16,-2-2 3 0,1-1 1 0,-4 1-1 16,-1-1 3-16,-2-2 1 0,-3 1 2 0,-3-1 1 15,0-1 1-15,-5 0-3 0,0 0 3 0,-4 3 3 16,-1 3 2-16,0 2 7 0,0 4 1 16,-2 1 1-16,-2 3-3 0,0 0-5 0,-3 0-9 15,1 7-3-15,-3 3-3 0,-1 3-2 0,-3 3 3 16,3 3-1-16,0-1 1 0,2-1-4 0,-1 1-1 15,4 0-6-15,1-1-17 0,3 2-24 16,1-4-50-16,2 2-66 0,8-2-93 0,4-1-122 16,-3-4-142-16,-2-4-841 0</inkml:trace>
  <inkml:trace contextRef="#ctx0" brushRef="#br0" timeOffset="-114616.09">9226 11013 2041 0,'0'0'-3'0,"0"0"25"0,0 0 38 0,0 0 16 15,0 0-4-15,0 0-18 0,0 0-8 0,129-28-3 16,-103 32-11-16,0 1-2 0,-1 2-6 0,0 3 1 15,-1-1 0-15,-2 0-5 0,-2 3-5 16,-2-1-4-16,-4 1-4 0,-3-1-4 0,-4 0 4 16,-4-1-1-16,-3-1 7 0,0 0 5 0,-8-1-1 15,-5-1-1-15,-2 1-8 0,-4-2-1 16,-1 1-2-16,-4-2-1 0,0 0-1 0,3 0-1 16,-1-1-4-16,2 0 6 0,2-2-1 0,6-1-1 15,3 1 6-15,6-2-19 0,3 1-18 0,0-1-6 16,1 1-5-16,5 0 14 0,2 1 18 0,7 0 6 15,-1 0 2-15,4 0-2 0,-3 3 0 16,1 1 0-16,-4-1-3 0,3 2 4 0,-2 1 2 16,-1 0-3-16,2 3 6 0,-1-1-4 0,-1 1-1 15,-1 0 1-15,0-1-2 0,-1 1 1 0,-1-1 3 16,-4 0 2-16,-1 1 1 0,-2-1 6 0,-2 0 4 16,-2 1 4-16,-6-1 7 0,-2 2-4 15,0-2 0-15,-4 0 0 0,-3 1 3 0,-1-3-1 16,1-1 4-16,-1 0-1 0,-2 0-1 0,0-3 0 15,0 0-5-15,0 0-1 0,2-2-9 16,5 1-2-16,0-1-7 0,6-1-8 0,-1 0-8 16,6-1-27-16,0 0-31 0,0 0-45 15,1 0-67-15,-1 0-106 0,1 0-175 0,1 0-578 0</inkml:trace>
  <inkml:trace contextRef="#ctx0" brushRef="#br0" timeOffset="-111718.89">10236 11097 1269 0,'0'0'199'0,"0"0"-107"0,0 0 49 0,0 0 17 16,0 0-12-16,0 0-31 0,0 0-54 0,0 0-24 16,0 0-16-16,0 0-10 0,0 0 2 15,0 0 0-15,-123 29 5 0,109-11 6 0,-2 3 0 16,4 0 7-16,3 1-4 0,3-4 0 0,2 0-3 15,4-1-9-15,0-2 1 0,0 1-5 0,2-4-4 16,5 0 0-16,1-2-5 0,2-1-3 0,2-2 0 16,1-1-4-16,5-4-1 0,3-1-1 0,0-1-4 15,5-2 0-15,-2-5-6 0,-1-2-1 16,2 0 1-16,-4 0 1 0,0-3 7 0,-1 2 4 16,-4-3 6-16,1 2 2 0,-2-1 2 0,-1-1 0 15,-4 2 0-15,-1-1 1 0,-2 3 3 0,-2 0 1 16,-3 0 4-16,-1 4 6 0,1 1 5 15,-2 2 9-15,0 1-2 0,0 1-4 16,0 0-12-16,0 0-15 0,-2 4-4 0,0 3-4 16,1 3 5-16,-4 1 5 0,0 3 0 0,2 0 1 15,-2 1-2-15,4 0 2 0,1 0-4 0,0 0 2 16,1 0-1-16,6 0 0 0,1 0 3 0,0-2-1 16,0-1 2-16,2-1 1 0,4-2 1 15,-2-4 4-15,1 0 2 0,2-4 6 0,0-1 0 16,1 0 1-16,-1-3-1 0,2-5-6 0,-2-1 1 15,2-2-2-15,-7 1-2 0,1-1 2 0,-2 1 3 16,-5-2 0-16,1 1 3 0,-4-2-1 16,-1 0-3-16,0-3-6 0,-3 2 0 0,-3-1-5 0,-2 0-2 15,-1 0 0-15,-2 0-4 0,0-2 1 16,0 3-2-16,-1 1 2 0,1 2 1 0,-1 1 1 16,2 2-1-16,1 2-3 0,1 3-3 0,-1 2-4 15,6 0-4-15,-2 1-11 0,3 0-4 0,1 2-2 16,1 4 6-16,0 0 12 0,0 1 5 15,6 0 5-15,-2 0 2 0,4-1-1 16,1 1 4-16,-1-1 0 0,4 1-1 0,0-3-1 16,1 1 1-16,5-1 0 0,1-3 1 0,1-1 2 15,0 0 2-15,-1-3-1 0,-2-1 3 0,1-2 1 16,1 0-3-16,-4-1 3 0,1 1-2 0,-2 0-1 16,2-1-3-16,-4 1 1 0,4 0-1 0,-3 3-1 15,-1-1-1-15,-2 3-3 0,-1 1 0 16,-1 0-3-16,-3 0 3 0,2 4-4 0,-4 1 1 15,3 4 4-15,-4 0-3 0,0 2 4 0,2 3 0 16,-4 1-1-16,0 0 0 0,0-2 2 0,0 1 2 16,-5-1-2-16,2-1 3 0,2-2-3 15,-2-2 0-15,1-1 0 0,2-1 2 0,0-3-2 16,0-1 0-16,0-2 1 0,2 0 0 16,2 0 7-16,5-1 2 0,-3-4 2 0,4-2-2 0,4-2-3 15,-3 1-1-15,1-2-3 0,1 0-1 0,1-1-2 16,0 2 1-16,-3-1-1 0,1 0 5 15,3-1-4-15,-3 1-1 0,0 2 0 0,0 0-7 16,2 2 4-16,-4 2 0 0,-3 2-3 0,1 2-1 16,0 0-4-16,-5 0-3 0,2 5 2 15,-3 2 6-15,-2 2 1 0,0 1 3 0,0 4 3 16,0 0 1-16,-1-2-1 0,-3 2-1 0,2-1 1 16,1-1-5-16,1 0 5 0,0-1-3 0,0-2 2 15,0-1 0-15,0-2 1 0,1-2 2 0,5-1 0 16,-3-2 5-16,4-1 5 0,2 0 3 15,-3-2 3-15,4-4 0 0,1-2-6 16,3-2-4-16,-2 0 1 0,1-2-5 0,-2 2 3 0,-1-1 0 16,5 0-2-16,-4 0-2 0,0-1-3 0,-1 1 1 15,0-3-4-15,1 1 6 0,-1 2-6 16,0 0-1-16,1 1-1 0,-3 3-4 0,-3 0-3 16,2 4-3-16,-5 0-4 0,0 2-11 15,-2 1 0-15,0 0 1 0,0 3 4 0,0 2 12 16,0 4 7-16,0 0 5 0,-1 2-2 0,-1 1 3 0,0 2-2 15,-3-1 1-15,3 1 2 0,1-1-2 16,0-1 0-16,1-1-2 0,0-1 2 16,1-1-7-16,6-2 7 0,-1-1 1 0,3-1 1 15,1-2 4-15,0-2-1 0,5-1 1 0,-1 0 0 16,3-1 3-16,-3-4-3 0,6-3 1 0,0 0-4 16,-3-1 0-16,0 0 0 0,1-1-3 0,1-1 3 15,-3 1-4-15,1-2 4 0,0 1 1 0,0-1-5 16,-3 1 4-16,-1-1-3 0,1 0 0 15,-2 1-2-15,-2 1 2 0,-2 2-2 0,-3 1-2 16,2 3 0-16,-5 3-8 0,-1 1-2 0,-1 0 0 16,0 6 6-16,-3 3 6 0,-4 5 7 0,-1 3-2 15,2 4 1-15,-3 5-4 0,-1 1 0 16,1 4 1-16,0 2-2 0,0 3 2 0,-2 3-2 16,1 3-1-16,0-1 2 0,-2 1-4 0,0 2 4 15,-3-1 0-15,3 2 4 0,0 0 2 16,1-3 1-16,1-5 4 0,0-2 2 0,2-5 2 0,5-5-4 15,-2-5 1-15,4-4-6 0,0-7-3 16,1-3 0-16,0-4 9 0,0-2 8 0,0 0 4 16,0-7-3-16,0-2-11 0,2-4-7 15,2-4-4-15,-1-2 3 0,-2-3 2 0,1-3-2 16,2-2 2-16,-2-3-4 0,1-5 0 0,4-3 0 16,1-2-3-16,1-4-1 0,6-3-3 15,3-1-5-15,3-3-5 0,2 3-3 0,0 3-1 0,2 6 2 16,-3 7 5-16,-1 7 3 0,-5 8 3 0,-1 6-1 15,-4 5 0-15,0 5-6 0,-2 1-2 16,0 3 0-16,-3 5 1 0,-3 2 5 0,-2 3 3 16,-1 3 6-16,0 1-2 0,0 0 6 0,0 0-4 15,-4 0 1-15,-1-1 2 0,2-2-1 16,-4-1 3-16,4-2 2 0,-5-1 2 0,4-3 3 16,-2-2 8-16,3-3 3 0,1-2 5 0,-2 0 1 15,4 0-9-15,0-3-8 0,0-3-6 0,6-2-7 16,-1-1-1-16,3-2 2 0,3-1-2 15,1-1-1-15,4 1 5 0,-3-2-4 0,6 0 5 16,-1-1-2-16,3 0-3 0,0 0 3 0,0-1-6 16,2-1 5-16,2-2-1 0,-1 1-1 15,-3 0 4-15,4 3-5 0,-3 1 0 0,-1 1 1 16,-3 4-3-16,-4 3 4 0,-3 2 2 0,-3 3-2 16,-6 1 3-16,4 0-1 0,-6 3 7 0,0 2 6 15,0 5 0-15,-7 1 2 0,-1 3-5 0,2 3-3 16,-4 2 0-16,0 0-3 0,2 0-2 0,0 0-1 15,5 0-1-15,-2-2 1 0,4 0 2 16,1-1 0-16,0-2 0 0,8-1-2 16,-3-3 2-16,2-1 0 0,2-3 1 0,2-1 3 0,-1-4 1 15,0-1 6-15,4 0 0 0,0-1 4 0,-1-6 0 16,3 0-5-16,-2-2 4 0,-2-2-5 16,1 0 1-16,-2-2 1 0,-4-1-5 0,1-1 3 15,0 0-2-15,-4-2-1 0,1-1-2 0,-3-2-3 16,-1-2-1-16,-1 1-1 0,0 0 0 15,0-1-2-15,-4 0 0 0,-2 1-4 0,-3 2-4 16,0 2 2-16,-2 2-3 0,-1 2-5 0,0 2 4 16,-4 4-8-16,2 5-1 0,-4 2 6 0,6 0-7 15,-1 5 6-15,-1 3-3 0,7 0-4 16,0 3 2-16,0-2-5 0,5 2 4 0,2 0 2 16,0 2 3-16,0 0 6 0,8 0 0 0,-3-2 3 15,5 1 2-15,5-3 1 0,-2 0 0 0,4-3 4 16,-3-1-1-16,5-2 4 0,-2-2-1 0,-2-1 3 15,3 0 2-15,-2-3 1 0,0-2 3 0,3-2-2 16,-1 0 1-16,0-1-2 0,0-1-1 16,0 1 0-16,1-1-4 0,-1 1 1 0,-2 1-1 15,3 1 0-15,-3 1-2 0,-1 2 1 0,1 2-4 16,-3 1 0-16,-3 0-2 0,-2 0-2 0,-3 5 2 16,0 2 0-16,-2 3 4 0,-2 1-1 15,-1 2 3-15,0 2-2 0,0-1 2 0,-4 1-1 16,-1-1-1-16,3 0 0 0,1 1-1 0,-1-2 1 15,1-2 0-15,1 0 0 0,0-3 0 16,0-2 2-16,0-1-3 0,0-1 2 0,1-3 2 16,1 0 2-16,-1-1 12 0,0 0 9 0,4-1 2 15,-3-2 2-15,2-2-8 0,4-2-10 16,-1 0-2-16,-2-2-4 0,5-1-2 0,-1 0 0 16,1-2-2-16,1 0 0 0,-1 0-1 0,-1 1-1 15,3-1 2-15,-1-1-4 0,4-1 4 0,-2-1-3 16,-1 1-2-16,5 2 0 0,-5 0-3 0,2 1 1 15,-4 5 0-15,-3 0-2 0,1 4-2 0,-6 1-4 16,4 1 0-16,-4 0-2 0,0 2 3 0,-2 3 4 16,0 2 6-16,0 3-1 0,-2 0 6 15,-4 3-1-15,2 1-3 0,-3 2 4 0,4-3-6 16,0 3 4-16,-2-4-3 0,5 1 0 16,0-2-1-16,0 0-1 0,1-1 2 0,5-1-2 15,0-2 1-15,1 0 1 0,3-1 0 16,0-3 0-16,0 1 4 0,2-3 1 0,3-1 4 0,-1 0 0 15,2-4-2-15,-1-2 1 0,1-1-3 0,-1 1 1 16,1-2-2-16,-2-1 0 0,1-1 1 16,-2 0-1-16,-2 1 2 0,0-2-1 0,0 1 0 15,-1 0-2-15,0-2 1 0,3 1 1 0,-3-3-4 16,0 1 4-16,1-1-5 0,-5 2 1 16,1-1 2-16,-4 4 3 0,-3 1 4 0,0 2 5 15,0 3 4-15,-2 0-1 0,-5 3-1 0,0 0-6 16,-4 2-3-16,-2 3-4 0,1 3 0 0,-3 1 3 15,1 4-2-15,1 1 8 0,-1 1-4 0,1 1 2 16,2-1-1-16,2 0-5 0,2 0-1 0,3-3-9 16,2 0-7-16,2 0-22 0,0 0-27 0,8-1-41 15,-2-1-62-15,3-1-77 0,4 0-107 16,-5-2-61-16,0-2-706 0</inkml:trace>
  <inkml:trace contextRef="#ctx0" brushRef="#br0" timeOffset="-110728.18">13174 11332 1136 0,'0'0'213'0,"0"0"-75"16,0 0 28-16,0 0 7 0,0 0-62 15,0 0-36-15,0 0-17 0,0 0-14 0,0 0-9 16,126-113-10-16,-113 102-5 0,1 0 3 0,-2 1-1 16,-1 3 2-16,-2 2-2 0,-2 3-3 15,0 1-7-15,-3 1-6 0,0 0-2 0,-2 4-3 16,-2 2 7-16,0 2 1 0,0 3 1 0,0-1-2 15,-5 1-1-15,0 2-2 0,-2 0 1 16,2 1 0-16,-2-2-3 0,2 1 4 0,0-3-2 16,1 0 5-16,2-2 4 0,0-2 4 0,2-3 6 15,0-1 0-15,0-1 4 0,0-1 9 0,2 0 18 16,3-2 4-16,2-1-1 0,3-3-14 0,2-2-23 16,0 0-5-16,4-2-9 0,-1 0 2 15,0-1-1-15,-1 2-3 0,-2-2 3 0,4 1-3 16,-4 0-1-16,1 1-2 0,0 1-1 0,0 0-3 15,-2 2 1-15,-1 2-3 0,-1 2-2 0,-5 0-2 16,-1 2-6-16,0 0 1 0,-2 3-1 0,0 4 3 16,-1 0 5-16,1-1 2 0,-1 3 2 15,0 2 1-15,0-1 1 0,0 2-1 0,0 0 1 16,0-3 1-16,0 1-2 0,0-2 0 0,1-2 1 16,5-1-2-16,-2 0 3 0,5-3 2 0,1 0 1 15,0-2 5-15,1 0 0 0,4-5 3 16,1-2 1-16,1-1-1 0,-2-3 3 15,3 0-2-15,1-1 4 0,-3-2-1 0,1-3-1 16,0 1-2-16,-1-2-4 0,-1-2-3 0,0 0-4 16,-1 0-1-16,-2-2-1 0,-1 1-1 0,0-4 1 15,0 1-3-15,1-1 2 0,0-2-4 0,1-2-6 16,-1-1-7-16,2 1-7 0,-1-2-5 0,0 3-1 16,-2 0 6-16,-1 3 5 0,-4 3 11 0,-2 5 1 15,-3 3 11-15,-1 5 1 0,0 3 1 16,0 5 4-16,-2 1-13 0,-6 0-6 0,2 4-4 15,-4 6 1-15,-5 3 7 0,3 3 8 0,-4 4 3 16,2 3 0-16,-2 4 6 0,4 0 0 0,1 2 2 16,1 1-2-16,4 0-6 0,2 0-3 15,4-1-1-15,0-2-1 0,4 0 1 0,2-2 0 16,5-2-2-16,-1-2 2 0,2-3-6 0,4-2 5 16,-2-1 0-16,5-3-3 0,0-2 7 15,0-3-4-15,1-3 3 0,0-2 1 0,0-2-3 16,0 0 5-16,0-3 3 0,-2-2 3 0,1-3 8 0,1-3-4 15,-4 1-1-15,-1-3-1 0,2 0-7 16,-1-2 1-16,-1-3-3 0,1 1-1 16,0-1 0-16,-5-2-4 0,5 1 2 0,-5 1-4 15,-1 2 1-15,-5 2 1 0,0 2 1 0,-5 4 5 16,0 2 0-16,0 2 6 0,-6 3-3 0,-3 1-2 16,-2 1-2-16,-3 6-4 0,-4 2 1 0,-2 3-5 15,2 2 4-15,0 1 2 0,0 3 3 0,-1 0 2 16,6 2 3-16,-2 1-4 0,3-2-1 15,5 0-2-15,3-1-6 0,2-2 3 0,2-1-2 16,0 0-2-16,5-2 0 0,3-2-7 0,2-1-8 16,2-2-13-16,0-1-18 0,2-4-25 0,-1 1-31 15,0-3-31-15,3-1-21 0,-2 0-47 16,2 0-151-16,-5 0-175 0,-4-1-801 0</inkml:trace>
  <inkml:trace contextRef="#ctx0" brushRef="#br0" timeOffset="-110471.13">13504 10867 2479 0,'0'0'18'0,"0"0"9"0,0 0 34 0,0 0 9 0,0 0-7 16,123 1-19-16,-89-1-10 0,3-1-8 0,3 1-14 16,3 0-4-16,2 0-6 0,-1 0-4 0,-2 0-3 15,1 0-16-15,1 1-20 16,-6 1-49-16,0 2-72 0,1-1-135 0,-11 0-244 16,-11 0-913-16</inkml:trace>
  <inkml:trace contextRef="#ctx0" brushRef="#br0" timeOffset="-110106.04">14546 10387 1996 0,'0'0'18'0,"0"0"7"0,0 0 48 16,0 0 26-16,0 0 9 0,0 0-12 0,0 0-12 16,79 139-6-16,-71-102-12 0,0 4-4 0,-1 5-3 15,0 1-8-15,-3 5-3 0,-3 0-11 0,-1 2-6 16,0 3-4-16,-5 0 1 15,-2 3 4-15,-1 0-9 0,-1 0-1 0,-2 1-11 0,0-3-6 16,-4-5-1-16,1-3-2 0,-2-6 2 0,-4-5-5 16,-2-4 4-16,0-6-10 0,-3-2-7 15,0-4-18-15,-2-5-29 0,1-3-39 0,-2-2-65 16,0-2-131-16,8-4-281 0,7-1-924 0</inkml:trace>
  <inkml:trace contextRef="#ctx0" brushRef="#br0" timeOffset="-100555.84">836 12616 655 0,'0'0'203'0,"0"0"-52"16,0 0 22-16,0 0 26 0,0 0-8 0,0 0-21 16,0 0-28-16,0 0-32 0,0 0-22 0,0 0-19 15,0 0-25-15,0 0-21 0,0 0-12 16,-43-83-9-16,43 97 2 0,1 6 5 0,1 5-1 16,2 6 2-16,-1 3-7 0,-2-1 0 0,4 0 0 15,-4 0-2-15,2-2 5 0,-2 0-6 0,0-1 0 16,0-3 1-16,0-1-3 0,-1-3 2 15,2-4 1-15,-2-3-1 0,0-2 2 0,0-3 1 16,0-5-3-16,0-1 2 0,1-3 2 0,-1-2 9 16,0 0 14-16,0-1 11 0,0-4-2 15,0-3-13-15,0-5-12 0,-1-3-14 0,-2-4 1 16,1-2 0-16,1-2 0 0,-1-2 2 0,0-3-1 16,0-1 2-16,0-4-2 0,2 0 0 0,0-3-1 15,0-1-3-15,0-2-3 0,0 2-3 0,0 3 0 16,4 4 0-16,-2 6 4 0,1 5 2 0,-3 8 3 15,2 4-5-15,-1 4-10 0,-1 4-8 0,2 0-1 16,-1 7 7-16,2 4 13 0,0 3 10 16,3 5 1-16,-3 3 0 0,6 1-3 0,-3 0-2 15,1 0 1-15,1-3-3 0,3 1 4 0,-2-4 0 16,2 0-4-16,3-5 2 0,-2 0-1 16,2-4 0-16,1-3 3 0,1-1 0 0,-1-2 3 15,0-2 4-15,-1 0 4 0,1-3 7 0,-3-4 4 16,2-3-2-16,1-2-1 0,-3-2-6 0,6-1-3 15,-6-1-4-15,4 0-2 0,-3-1 0 16,0 1-2-16,0 0 4 0,-2-1-3 0,0 2 1 16,-3 4-2-16,-1 1-2 0,1 3 1 0,-5 2-3 15,0 3 1-15,-2 2-4 0,1 0-2 16,-2 0-1-16,0 3 4 0,0 4 4 0,0 4 7 16,0 2 3-16,0 6-3 0,0 3 0 0,-2 3-3 15,-1 3 1-15,2 0-2 0,1 1-1 16,0 0 0-16,0-1-2 0,4-1 1 0,1 1-3 15,3-2 0-15,-1-1 0 0,4-3 1 0,-1-3-1 16,4-2 0-16,-3-3 0 0,3-3-2 0,2-4 0 16,-3-2 0-16,4-3 0 0,1-2 1 0,0 0 1 15,-1-7 1-15,1-3 0 0,1-1 0 0,-5-2-1 16,3-2 2-16,-5 0 1 0,0-1 5 0,-3 0 3 16,-1-2 2-16,0 0 4 0,-3-2-1 15,-1 1 0-15,0-3-5 0,-4-1 0 0,0 0-4 16,0 1-1-16,-2 1 1 0,-4 3-2 0,1 1 2 15,-2 4 4-15,2 4 3 0,-1 3 7 16,-1 4 0-16,2 2-4 0,-2 0-6 0,1 7-10 16,0 2-6-16,-3 6 1 0,0 4-2 0,2 1 5 15,1 3 0-15,-1 0 0 0,1 1 1 16,3 1-4-16,2-3-1 0,1 0-9 0,0-2-12 16,8-2-16-16,1 0-22 0,2-3-22 0,3-3-34 15,3-3-43-15,3-1-72 0,0-3-71 0,3-3-62 16,-4-2-44-16,-7 0-489 0</inkml:trace>
  <inkml:trace contextRef="#ctx0" brushRef="#br0" timeOffset="-99722.77">1805 12657 723 0,'0'0'226'0,"0"0"-10"0,0 0 1 15,0 0-35-15,0 0-53 0,0 0-44 0,0 0-33 16,0 0-22-16,0 0-15 0,0 0-5 0,0 0-2 15,0 0-2-15,0 0 3 0,-118 94-2 0,114-77 1 16,0-1 0-16,3 0-5 0,1-2-3 16,0-3-6-16,1-2-3 0,6-3-6 0,0-2 3 15,3-2 5-15,-2-2 10 0,2-2 13 0,3-6 10 16,-1-2 4-16,0-2 1 0,1-4-1 16,0-1-6-16,1-2 6 0,-3-1 2 0,-2-1 1 15,2 0 4-15,-5-3-5 0,-1 0-3 0,2-2-6 16,-4-2-5-16,2-2-5 0,-2 0-4 0,-1-1-3 15,-2 0-2-15,0 1-2 0,0 3 0 0,0 6 7 16,0 3 4-16,0 7 17 0,-2 5 12 0,-1 4 1 16,-1 2-6-16,3 0-21 0,-1 4-18 15,-2 7-12-15,0 5 1 0,-1 7 4 16,0 6 5-16,-2 3 4 0,2 3 2 0,-1 0-1 16,3 2 0-16,3 0 1 0,0-2-4 0,0-1 3 15,5-5 0-15,2-4-3 0,5-3-2 0,2-3-7 16,0-3-4-16,3-4-2 0,1-3 3 0,-2-3 1 15,4-3 5-15,0-3 7 0,-1 0 1 16,0-7 8-16,-1-2 2 0,-3-3 0 0,3-3 2 16,-6 0 0-16,1-2 1 0,2-1 1 0,-5 0 2 15,1-1 2-15,-4 0 1 0,-1-1-3 0,2 1 2 16,-5-1-7-16,4 2-3 0,-5 1 1 0,1 3-4 16,-1 2 4-16,0 4 2 0,-2 3 5 15,0 3 7-15,0 2 5 0,0 0-3 0,0 1-11 16,-2 6-7-16,-1 3-8 0,1 5 0 0,-1 3 1 15,-3 4 4-15,3 2-1 0,-4-1-1 16,5-1 4-16,0-1-4 0,0 0 6 0,2-2-2 16,0-1 0-16,0-3 0 0,4-1-3 0,3-3-1 0,-2-3-4 15,5-2 1-15,0-2-3 0,2-2 0 16,2-2 2-16,-1 0 4 0,1-4-1 16,2-1 0-16,0-2-1 0,-1-2-7 0,1-2 4 0,-1 0-2 15,0-1 0-15,-1 0 3 0,-1-1-2 0,1-1 3 16,0 0 0-16,-4-1-1 0,0 1 2 15,1-3-2-15,-3 1 1 0,0-1 4 16,-2-1-3-16,3 0 0 0,-6 1 3 0,3 2-6 16,-5 0 4-16,0 2 1 0,-1 4 2 0,0 1 7 15,0 3 0-15,-3 0 6 0,-3 4-1 0,0 0 0 16,-1 1-6-16,-1 0-5 0,0 2-3 0,1 4-3 16,-2 1 3-16,0 2 1 0,-1 2 0 15,-2 3-1-15,2 2 2 0,-3 2-2 0,3 3 2 16,2 3 2-16,0-1 1 0,-1 2 5 0,4-1 0 15,0 0 1-15,4 0-6 0,1-1-3 0,0-2-3 16,1-1-8-16,4-2-4 0,2-3-9 16,3-2-7-16,0-4-9 0,3-3-9 0,1-2-10 15,-1-3-14-15,4-1-19 0,-2-3-27 0,3-5-37 16,2-2-104-16,-3 0-223 0,-7 3-901 0</inkml:trace>
  <inkml:trace contextRef="#ctx0" brushRef="#br0" timeOffset="-99559.2">2235 12285 2200 0,'0'0'92'0,"0"0"14"0,0 0 4 0,0 0-18 16,0 0-57-16,0 0-55 0,0 0-21 0,0 0-19 15,0 0-10-15,0 0-33 0,0 0-78 16,0 0-142-16,0 0-191 0,51-8-809 0</inkml:trace>
  <inkml:trace contextRef="#ctx0" brushRef="#br0" timeOffset="-98856.28">2554 12829 1018 0,'0'0'165'0,"0"0"10"0,0 0 14 15,0 0-15-15,0 0-54 0,0 0-41 0,0 0-21 16,0 0-26-16,0 0-17 0,0 0 5 0,0 0 18 16,0 0 12-16,0 0 9 0,0 0-8 0,24-42-11 15,-7 24-8-15,3 2-10 0,2-2-1 0,-3 1 1 16,1-1-3-16,-1 2 3 0,-1 1-4 0,1 1-5 15,-4 3-5-15,0 1-7 0,-3 3 1 16,-3 1-4-16,-1 3 1 0,-4 1-2 16,-1 2-6-16,1 0-5 0,-1 0-3 0,-3 3-2 15,0 4 7-15,0 1 4 0,1 2 4 0,-1 3 3 16,0 2-2-16,0 0 4 0,1 1-2 0,2-1 1 16,0-1 0-16,0 0-1 0,-1-2 2 0,4-1-1 15,-2 1 0-15,2-4-1 0,4-1 0 0,-1-1 0 16,1-4 1-16,1-1 5 0,1-1 1 15,0-1 3-15,5-5 2 0,-3-3-2 0,4-1 0 16,-1-3-2-16,-2 0 0 0,3-1 0 0,-5 0 1 16,4-3-1-16,-5 2 1 0,-1-2 1 0,3 0 1 15,-2 0-1-15,-2-3 4 0,-3 2-1 16,0 0-2-16,-1 1 2 0,-3 2-3 0,-2 2 5 16,-1 3 2-16,0 2 6 0,0 3 6 0,-2 0 2 15,-3 4 2-15,2 1-5 0,0 0-6 0,-2 0-8 16,1 4-6-16,-4 5-5 0,4 2 0 0,-3 4 0 15,0 3-2-15,2 4 4 0,-3 2-5 0,5 3 4 16,-2-3-3-16,3 0-1 16,2-2-5-16,0-2-19 0,8-2-18 0,3-2-35 15,0-1-44-15,7-2-68 0,-2-4-113 0,0-2-126 16,-6-3-773-16</inkml:trace>
  <inkml:trace contextRef="#ctx0" brushRef="#br0" timeOffset="-97384.36">3743 12496 2102 0,'0'0'62'0,"0"0"18"0,0 0 6 16,0 0-4-16,0 0-31 0,0 0-27 0,0 0-7 15,0 0-2-15,0 0 0 0,0 0-4 16,0 0 4-16,127-84-2 0,-102 84-3 0,3 1-3 16,1 7-2-16,-5 2 1 0,4 4-1 15,-6 2-3-15,0 2-4 0,-5 1-5 0,-4-1-6 16,-4 2 3-16,-3-1-5 0,-6 4 5 0,0-3 6 16,-8 2-2-16,-2 0 12 0,-4-3 3 0,-2 0 2 15,-2-3 3-15,4-4 0 0,-3-1 2 0,5-3 1 16,3-3 3-16,3-3 1 0,1-2 2 0,4 0-3 15,0-2-6-15,1-7-15 0,0 0-7 0,1-5-2 16,2-4-5-16,4-3 9 0,2-3 1 16,0-2-3-16,1-2 4 0,3-2-5 0,-2 0-2 15,6 0-3-15,-4 2-5 0,5 2-3 0,-4 3-1 16,4 6 2-16,-4 4 1 0,2 6-1 16,-4 4-1-16,-1 3 1 0,1 0-3 0,-2 8 7 15,-1 6 5-15,0 4 5 0,-1 6 8 0,-1 4 1 16,-3 3 2-16,2 2 0 0,-1 4 1 15,-4 1-4-15,0 5 0 0,-1 1-3 0,0 1 0 16,0 0 2-16,-2 3 1 0,-3-1 4 0,-1-1 0 16,-2-2 6-16,3-1 2 0,-4-1 2 0,-3-2 4 15,-2-1-2-15,0-2 2 0,-2-2-2 16,2-6 4-16,1-3 1 0,-2-7 0 0,10-5 0 16,-2-6-8-16,6-4-1 0,1-4-4 0,0 0 1 15,0-8 6-15,3-6-2 0,5-5-1 0,2-7-2 16,-1-5-4-16,1-3-2 0,1-2 1 0,-1-5-3 15,1-4 0-15,0-3-1 0,2-6-4 16,5-4-4-16,1-5-8 0,2-3-9 16,1 2-8-16,2 3-3 0,-1 5-1 0,-1 7 9 0,-1 10 6 15,-2 10 2-15,0 5 2 0,-6 8-8 0,4 8-5 16,-6 5-9-16,-1 3-6 0,-1 3 5 0,-5 7 9 16,1 7 14-16,-4 1 13 0,-1 3 7 15,0 2 1-15,-6-1 2 0,1-2 3 0,-4 0 3 16,0-2 4-16,-2-2 3 0,-2-2 6 0,1 0 2 15,2-4 2-15,1-4-1 0,3-1-5 16,0-3-5-16,4-1-9 0,2-1-10 0,0 0-21 16,0 0-25-16,0-3-12 0,6-2-10 0,0-1-6 15,8-4-14-15,-1 0-36 0,5-1-39 16,-2 1-24-16,4-2 5 0,1 2 30 0,2 1 47 16,2 0 47-16,-2-1 27 0,5 1 13 0,-5 1 11 15,1 0 0-15,-1 0 10 0,-1 0 9 0,-2 0 10 16,-1 0 19-16,-1-1 22 0,-5-1 27 0,-2 2 26 15,-1-2 20-15,-2 2 26 0,-5 2 23 0,-2 2 8 16,-1 0-13-16,0 2-32 0,-2 1-47 16,-2 0-36-16,-4-1-30 0,-1 2-14 0,0 0-14 15,-1 3-7-15,-1 3-3 0,0-1-1 0,-1 2-1 16,-3 1-2-16,3 3 4 0,-2 0-3 0,3 1 1 16,-2 2 3-16,2-3-6 0,3 2 4 15,2-3-5-15,0 0-4 0,3 0-7 0,2-2-12 16,1-2-9-16,0-1-12 0,1 0-8 0,2-3-5 15,4 0 1-15,-2-2 6 0,2 0 11 0,4 0 15 16,-1-6 10-16,4-1 7 0,1-3 3 16,1 1 0-16,-2 0 0 0,2 1 3 0,-2 0 1 15,-3 1 1-15,0 2 1 0,2 2-1 0,-3 1 2 16,-2 1-1-16,1 1 1 0,-1 0-1 16,-4 0-1-16,2 4 1 0,2 3 2 0,-4 1 3 15,2 1 2-15,-2 0 2 0,2 1 1 0,-3-1 0 16,5 0 4-16,-4 1-1 0,3-4 2 15,-3 0 4-15,4-3 3 0,0 0 14 0,-1-2 14 0,1-1 14 16,2 0 11-16,4-7-2 0,-2-1-6 0,2-2-7 16,2-4-11-16,-2 0-5 0,2-2-4 15,-2-1-7-15,-3-3-3 0,2 0-9 0,1 0-2 16,-2-2-4-16,0-1-4 0,1 0 0 0,0-3 0 16,-2 0-2-16,1-3-2 0,-1-1-4 15,-1-1-6-15,1-2-9 0,0 0-11 0,-2 0-7 16,-1 3 0-16,-5 6 10 0,1 7 12 0,-4 7 15 15,0 4 13-15,0 5 2 0,-4 1-9 0,1 1-10 16,-4 8-5-16,1 7-3 0,-6 5 5 16,2 6 9-16,-2 4-1 0,0 3 2 0,3-1 4 15,1 2 1-15,1-1 3 0,0 1 1 0,3-2 0 16,2-2-5-16,2-3-3 0,4-4-5 0,2-4-9 16,6-1 1-16,-1-4-1 0,1-3 0 15,0-2 3-15,2-3-4 0,2-3-1 0,0-1 5 16,0-3 1-16,4 0 7 0,-1-5 4 0,1-3 0 15,-2-1 2-15,-1-2-3 0,0-1 1 0,-4-1 1 16,0-1-4-16,-1 0 3 0,-1-3 0 16,0 1 0-16,-1-1 4 0,-1 0-4 0,0 0-1 0,0 2 2 15,-4 2-2-15,0 3 4 0,-3 1 3 16,0 5 5-16,-2 3 8 0,0 1 0 0,0 0 2 16,0 0-7-16,-2 5-10 0,-4 4-3 0,2 1-7 15,-4 3 2-15,-2 4 0 0,3 1 1 16,0 2 0-16,-2 0 0 0,2 0 0 15,4-1-4-15,-1-1-6 0,4-2-17 0,0-1-21 16,3-1-13-16,7-2-22 0,3 0-53 0,5-3-76 16,3-2-126-16,-2-3-191 0,-7-3-748 0</inkml:trace>
  <inkml:trace contextRef="#ctx0" brushRef="#br0" timeOffset="-97228.83">5502 12111 1839 0,'0'0'467'0,"0"0"-403"16,0 0-9-16,0 0-4 0,0 0-32 15,0 0-72-15,0 0-71 0,0 0-63 0,0 0-107 16,0 0-96-16,0 0-201 0,0 0-265 0</inkml:trace>
  <inkml:trace contextRef="#ctx0" brushRef="#br0" timeOffset="-97037.91">5000 12232 2324 0,'0'0'-56'0,"0"0"1"16,0 0 13-16,0 0 62 0,0 0 2 0,0 0-13 15,143-4-29-15,-95 1-51 0,-1 2-84 16,0 1-96-16,0 0-86 0,-13 2-82 0,-13 1-550 0</inkml:trace>
  <inkml:trace contextRef="#ctx0" brushRef="#br0" timeOffset="-96897.71">5166 12787 1384 0,'0'0'315'0,"0"0"-82"0,0 0-3 0,0 0-52 15,0 0-97-15,0 0-42 0,-66 118-27 0,71-111-19 16,7-1-13-16,3-2-17 0,6-4-23 15,6 0-44-15,0-3-78 0,4-5-99 0,1-2-103 16,-8 0-65-16,-7 3-499 0</inkml:trace>
  <inkml:trace contextRef="#ctx0" brushRef="#br0" timeOffset="-96006.38">5844 12419 1272 0,'0'0'393'0,"0"0"-144"0,0 0-28 15,0 0-49-15,0 0-74 0,0 0-45 0,0 0-20 16,0 0-13-16,-124-1-6 0,96 16 1 0,2 4 4 16,-1 0 9-16,2 0 5 0,4-1 2 15,5-1-5-15,5-4-13 0,4 0-11 0,4-2-7 16,2-1-5-16,1-2-4 0,0-2-2 0,2 0-4 16,3-1-4-16,1-4 3 0,1-1-1 0,5 0 7 15,0-4 7-15,2-3 1 0,3-1 4 16,1-3 0-16,-2 0-1 0,1 0 0 0,-1 1-1 15,-1 0-4-15,0-1 0 0,-1 2-1 0,-3 0 2 16,3 2-2-16,-4 0-2 0,0 2 3 0,-3 3-6 16,3 1 2-16,-4 1-1 0,-1 0-1 15,2 1 0-15,-1 3 4 0,0 2 3 0,-2 1-1 16,1 3 6-16,0-1-2 0,0 1 1 0,-1-1 2 16,3 1-3-16,-2 0 0 0,1-2 1 15,1-2-1-15,-1-2 2 0,2 0 0 0,1-3 1 16,1-1 6-16,1 0 4 0,-1-1 7 0,1-5 6 15,2-2 1-15,0-3 1 0,0-1 0 0,0-1 2 16,-2-2 3-16,2 0 5 0,-2-1 0 0,-1-2-5 16,0-2-3-16,-3-1-12 0,1 1-4 0,1-3-4 15,1-2-7-15,-2-2 2 0,3 0-6 16,-2-1-2-16,1-2-7 0,1 0-7 0,-2-1-12 16,-2 0-4-16,-1 3-1 0,-2 4 9 0,-4 5 12 15,0 7 7-15,0 5 7 0,0 2-3 0,-4 4-4 16,-2 1-13-16,-1 3-7 0,-2 6 0 15,-2 5 3-15,-2 6 11 0,-1 6 5 0,3 3 3 16,1 2-1-16,-1-1 1 0,2 1 0 16,2 1-1-16,3-4-1 0,4 0-4 0,0-2-3 15,4-4-3-15,3-1-2 0,3-3-3 0,3-1-1 16,0-4 0-16,1-1-2 0,0-3 3 0,3-3 1 16,0-2 9-16,0-4 7 0,0 0 8 0,2 0 8 15,0-4 4-15,1-3 11 0,2-2 11 0,2 0-1 16,0-2-5-16,0 0-7 0,3-1-15 0,-3 0-1 15,-1-2 4-15,-3 0 0 0,0-1 3 16,-4-1 0-16,-3 0 2 0,-1-2 0 0,-5 3-2 16,2-2-2-16,-7 3-3 0,-2 2 3 15,0 2 2-15,-3 5 3 0,-9 2-5 0,-1 3-6 16,-5 0-5-16,-1 4-5 0,-5 5 3 0,1 1 2 16,-1 2 1-16,4 2 2 0,-3 0-2 0,6 2-1 15,0 0 1-15,5 1 1 0,1-1-1 0,3-1-1 16,4-1-1-16,1-1-3 0,3-2-3 15,0-2 0-15,3-1 0 0,3-1-3 0,2-2 1 16,3-2 3-16,1-1 4 0,1-2 0 0,2 0 6 16,-1 0-2-16,3-4-3 0,-1-1 1 15,0 0-4-15,-1 0 4 0,-1 2-2 0,-2-1 0 16,2 2 6-16,-4 2-6 0,-2 0 1 0,2 0-2 16,-1 0-3-16,0 1 2 0,-2 2 2 0,2 2 0 15,-3 0 1-15,1-1-1 0,1 1-1 0,1-2 2 16,0 2-2-16,1 0 3 0,1-2-2 0,1 2-1 15,0-2-2-15,4-1-10 0,-2-2-22 16,1 0-52-16,-2 0-99 0,2 0-178 0,-7-2-231 16,-1 0-829-16</inkml:trace>
  <inkml:trace contextRef="#ctx0" brushRef="#br0" timeOffset="-95797.97">6532 11959 1834 0,'0'0'132'0,"0"0"-20"0,0 0 17 16,0 0-1-16,0 0-42 0,0 0-34 16,0 0-13-16,0 0-13 0,67 117-8 0,-44-102-11 15,4-1-12-15,2 2-17 0,0-3-40 0,1 0-62 16,-1 0-98-16,-1-4-146 0,-9-2-162 0,-7-4-700 0</inkml:trace>
  <inkml:trace contextRef="#ctx0" brushRef="#br0" timeOffset="-94906.6">1242 13148 1146 0,'0'0'116'0,"0"0"-4"0,0 0-12 0,0 0-30 16,0 0-44-16,0 0-32 0,0 0 19 16,0 0 39-16,0 0 30 0,0 0 4 0,0 0-12 15,0 0-10-15,143-8-13 0,-103 5-3 0,1-2-4 16,6 3-4-16,4 1-7 0,2 1-2 15,6 0-2-15,3 0-3 0,4 0 0 0,3 0-8 16,5 0-5-16,2 0 0 0,-1-1-5 0,2-1 1 16,-3 1-3-16,3 0-2 0,-5 0-5 0,0 0 3 15,-3 1 0-15,-4-1-1 0,2 1 2 0,-4-2-1 16,1 1 0-16,2-1-1 0,-2-2 1 16,0 0-1-16,2-1 0 0,-2 0 3 0,5-1 0 15,0 0-1-15,2-1-1 0,2 1-2 16,-1-2-2-16,2 1 2 0,2 0 2 0,-3-1-2 0,1 3 4 15,2-2-5-15,-2 1 1 0,-2 2 1 16,3-2 2-16,-2 1 2 0,0-1 3 0,-1 0 6 16,-1 1 3-16,-1-1 2 0,0 2-2 0,2-2-2 15,-2 1-6-15,1 1 3 0,0-2-2 0,-1 0-3 16,1-1 0-16,1 1-3 0,-3 0-1 16,2 2 1-16,0 0 1 0,0-1 1 0,2-1 1 15,-1 2 3-15,2-2-2 0,-2 0 5 0,3 0-1 16,-4 0 3-16,-1 0 1 0,-1 1 0 0,-1-3 0 15,-4 1-3-15,-3 0-5 0,0 0-2 0,-5 0 1 16,-1 1-1-16,-2 1 5 0,-1-1 0 16,-4 0 0-16,-1 1 1 0,-5 0-4 0,-6 0 3 15,-3 2-1-15,-1-2-1 0,-9 2 0 0,-2-1-1 16,-2 2-1-16,-2-2-3 0,-6 2 1 0,0 0-3 16,-5 1-1-16,0 0-1 0,-2 1-2 0,-1 0 0 15,-2-2-5-15,1 2-9 0,2-1-20 16,-3 1-29-16,2-1-40 0,0 0-51 0,3-1-54 15,0-1-74-15,5 0-74 0,-2 0-109 16,-3 1-629-16</inkml:trace>
  <inkml:trace contextRef="#ctx0" brushRef="#br0" timeOffset="-94711.88">7267 12185 2454 0,'0'0'-1'0,"0"0"5"15,0 0 5-15,0 0 11 0,0 0-7 0,0 0-27 16,0 0-36-16,0 0-53 0,0 0-73 0,0 0-107 16,0 0-147-16,0 0-929 0</inkml:trace>
  <inkml:trace contextRef="#ctx0" brushRef="#br0" timeOffset="-94544.86">7248 12471 2187 0,'0'0'49'0,"0"0"20"16,0 0 25-16,0 0 18 0,0 0-15 0,0 0-43 15,0 0-30-15,0 0-16 0,0 0-12 16,0 0-18-16,0 0-55 0,0 0-92 0,123-20-167 15,-111 20-263-15,-5 0-835 0</inkml:trace>
  <inkml:trace contextRef="#ctx0" brushRef="#br0" timeOffset="-91039.53">2253 14012 361 0,'0'0'136'0,"0"0"34"0,0 0 29 0,0 0-3 15,0 0-20-15,0 0-20 0,0 0-18 0,0 0-18 16,0 0-7-16,0 0-8 0,0 0-7 16,0 0-1-16,-38-78-7 0,37 74-8 0,1-1-7 15,-1 3-12-15,1 1-6 0,0 1-4 0,0 0-10 16,0 0-8-16,0 0-9 0,0 0-12 0,0 0-3 15,0 0-6-15,0 2-5 0,0 1-4 0,0 3 2 16,0 2 5-16,1 5 2 0,1 3 6 0,-1 4-3 16,3 1-4-16,1 2-1 0,-3 3-1 15,4 0 1-15,-3 3 0 0,3 0 1 0,-3 1 1 16,0 1-1-16,3 1 0 0,-4 0-1 0,0 1 2 16,1 2-1-16,0 0 2 0,-1-2-2 15,-2 2 1-15,2-1-1 0,1 0-1 0,0 1 1 16,-1 1-2-16,-1 0 1 0,1-1 1 0,3 1-1 15,-3 0 2-15,-1-1 1 0,3-1-2 0,0 0-5 16,-2 0 3-16,2 0-5 0,0 0 2 16,-2 0 3-16,2 2-4 0,0 1 3 0,-2-1-1 15,-1 1 2-15,0 1-2 0,0-1 3 0,1 0 1 16,1-1-4-16,-1 0 6 0,-2 2-5 16,2-1 1-16,1 4 0 0,-1-1 0 0,-1 4 0 15,0-2 5-15,-1 1 2 0,1-1-1 0,-1 1 1 16,0 1-5-16,0 1 3 0,0 0-5 0,0 3 6 15,-1 0-1-15,-3 2-5 0,-1-1 7 0,-2 1-6 16,0-1 3-16,-2 0-2 0,1 1 5 0,-2 1-4 16,0 0-2-16,1-2 1 0,1 0-6 15,3 2 3-15,-3 0-2 0,4-1 2 0,-2 1-2 16,4 0 0-16,0-2 2 0,-2 0-7 0,3-2 6 16,1 0-2-16,0-1 2 0,0 3-4 15,0-4 8-15,3 1-6 0,-1 0-5 0,0-1 8 16,-1 2-11-16,1-4 4 0,-1 1 4 0,3-2 3 15,-2 0-3-15,-1-1 6 0,0 1-6 0,1-3-10 16,4-2 10-16,-4-2-11 0,1-1 13 16,2-3 0-16,-3-2 0 0,2-4-1 0,0-1-13 15,-2-1 12-15,0-2-12 0,4-2 10 0,-4-3-3 16,-1-3 1-16,0-2-3 0,0-3 6 0,-1-1-6 16,0-1-18-16,0-2 12 0,0-1-22 15,0 1 13-15,0-3-3 0,0 1-9 0,0-1-16 16,-1 0-32-16,-1 1-20 0,2-1-54 0,-1-1-48 15,0 0-117-15,-1 0-183 0,-1 0-629 0</inkml:trace>
  <inkml:trace contextRef="#ctx0" brushRef="#br0" timeOffset="-89470.22">2258 13908 478 0,'0'0'152'0,"0"0"-42"0,0 0 13 16,0 0 14-16,0 0-2 0,0 0-1 0,0 0-24 15,0 0-30-15,0 0-32 0,0 0-37 16,0 0-14-16,0 0 10 0,0 0 19 0,-19-25 17 15,29 20 11-15,5 0 1 0,-3 1-3 0,1-1-5 16,3 0-3-16,-3 2-2 0,4 1-3 0,-2-1-1 16,3 2-2-16,3 0-2 0,2 1 3 0,4 0-3 15,0 1 1-15,2 3-2 0,4-1-6 16,2 1-5-16,4 0-2 0,2 1 5 0,6-2 1 16,-1 1 3-16,5-2 1 0,3 1-5 0,1-1-3 15,3 0-4-15,3 1-3 0,-1-1 0 16,3 1 4-16,1 0 4 0,5-1 3 0,-3 1 0 15,2-2-1-15,2 1-5 0,-1 0-3 0,-5-1 1 16,6-1-3-16,-5 1-4 0,4-1 0 16,-1 0-1-16,-3 1-1 0,4-1 2 0,-6 0-3 15,3 0-3-15,-3 0-1 0,-2 0-2 0,-2-1 1 16,-2 1 3-16,2 0-2 0,-1 0-1 0,1 0-3 16,-3 0 2-16,4-1-4 0,-2 1 4 0,0-1-2 15,-1-1 0-15,2 1 1 0,-5 0 0 0,2 0-1 16,-5 0-1-16,-2 1 2 0,-3 0-3 15,2-1 3-15,-5 1 1 0,-3 0-1 0,2-1-1 16,-1 0 2-16,-1-1-2 0,1-1 0 0,0 0 4 16,1-2-2-16,0 0 0 0,1 0 1 15,0-2-1-15,0 0-1 0,2-3-1 0,1 3-1 16,3-4 0-16,1 2 0 0,2-1 1 0,-1 0-1 16,1 0-2-16,-1 0 1 0,1 1 1 0,-2-2-1 15,0 2 4-15,-2 0-1 0,1 0-2 16,-6 1 2-16,0 1 0 0,-5-1-1 0,-2-1-1 15,-2 2 1-15,-3 0-3 0,-2 0 4 0,-4 2 1 16,-1-1 0-16,-4 2 1 0,-1-1-4 16,-4 0 1-16,-3 2 0 0,-4-1 4 0,-3 3-1 15,-1 0 3-15,-3 1 11 0,0 0 10 0,-1 0 12 16,0 0 4-16,0 0-2 0,0 0-15 16,-2 0-7-16,-1 0-6 0,0 0-8 0,0 1-2 15,-1 2 0-15,0-1-1 0,-1 1 0 0,1 2 6 0,0-1-6 16,-2 0-1-16,4 1 0 0,0 0-4 0,-1 1 5 15,0-1-2-15,2 0 1 0,0 1 0 16,-1 0-1-16,0 1 2 0,1-1-1 0,0 0-1 16,-2 1 1-16,3 1 1 0,-2 2-1 0,1 0 9 15,-3 1-7-15,1 0-1 0,0 1 4 16,-1 2-7-16,0 1 4 0,-2 2 0 0,0-2-1 16,2 3-1-16,-1-1 1 0,0 3 1 0,1-1-2 15,-1 2 3-15,0 1-1 0,1 2-2 16,0 1-1-16,-1 2 0 0,-1 1 1 0,3 0 0 15,-1 2 2-15,0 0-1 0,2 1-2 0,-2 2 2 16,2 0-2-16,0 2 0 0,0 0 2 0,1 0 1 16,0 0-2-16,1 0 2 0,-2 0-2 15,2 2 0-15,0 2 1 0,-1 1-2 0,1 1 6 16,0 0-3-16,0 2-1 0,0 0 7 0,0 3-6 16,-1 0 2-16,-1 1 1 0,2 1-3 0,-2 1 3 15,1 2 0-15,-2 1-1 0,2-2 0 0,0-2-4 16,-2 0 0-16,3-1 3 0,0 0-9 0,0 2 8 15,0 0-3-15,0 0 2 0,0 0 6 16,0 2-5-16,0-2 4 0,0 2-8 0,0-2 8 16,0 3-7-16,0-3 2 0,0-1 2 0,0 0-6 15,0 1 4-15,0-2 0 0,3 1 3 0,-2 0-2 16,2-1 5-16,-1-2-11 0,0-1 0 16,1 1 1-16,1-3-2 0,-1 0 10 0,3 0-9 15,-2 1 7-15,2-3-6 0,-2 1-2 16,2-1 6-16,0 1-4 0,-1-2 2 0,3-1-3 15,-2-1 6-15,2 0-7 0,-3-2 7 0,2 0-2 16,-1-1-4-16,0 1 6 0,-4-2-3 0,3-1 7 16,-2 1-10-16,2-1 9 0,-2 0-8 15,2-1-6-15,-1 0 12 0,-2-1-16 0,2 0 8 16,0-1-1-16,-2 1 7 0,2-1 0 0,-1 1 2 16,0-2 1-16,0 1-16 0,0-1 11 0,-1-2-7 15,0-2 7-15,1 2-4 0,0-3 1 0,0 0-5 16,-2 0-3-16,3-3 13 0,0 1-11 15,-2-1 7-15,0-1-4 0,1 0 2 16,0-1-3-16,-2-1-9 0,0-2-9 0,-1 1-20 0,0-4 0 16,0-1-18-16,0-1-3 0,0-3-20 0,-2-2-40 15,-1-1-50-15,-2-1-96 0,3-1-89 0,-3-2-141 16,2 0-81-16,0 0-155 0</inkml:trace>
  <inkml:trace contextRef="#ctx0" brushRef="#br0" timeOffset="-88321.85">2295 17915 0 0,'0'0'0'16,"0"0"0"-16,0 0 42 0,0 0 38 15,0 0-23-15,0 0-7 0,0 0 8 0,0 0 9 16,0 0 24-16,0 0-11 0,0 0 33 0,0 0-26 16,0 0 26-16,0 0 4 0,33-29-8 0,-18 24 18 15,0 2-19-15,5-1 0 0,-1 1-28 16,3-2 5-16,2 0-22 0,3 0 2 0,2 0 8 15,2 1-16-15,2-1 3 0,4 1-29 0,-3-1 11 16,5 1-22-16,1-1 14 0,2 1 2 16,-2 1-12-16,2-1 8 0,4 2-19 0,-3-1 12 15,15-1-35-15,5 1 25 0,7-2-21 0,1 1-4 16,-10 0 26-16,-7 2-24 0,-6 0 26 16,-2 1-12-16,0-1 5 0,-1 1-3 0,1-1-3 15,-1 2 10-15,2-1-8 0,2 0 8 0,-3 1-10 16,4-3-1-16,0 1-3 0,-1 0-1 0,1-1-3 15,0 1-1-15,1 0 14 0,2 1-8 16,-1-3 19-16,2 1-5 0,2-1-3 0,-3 1-5 16,-1-2-1-16,4 1-1 0,-2 1-9 0,-1 1 11 0,2 0-13 15,-1 0 8-15,-1 0 1 0,1 0 2 16,-1 1 3-16,0 0-4 0,-1 0 12 0,-2 1-9 16,-1-2 12-16,-2 1-7 0,1-1-5 0,1-2 1 15,-2 1-8-15,-1-1 11 16,2 1-8-16,-1-1 10 0,-1 0-9 0,3-2-4 15,-3 0 4-15,2 0-5 0,1 1 4 0,0 0-3 16,-5 1 8-16,3 0-10 0,-5 1 10 0,0 1-1 16,-2-1-8-16,-2 0 8 0,-4 0-14 0,-3 2 11 15,1 0-3-15,-3 1 7 0,-2 0-2 0,-3 0-4 16,3 0 5-16,-3 0-10 0,-1 0 4 0,0 1-4 16,-2 0 5-16,-1 3-4 0,-2-3 11 15,0 1-2-15,1 1-10 0,0-3 4 0,-1 2-5 16,0-1 6-16,1 2-3 0,-1-1 8 0,2-1-8 15,-2-1-1-15,2 0 10 0,-4 0-9 16,0 0 9-16,-1 1-2 0,0-1 0 0,1 0-3 16,-1 0 7-16,2 0-5 0,-1 0-3 0,1 0 5 0,-1 0-6 15,1 0-1-15,1 0-1 0,1 0 6 16,0 0-4-16,-3-1 5 0,3 1-3 0,-3 0-5 16,0-1 4-16,-1 1-1 0,-1 0 7 0,-4 0-13 15,0 0 8-15,0-1-7 0,-3 0 0 0,-2-1 11 16,-1 1-9-16,-2 1 2 0,0 0-4 15,-2 0 5-15,0 0-2 0,2 0 6 16,-2 0 1-16,0 0-8 0,0 1 6 0,2 2-14 16,-1-1 9-16,1 0-7 0,-1 1 7 0,1-2 7 15,-1 0-9-15,2-1 1 0,1 0-9 0,-1 1-10 16,4 0-7-16,-2 3 1 0,5-4-16 0,-2 0-4 16,4 0-6-16,3 0-32 0,0-1-21 0,1-3-52 15,-1 1-104-15,-2 0-162 0,-5 1-826 0</inkml:trace>
  <inkml:trace contextRef="#ctx0" brushRef="#br0" timeOffset="-80073.23">499 15196 1479 0,'0'0'212'16,"0"0"22"-16,0 0-12 0,0 0-37 0,0 0-57 15,0 0-58-15,0 0-22 0,0 0-27 16,0 0-6-16,0 0-1 0,0 0 5 0,0 0 8 15,10 23 6-15,2-4 0 0,3 5-5 16,0 0-5-16,4 1-5 0,-3-1-5 0,1 2-4 16,0-2-3-16,1-1-3 0,-2-1-4 0,1-1-1 15,-3-1-5-15,0 0-5 0,-2-3-10 0,-1-2-17 16,-2-1-22-16,-3-1-30 0,-1-2-36 16,1-2-55-16,-1-2-65 0,-3-2-75 0,3-3-70 15,-1-2-29-15,0 0-240 0,-1 0 408 0</inkml:trace>
  <inkml:trace contextRef="#ctx0" brushRef="#br0" timeOffset="-79690.56">823 15172 991 0,'0'0'288'0,"0"0"2"0,0 0-15 0,0 0-43 16,0 0-53-16,0 0-51 0,0 0-29 0,0 0-23 15,0 0-18-15,0 0-16 0,0 0-6 16,0 0-9-16,0 0-6 0,-20-39-4 0,21 41-3 15,2 3 5-15,-1 3 5 0,-1 3 0 16,0 4-3-16,-1 5-6 0,0 3-4 0,0 3-4 16,-2 5-1-16,-4 3 0 0,1 3-3 0,-1 4 3 15,-3 2-7-15,-3 0 3 0,4 5-1 0,-3 1 0 16,-3 0-1-16,0 2-2 0,1 0 2 0,-1-1-1 16,-2 0 4-16,3-4-2 0,1-4 0 15,-1-2-3-15,3-4 3 0,0-3-1 0,0-3-1 16,3-4 3-16,0-2-7 0,-3-2 3 0,3-5 0 15,1-3 4-15,0-2 0 0,-1-5 3 0,3-1 3 16,-1-3-1-16,1-2 10 0,2-1-4 0,-2 0-5 16,-1 0-1-16,0-4-13 0,-3-2 1 0,1 0-1 15,-1-1-3-15,-1 0-4 0,2 0-11 16,-3 0-15-16,3 2-14 0,-2-1-21 0,0 1-30 16,2 1-46-16,1 0-96 0,-1 1-99 15,3 0-127-15,0 1-361 0,2 1 232 0</inkml:trace>
  <inkml:trace contextRef="#ctx0" brushRef="#br0" timeOffset="-79262.19">1062 15334 2163 0,'0'0'54'0,"0"0"3"0,0 0-1 15,0 0-3-15,0 0-23 0,0 0-11 16,0 0-1-16,0 0-4 0,0 0-1 0,0 0-6 15,0 0-4-15,136-53-12 0,-109 44-18 0,1 1-38 16,1 1-60-16,-3 1-118 0,-2 2-161 0,-6 0-89 16,-6 3-628-16</inkml:trace>
  <inkml:trace contextRef="#ctx0" brushRef="#br0" timeOffset="-79052.66">1058 15545 2004 0,'0'0'9'0,"0"0"15"0,0 0 39 0,0 0 37 15,0 0-6-15,0 0-14 0,0 0-16 0,0 0-13 16,136-23-19-16,-109 14-10 0,3 0-11 0,0 2-7 16,0-3-13-16,-1 1-26 0,-1 0-37 0,-1 1-73 15,2-1-151-15,-10 4-192 16,-5 2-902-16</inkml:trace>
  <inkml:trace contextRef="#ctx0" brushRef="#br0" timeOffset="-77606.38">1860 14039 378 0,'0'0'186'0,"0"0"-100"0,0 0 13 16,0 0 24-16,0 0 9 0,0 0-15 0,0 0-23 15,0 0-16-15,0 0-13 0,0 0-14 16,0 0-15-16,0 0-11 0,0 0-5 0,0 0-3 16,-8-5 10-16,8 12 9 0,0 3 3 15,0 3 5-15,0 0-5 0,0 3-7 0,0 3-3 16,-1 2-4-16,0 3-2 0,1 2-1 0,-3 2 0 16,0 1-2-16,1 1-3 0,0 4 0 0,2 1-2 15,-2 1-2-15,1 0 5 0,-3 1-3 0,3-2 0 16,1 0-2-16,-1 2-4 0,1-2-2 0,0 1-5 15,0 0 2-15,0 0-3 0,0 0 0 0,0 1 5 16,0 0-3-16,0 0 4 0,0 0-2 16,0 0 0-16,0-2 0 0,0 1-1 0,0 1 3 15,0-1-1-15,0 2 0 0,0-3-1 0,1 1 1 16,0 0 0-16,1-3-1 0,-2 0 3 16,2 0-2-16,-1-2 2 0,0 1-3 0,-1-2 3 15,1 0-2-15,-1-2 0 0,0 2 1 0,0-1-3 16,0 0 3-16,1 0-3 0,0 0 4 0,-1-3-4 15,0-1 2-15,0-1 0 0,0-1-3 16,0-2 5-16,0 1-5 0,0-1 2 0,-2 1-2 16,2 1 0-16,-3 0 1 0,-1 1-3 0,2 0 2 15,1 0-2-15,0 0 3 0,-2 0 1 16,2-2 2-16,-1-1 1 0,0-1 0 0,2-1 2 16,0 0-3-16,0-1 1 0,0 2 1 0,0-3-2 15,0 2-2-15,0-1 6 0,0-1-6 16,0 2 5-16,0-1 5 0,0 0-5 0,0 1 3 0,0-1-5 15,0 2 2-15,0-1-5 0,0 1 6 0,0 1-1 16,0-1-4-16,-1 1 4 0,1 0-6 16,0-1-1-16,0 2-4 0,0-1 1 15,0-1-4-15,0 1 2 0,0-1 6 0,0 2-6 0,0-1 6 16,0 1-5-16,0-1 3 0,0 1-4 0,0 0 2 16,0-1 4-16,0 0-8 0,0-1 10 15,0 1-10-15,0 0 1 0,0-2 1 0,0 2-2 16,0-1 4-16,0-1-2 0,0 1 5 0,0-1-6 15,0 0 7-15,0-2-6 0,0 2-2 16,0-4 3-16,0 3-4 0,0-2 9 0,0 1-7 16,0 0 5-16,0 0-4 0,0-1 0 0,0 1 2 15,0-1 0-15,0 1-1 0,-2-1-4 0,1 2 7 16,-2-1-7-16,0-1 9 0,1 1-1 16,1-2-4-16,-2-1 6 0,2 0-2 0,1-3 2 15,-2 2-4-15,2-3 5 0,-1 2-8 0,1-1 2 16,0 1 3-16,-1-1-1 0,1 2 4 0,0-1-5 15,0 0 8-15,0 1-6 0,0 0 4 16,0 2-2-16,0 0-4 0,0 1 4 0,0 0 1 0,0 0 5 16,0 0-5-16,0 1 8 0,0-2-11 15,0-2-1-15,0-3 3 0,2-1-11 0,0 1 6 16,-1-2-4-16,1-1 3 0,-2 1-1 16,1-2 4-16,-1 0-2 0,0 0-4 0,0-1 2 15,0 0-3-15,0 0 1 0,0 0-11 16,0-1 2-16,0 0-7 0,0-2-2 0,0 2-2 0,0-1-15 15,0 3-4-15,0-1-13 0,-1 2-11 0,-2 0-28 16,0 1-29-16,1 0-30 0,-2 1-30 16,-1-1 3-16,2 0-10 0,-2 1 6 0,2 0-1 15,2-2-19-15,-2-3-21 0,2 0 18 0,-1-2-36 16</inkml:trace>
  <inkml:trace contextRef="#ctx0" brushRef="#br0" timeOffset="-77279.47">1646 17508 996 0,'0'0'171'0,"0"0"-54"16,0 0-4-16,0 0-34 0,0 0-13 0,0 0 10 0,0 0-2 15,0 0-10-15,0 0-22 0,0 0-4 16,0 0-13-16,0 0 0 0,0 0 0 0,83 97-4 15,-74-89 2-15,1 0 1 0,-4-1 11 0,0-1-8 16,2-2 5-16,-4 1-8 0,2-1-10 16,-2-1 2-16,1-2-7 0,-2 0 8 0,2 1-13 15,-1-2 11-15,-2 0-9 0,4-2 8 0,-2-2 7 16,3-3 0-16,0-4 2 0,-1 0-15 0,2-4 6 16,0-1-22-16,0-2-2 0,-1 0-19 15,3-1-32-15,-1-5-36 0,3 1-105 0,-2-5-138 16,-1 6-144-16,-2 7-564 0</inkml:trace>
  <inkml:trace contextRef="#ctx0" brushRef="#br0" timeOffset="-76521.78">1588 14265 522 0,'0'0'56'0,"0"0"-2"0,0 0 10 16,0 0 24-16,0 0 20 0,0 0 17 0,0 0 23 16,0 0 3-16,0 0-10 0,0 0-12 0,0 0-16 15,0 0-11-15,0 0-5 0,0 0-5 0,85-104-8 16,-73 90-11-16,-1-1-11 0,0 2-7 15,0-1-12-15,-1 0-7 0,0 0-7 16,0 2-6-16,0-2-3 0,0 2-1 0,-3 0-3 16,2 2-3-16,-2 1-5 0,2 1-4 0,-1 1 0 0,-2 1 0 15,0 2 5-15,0 1-2 0,-2 3-2 16,-1 0 4-16,3 0 1 0,-4 6 5 0,5 2 6 16,-4 4 2-16,6 3-2 0,-3 4-3 0,0 6-6 15,1-1-6-15,0 1-2 0,-2-1-2 0,2 0-5 16,-3 0-8-16,4-4-14 0,-1 0-21 15,-1-1-34-15,2-2-48 0,1 2-58 0,0-3-78 16,-4 0-100-16,2-4-82 0,-5-4-646 0</inkml:trace>
  <inkml:trace contextRef="#ctx0" brushRef="#br0" timeOffset="-75039.03">2503 13544 452 0,'0'0'96'0,"0"0"-7"15,0 0 21-15,0 0 16 0,0 0-2 0,0 0-28 16,0 0-24-16,0 0-4 0,0 0-2 0,0 0 2 15,0 0-2-15,0 0-5 0,-102-31-7 16,102 31-12-16,0-1-8 0,0 1-12 0,0 0-4 0,0 0-10 16,0 0-5-16,0 0-11 15,0 0-5-15,0 0-2 0,2 0 6 0,1 0 8 16,0 0 5-16,0 2 5 0,4 0 2 0,0 1 1 0,-1-2 1 16,7 1 5-16,-1-1 5 0,2 1 3 0,3 0 5 15,3-1-1-15,1 1-2 0,3 0-4 16,5-1-2-16,2-1-3 0,5 0 3 0,3 0 2 15,2 0 3-15,4 0 2 0,-1 0 1 16,3 0-1-16,5-1-3 0,-1-2-4 0,0 2-4 16,1-1-8-16,0 1-1 0,-2-1-4 0,0 2-1 15,0 0 1-15,-2 0 1 0,1-1 4 0,-4 1-2 16,4-1 0-16,-5 1-3 0,3-1 0 16,-4 1-1-16,-2-1-1 0,1 1-2 0,2-1 0 15,-2-1 0-15,-2 1 0 0,1 1 3 0,-4-1-3 16,4-1 0-16,-1 1-1 0,0-2 0 0,0 1 1 15,-1 0-2-15,1-1 1 0,0 2 1 0,-5-1-1 16,2 1 1-16,-5 1-1 0,0 0-4 0,-2 0 4 16,-1 0 0-16,-1 3 0 0,-3-2 4 15,3 3-5-15,-5-1 2 0,5 1-1 16,-2-2 1-16,-1 0 0 0,2 2-1 0,-2-2 2 0,2 1 2 16,2-1 1-16,1-1 1 0,-2 0-1 0,1 0-6 15,3 1 4-15,-3-2 1 0,5 1-1 16,-1-1 7-16,1 0-5 0,4 0-1 0,-4 0 2 15,3 0-4-15,-2 0 1 0,0 0 1 0,-2 0 1 16,5 0-2-16,-4-1 5 0,4-2-1 16,0 1 0-16,-2 0 4 0,4-2-4 0,-1 1 2 15,-1-1-1-15,-1 2 1 0,1-2-1 0,0 2-1 16,-5 0 0-16,3-1-1 0,-2 2 0 0,-2-2-1 16,1 0 2-16,-2 0-5 0,-1 0 2 15,-2-1 0-15,0 2-2 0,-5 0 0 0,1 1-2 16,-3-2 0-16,-3 2 1 0,-1 1 3 0,-2 0-3 15,-2 0-2-15,0 0 1 0,-3 0-3 0,2 0 4 16,-3 0-1-16,1 0 2 0,-1 0 0 0,0 0-1 16,-1 1 0-16,-3 0-1 0,4 1 2 0,-1-2-2 15,-1 0 2-15,1 0-1 0,1 0 4 16,6 0-2-16,-3 0 0 0,3 0 3 16,0 0-4-16,1 0 7 0,1 0-1 0,0-3-1 15,-3 1 0-15,4 0 0 0,-3-1 1 0,1 1 0 16,0 0 3-16,-1-1-4 0,-2 1 2 0,2 0-2 15,-3-1 0-15,0 1 0 0,-2 0-2 16,0-1-1-16,1 2-1 0,-2-1-1 0,-3 1-3 16,-1 0 0-16,-2 1-4 0,1-1-2 0,-2 1-1 15,-2 0-4-15,0 0 0 0,0 0-6 0,0 0-10 16,0 0-20-16,0 0-32 0,0 0-34 0,-3 0-24 16,1 0-8-16,1 0-3 0,0 0 18 15,1 0 13-15,0 0 7 0,0 0 10 0,0 0-3 16,0 1-10-16,0 1-16 0,1-1-22 0,2-1-40 15,1 1 14-15,-1-1-139 0,0 0 162 0</inkml:trace>
  <inkml:trace contextRef="#ctx0" brushRef="#br0" timeOffset="-74737.04">6283 13326 719 0,'0'0'156'0,"0"0"-29"0,0 0-8 0,0 0-12 16,0 0-24-16,0 0-15 0,0 0-9 16,0 0-8-16,0 0-6 0,0 0-7 0,0 0-3 15,0 0 0-15,0 0 2 0,91-40 2 0,-74 45 2 16,-3 1 2-16,3 2 4 0,-4 0 4 0,1 1 0 16,-3 0 1-16,-3 0-4 0,1 2 2 0,-3-2-1 15,-2 2-4-15,-1-2 0 0,-1 1-1 16,-2 0-2-16,0 1-1 0,0-1 0 0,-5 1-8 15,1-2-1-15,-2 1-1 0,-3-2-10 0,2 1 2 16,-3-1-6-16,-2 0-4 0,-1 1-1 0,0-1-12 16,-1-2-15-16,0 1-24 0,1 0-48 0,0-1-66 15,-3 0-102-15,4 0-132 0,2-2-122 16,2 0-636-16</inkml:trace>
  <inkml:trace contextRef="#ctx0" brushRef="#br0" timeOffset="-74001.2">2702 13355 680 0,'0'0'184'0,"0"0"8"0,0 0 29 16,0 0-3-16,0 0-33 0,0 0-30 15,0 0-25-15,0 0-25 0,0 0-24 0,0 0-25 16,0 0-17-16,0 0-15 0,0 0-7 0,0 0-6 16,-53-12-2-16,39 17 4 0,1 2 2 15,1 2 6-15,-3 0 5 0,1 0 1 0,2 0 0 16,-3-1-4-16,4 1-5 0,0 1-4 0,0-2-3 16,2 1-1-16,1 0-1 0,3-1 1 0,-1 1-2 15,4-1-2-15,1 0-4 0,1 1-2 0,0 0 2 16,7 0 0-16,-1 1 3 0,3 1 1 0,2-1-2 15,6 1-2-15,-3-1-5 0,6-1-4 16,1 1-4-16,4 1-10 0,-3-2-12 0,4-1-27 16,0 1-49-16,3-1-93 0,-1-1-185 0,-7-1-144 15,-8-3-673-15</inkml:trace>
  <inkml:trace contextRef="#ctx0" brushRef="#br0" timeOffset="-73288.9">885 16636 418 0,'0'0'276'0,"0"0"-50"16,0 0 6-16,0 0 10 0,0 0-8 0,0 0-12 15,0 0-28-15,0 0-22 0,0 0-33 16,0 0-32-16,0 0-35 0,0 0-29 0,0 0-22 16,0 0-13-16,-9-12-2 0,9 25 1 0,0 4 4 15,0 3-8-15,0 4 5 0,0 1-13 16,0 2-2-16,0 0 4 0,0 2-17 0,-1 0 1 16,-3 1-13-16,-1 0-11 0,2 0-13 0,-1-3-14 15,-1 0-27-15,0-2-46 0,0-2-47 0,1-2-54 16,-2-4-33-16,6-2-45 0,-2-3-31 0,0-5 4 15,2-4-62-15</inkml:trace>
  <inkml:trace contextRef="#ctx0" brushRef="#br0" timeOffset="-73039.58">1085 16467 688 0,'0'0'350'0,"0"0"-60"16,0 0-4-16,0 0-25 0,0 0-58 0,0 0-48 15,0 0-34-15,0 0-32 0,0 0-34 0,0 0-23 16,0 0-23-16,0 0 7 0,0 0-5 16,10 32-3-16,-7-7 2 0,-3 2-3 0,2 1 3 15,1 0-5-15,0 0 3 0,-2-1-6 0,-1 1-4 16,1 0 2-16,-1-1-5 0,0 1 2 16,0-2-7-16,0-1-5 0,-1-1-12 0,-2-3-12 15,2-2-28-15,-3-2-39 0,3 1-47 0,-3-5-70 16,1 0-52-16,0-3-54 0,2-1-52 0,-1-4 25 15,1-1-269-15</inkml:trace>
  <inkml:trace contextRef="#ctx0" brushRef="#br0" timeOffset="-72844.55">809 16836 1367 0,'0'0'158'0,"0"0"-55"15,0 0 7-15,0 0 11 0,0 0-8 0,0 0 5 16,0 0-10-16,0 0-10 0,0 0-22 16,0 0-16-16,0 0-18 0,116-27-9 0,-90 17-11 15,-1 1-18-15,2 0-9 0,0-2-30 0,1 0-28 16,-1 1-60-16,-1-1-82 0,1 1-148 0,-9 3-175 16,-5 1-693-16</inkml:trace>
  <inkml:trace contextRef="#ctx0" brushRef="#br0" timeOffset="-71852.23">4903 13148 938 0,'0'0'132'16,"0"0"-36"-16,0 0 39 0,0 0 39 0,0 0-7 16,0 0-29-16,0 0-21 0,0 0-15 0,0 0-13 15,0 0-12-15,0 0-16 0,0 0-23 0,0 0-11 16,0 0-12-16,3-55-3 0,-1 65 2 15,-1 3 4-15,5 2 4 0,-3 1-3 0,0 2 1 16,3 1-6-16,-3 0-4 0,5-3-2 0,-5 3-3 16,4-3-1-16,-2 1-3 0,1-3 0 15,2 0-2-15,-3-1 1 0,2-2 0 0,0-1-1 16,-3 0 1-16,6-3-3 0,-1-3 2 0,-1 0 2 16,-1-3 5-16,1-1 6 0,1 0 3 0,-1 0 4 15,1-5 0-15,0-2 0 0,-1-1 0 0,-1 0-2 16,3-2 0-16,0-2 2 0,-1 1-1 15,1-1-4-15,-1-1 0 0,0 0-5 0,2-1-2 16,0-2-5-16,0-2-1 0,2-1-4 16,2-1-6-16,-1 2-6 0,-1 0-18 0,0 0-19 15,0 4-30-15,-3 1-41 0,0 3-84 0,-3 1-133 16,-3 5-177-16,-2 1-778 0</inkml:trace>
  <inkml:trace contextRef="#ctx0" brushRef="#br0" timeOffset="-71472.22">5069 13072 1691 0,'0'0'78'0,"0"0"-43"16,0 0 4-16,0 0 11 0,0 0-13 15,0 0-22-15,0 0 8 0,0 0 18 0,0 0 13 16,0 0 1-16,0 0-5 0,0 0-5 16,0 0-7-16,74 133-6 0,-58-110-3 0,-3 0-6 15,4-2-4-15,-2 0-3 0,4-1-5 0,-2-2-3 16,-2-1 0-16,4-1-3 0,-5-4 1 0,2-1 1 16,-2-1 2-16,0-3 2 0,0-4 4 0,-1-1 4 15,2-2 5-15,-4 0 7 0,0 0 3 0,-1-5 2 16,-2-2 4-16,-1-3 0 0,0 0 3 0,2-2-7 15,-2-3-8-15,0-3-7 0,0 0-9 16,0-2-3-16,-1-2-1 0,0 0-5 0,1-3-5 16,-3 0-8-16,3-2-13 0,-4 2-12 0,3 0-22 15,-2 2-26-15,-1 2-54 0,1 3-130 16,-2 1-145-16,0 6-149 0,1 3-686 0</inkml:trace>
  <inkml:trace contextRef="#ctx0" brushRef="#br0" timeOffset="-69877.92">2257 15601 963 0,'0'0'384'0,"0"0"-328"15,0 0 0-15,0 0 10 0,0 0-6 0,0 0-9 16,0 0-19-16,0 0-11 0,0 0-9 15,0 0-7-15,0 0-2 0,0 0-4 0,0 0-4 16,132-33-11-16,-103 30-23 0,2 1-48 16,1-1-86-16,7 1-141 0,-10-1-87 0,-9 2-272 0</inkml:trace>
  <inkml:trace contextRef="#ctx0" brushRef="#br0" timeOffset="-69696.69">3466 15536 994 0,'0'0'56'0,"0"0"-16"0,0 0 26 15,0 0-9-15,0 0-32 0,0 0-27 0,0 0-25 16,0 0-33-16,0 0-28 0,0 0-31 0,0 0-22 16,0 0 0-16,123 14 19 0,-102-13 31 0,4 0 1 15,1-1 21-15,-1 1-12 0,-11-1-126 0</inkml:trace>
  <inkml:trace contextRef="#ctx0" brushRef="#br0" timeOffset="-69482.91">5156 15444 128 0,'0'0'107'0,"0"0"-1"0,125-6 27 15,-85 4 25-15,-6 2 0 0,-4 0-4 0,-2 0-8 16,-4 0-9-16,-2 1-8 0,-2 0-10 15,0 1-18-15,3-1-23 0,-4 1-24 0,3-1-23 16,3 0-9-16,0-1-18 0,1 0-14 0,4 0-13 16,-2 0-30-16,2 0-30 0,2 0-45 15,1 0-58-15,7-1-78 0,-11-2-53 0,-9 2-384 0</inkml:trace>
  <inkml:trace contextRef="#ctx0" brushRef="#br0" timeOffset="-69295.93">6747 15276 946 0,'0'0'56'16,"0"0"2"-16,0 0 41 0,0 0-2 0,0 0-20 16,0 0-13-16,0 0-1 0,0 0-5 0,0 0-17 15,124 0-17-15,-104 0-17 0,-1 0-11 0,0 0-21 16,2 0-44-16,0 0-88 0,-2 0-137 15,-4 0-184-15,-5 0-85 0</inkml:trace>
  <inkml:trace contextRef="#ctx0" brushRef="#br0" timeOffset="-68711.69">2170 16030 1234 0,'0'0'12'0,"0"0"33"0,0 0 26 0,0 0 11 16,0 0-9-16,0 0-23 0,0 0-21 0,0 0-12 16,0 0 7-16,0 0-2 0,0 0 0 0,0 0-3 15,0 0-10-15,64-20-5 0,-42 16-6 0,0 2-9 16,7 0-28-16,2-2-46 0,3 1-62 16,5-2-86-16,2 2-88 0,-8-1 0 0,-10 3-233 0</inkml:trace>
  <inkml:trace contextRef="#ctx0" brushRef="#br0" timeOffset="-68526.94">3493 15913 1087 0,'0'0'143'0,"0"0"-15"0,0 0 6 16,0 0-17-16,0 0-54 0,0 0-38 0,0 0-19 15,127-7-13-15,-109 7-15 0,1 0-18 0,3 0-4 16,5 0-36-16,0 0-41 0,8 0-61 0,-1 0-78 15,6 0-36-15,-10 0 38 0,-9 0-135 0</inkml:trace>
  <inkml:trace contextRef="#ctx0" brushRef="#br0" timeOffset="-68352.29">4767 15818 353 0,'0'0'224'0,"0"0"39"0,0 0 2 15,130-18-48-15,-107 15-49 0,-3 0-36 0,-4 1-22 16,-2 1-23-16,-4 0-17 0,-2 1-16 0,1 0-10 15,-5 0-13-15,3 0-14 0,-3 0-8 0,3 2-11 16,1 0-4-16,1 1-12 0,-1 0-16 16,6 2-18-16,-1-1-32 0,5 1-25 0,1 0-28 15,2-1-18-15,2 1-19 0,0 0-28 16,6-2-55-16,-6 1-11 0,-7-2-278 0</inkml:trace>
  <inkml:trace contextRef="#ctx0" brushRef="#br0" timeOffset="-68126.97">6374 15790 424 0,'0'0'171'0,"0"0"-40"0,0 0-3 0,129-14-19 16,-99 11-57-16,-3 0-34 0,-2 1-3 0,1 2 17 16,-2 0 10-16,-3 0 18 0,1 0 10 15,-1 0 3-15,1 4 0 0,-2-1-3 0,3-1-8 16,0 2-13-16,0-2-4 0,2 2-15 0,-1-2-8 15,3 0-11-15,-1-1-9 0,-1 1-7 16,-1-2-7-16,2 0-6 0,-2 0-23 0,1 0-24 16,0 0-39-16,-2 0-64 0,-1-1-99 0,-5 0-73 15,-7-1-329-15</inkml:trace>
  <inkml:trace contextRef="#ctx0" brushRef="#br0" timeOffset="-67371.97">4192 13940 1393 0,'0'0'-9'0,"0"0"21"0,0 0 22 16,0 0 43-16,0 0 11 0,0 0-19 0,0 0-9 16,0 0-7-16,0 0-2 0,0 0 7 0,0 0-4 15,0 0-8-15,0 0-20 0,0 0-20 0,22-63-16 16,-22 70-1-16,0 2 4 0,-1 3 4 15,-3 2 0-15,2 3-3 0,1-1 1 16,-1 1-4-16,-2 1-6 0,3 2-6 0,1 0-20 16,0 3-33-16,0 2-45 0,0 0-72 0,5 2-80 15,-3 1-67-15,-1-6-309 0,0-7 400 0</inkml:trace>
  <inkml:trace contextRef="#ctx0" brushRef="#br0" timeOffset="-67200.66">4261 14841 804 0,'0'0'63'0,"0"0"-9"0,0 0 16 16,0 0 6-16,0 0-24 0,0 0-23 0,20 119-19 15,-17-102-6-15,-2 0-3 0,2 2-3 16,-2 0-5-16,1 1-16 0,2 1-36 0,-1 0-49 16,-1 0-55-16,0 1-41 0,3-2 27 0,-3-5-3 15,-2-5-60-15</inkml:trace>
  <inkml:trace contextRef="#ctx0" brushRef="#br0" timeOffset="-67043.98">4267 15550 136 0,'0'0'95'0,"0"0"-80"0,0 0 30 16,0 0 16-16,0 0 5 0,0 0-8 0,-18 133-34 16,17-116-18-16,1 1-10 0,0-2 0 0,0 2-3 15,0-1 1-15,1 1 0 0,0-1-5 16,2 1-5-16,-3 0-21 0,0 0-24 0,0-2-6 15,0-3-34-15,0-5-85 0</inkml:trace>
  <inkml:trace contextRef="#ctx0" brushRef="#br0" timeOffset="-66820.94">4264 16486 669 0,'0'0'351'0,"0"0"-309"0,0 0-15 16,0 0 8-16,-37 120 11 0,28-97-2 16,5-1 4-16,-3 0-6 0,3-2-8 0,-1-2-24 15,3-1-8-15,-1-1-7 0,2-2-6 0,1 0-4 16,0-3-12-16,0 1-19 0,4-2-42 0,-2 0-42 16,5-2-50-16,-4 2-36 0,4 0 7 0,-2 1 36 15,3-1-50-15,-5-2 196 0,1-3 27 0</inkml:trace>
  <inkml:trace contextRef="#ctx0" brushRef="#br0" timeOffset="-66539.66">4228 17084 21 0,'0'0'131'0,"0"0"11"16,0 0 46-16,0 0 42 0,0 0-21 0,0 0-23 16,0 0-41-16,0 0-28 0,0 0-25 0,-15 124-13 15,15-113 3-15,0 2-6 0,0 0-1 0,0 2-7 16,0 0 1-16,0 2-5 0,0 2 11 15,0 0 7-15,1 2-9 0,0 2 1 0,1 1-17 16,-1 0-7-16,1 2-14 0,2-1 0 16,-1 0-8-16,-2-1-6 0,0-1 4 0,0-1-9 15,3-1-7-15,-3-1-6 0,1 0-1 0,-1 1-10 16,0 0 9-16,0-1-8 0,3-1-6 0,-3-3 2 16,0-4-14-16,0-2 2 0,-1-2-42 0,1 0-19 15,-1 0-62-15,0-1-46 0,0 0-24 0,0-1-50 16,0-2-3-16,0-1-47 0,0 0-30 0,0-3 35 15,0 0 23-15</inkml:trace>
  <inkml:trace contextRef="#ctx0" brushRef="#br0" timeOffset="-65916.52">4600 13955 715 0,'0'0'158'0,"0"0"-11"0,0 0-14 0,0 0-10 16,0 0-31-16,0 0-24 0,0 0-5 16,0 0 1-16,0 0 2 0,0 0 1 0,0 0-7 15,0 0-3-15,0 0-6 0,-17 118-3 16,17-92-3-16,0 1-10 0,0 0-11 0,0 2-9 16,0 0-9-16,0 0-5 0,-1 1-5 15,0 2-14-15,0 3-23 0,1 0-32 0,0 1-36 0,-1-2-46 16,1 1-63-16,-3 0-63 0,2 1-48 15,-1-9 17-15,2-11-186 0</inkml:trace>
  <inkml:trace contextRef="#ctx0" brushRef="#br0" timeOffset="-65725.77">4513 15133 64 0,'0'0'197'0,"0"0"-99"0,0 0 36 0,0 0 35 0,8 118 13 15,-7-97-9-15,5 0-15 0,-2-1-12 16,3-1-21-16,-2-1-8 0,2 1-15 0,-3-2-12 15,2 0-16-15,-2-1-15 0,2 1-8 0,-4-1-15 16,-1 1-7-16,0 0-14 0,-1-1-5 0,1 0-7 16,-1 0-8-16,0 2-7 0,0-2-23 15,0 1-28-15,0 2-38 0,0-3-48 0,0 3-54 16,0 0-50-16,0 0-81 0,0-5 22 0,0-5-253 0</inkml:trace>
  <inkml:trace contextRef="#ctx0" brushRef="#br0" timeOffset="-65532.96">4462 16298 687 0,'0'0'222'0,"0"0"-166"16,0 0 4-16,0 0 6 0,0 0-5 16,0 0-27-16,0 0-23 0,0 0-7 0,1 121-15 15,5-109 1-15,-2 1-5 0,1-2-2 0,-2 3-1 16,-1-2-19-16,1 2-28 0,0-2-50 15,-1 0-56-15,-1-1-42 0,1 2 20 0,1-4-143 16,-3-2 336-16</inkml:trace>
  <inkml:trace contextRef="#ctx0" brushRef="#br0" timeOffset="-65205.59">4500 16836 0 0,'0'0'154'15,"0"0"-60"-15,0 0-1 0,0 0 14 16,0 0-23-16,4 118-8 0,-4-99 6 0,1 1-8 15,-1 0-16-15,0 0-11 0,0-1-22 16,0 0-1-16,0 1-11 0,0-1-9 0,0 1 22 16,0-1 4-16,0 1 27 0,3-1 3 0,-2 2 2 15,0 0-4-15,-1 2-8 0,1 0 14 0,0 1-5 16,-1-1 6-16,1 0-11 0,1-1-11 16,1-2-20-16,0-1-7 0,-2 0 3 0,2-2-7 15,2 1 12-15,-3 1-3 0,3-3 0 0,-1 0-9 16,-2-1 3-16,0-1-10 0,3-1-3 0,-3-1 11 15,-1 1-13-15,4-1 9 0,-4 0-2 16,1 0-1-16,-1-3-3 0,1 2 4 0,-2-2-10 16,0 1-6-16,1-2 2 0,-1 0-13 0,0-1 0 15,0 0-12-15,0 1-13 0,-1 1-21 0,-2-1-22 16,0-1-5-16,-2 1-25 0,3-1-22 16,0-1-51-16,-3 0-63 0,4-1-47 0,-1-3-90 0</inkml:trace>
  <inkml:trace contextRef="#ctx0" brushRef="#br0" timeOffset="-63479.25">3549 15040 146 0,'0'0'204'0,"0"0"-85"0,0 0 27 16,0 0 24-16,0 0 3 0,0 0-9 16,0 0 1-16,0 0-3 0,0 0-9 0,0 0-16 15,0 0-9-15,0 0-14 0,0 0-10 0,-32-50-10 16,32 50-11-16,0 0-13 0,0 0-11 0,-2 0-10 16,2 0-11-16,0 0-8 0,-1 0-10 0,1 0-5 15,0 0-8-15,-1 3-4 0,1 1 0 0,0 3-3 16,0 3 7-16,-4 2 4 0,3 3 3 15,0 2 2-15,0 2 0 0,1 2-2 0,-1 3 1 16,0 1-1-16,0 1 0 0,1 1-1 0,-1 0 0 16,-2 3-2-16,2 0 0 0,0 2 0 15,0 1-3-15,0 2 1 0,-1 0-2 0,-2 0-1 16,2 2 2-16,-1-2-5 0,0 0 4 0,0 1-4 16,1-2-2-16,2 1 6 0,0 0-10 0,0-2 9 15,0 3 2-15,0-2-1 0,0 1 9 0,0-1-7 16,0-2-1-16,0 1-3 0,0-2 0 15,0-1-3-15,0-2 1 0,0 0-1 0,0 1 0 16,-1-1 1-16,0-1-3 0,0 1 5 16,1-2-4-16,0 0 4 0,0-1 1 0,0-1-2 15,0-1 0-15,0-1 1 0,0 0 0 0,2-2-8 16,-1-1 7-16,1-1-5 0,3-1-2 0,-1-4 6 16,1 2-6-16,-1-3 1 0,-1 1 1 0,3-2 6 15,-2 0-4-15,1 1 4 0,-1-2-4 0,1 0-3 16,-2-1 3-16,-2 0 0 0,1-1 5 15,2 0-6-15,-3 0 7 0,0-1-8 0,-1-1 2 16,1-1 5-16,-1 0-3 0,0 0 6 0,0-1-5 16,0 1 8-16,0-1-5 0,0 0 5 0,0-1-2 15,0 0-7-15,-1-1 2 0,0 2-5 16,0-2 4-16,0 1-3 0,-2 0 4 0,2-1-3 16,1 1-5-16,-1 0 3 0,1-1-3 0,0-1 2 15,0 2-3-15,0-1 6 0,0-1-7 16,0 0 5-16,0-1 1 0,0 0-10 0,2 0 9 15,2 0-4-15,-2 0 6 0,0 0 0 0,3 0 3 16,-1 0-4-16,0 0-3 0,3 0 9 0,0 0-7 16,-2-1 7-16,3-1-2 0,3-1 1 15,-1 1-2-15,3 0 1 0,2-1-2 0,-2 1-3 16,5 0 2-16,0-1-2 0,-2 2 6 0,3 0-6 16,0 0 7-16,0 1-4 0,-3-1-8 0,1 1 8 15,-1 0-7-15,-1 0 4 0,2 0 2 0,-4 0 3 16,5 0-6-16,-4 0 6 0,4 0-2 0,-1 0-8 15,-1 0 8-15,2 0-5 0,2 0 4 16,0-1 2-16,-1-2-2 0,2 1-4 0,0-1 2 16,0-2 2-16,2 0-2 0,4 1 4 0,-3 0-4 15,4 1 2-15,-3 1-1 0,0 0-2 0,2-1 5 16,-1 0-7-16,2 0 6 0,1 1 0 16,0 0 2-16,-2 1 0 0,2-2 2 0,1 2-9 15,-2 0 1-15,-1-1 4 0,-1-1-8 0,2 1 10 16,-5-2-5-16,4 1 3 0,-5 1 0 15,0-2-6-15,4 2 7 0,-5 0-2 0,-1-1 2 16,-2 1 3-16,-1 1-4 0,2 0-4 0,-1 1 2 16,-3 0-4-16,3 0 1 0,0 0 8 15,1 0-8-15,-4 0 2 0,3 0 0 0,-2 0 2 16,-1 0 0-16,-1 2 4 0,2 0-2 0,-3 1-8 16,4-1 9-16,-2 0-7 0,2 0 4 0,2 1 4 15,-1 0-3-15,0 0-1 0,1-1 3 0,0-1 1 16,0 0-4-16,0-1 5 0,-2 0-10 0,-4 0 4 15,-1 0-2-15,-2 0 1 0,-1 0 3 0,-2 1-6 16,-3-1 5-16,-2 2-6 0,0-2-5 16,-2 1-6-16,0-1-12 0,0 0-16 15,0 0-21-15,0 0-27 0,0 0-56 0,-3 0-68 16,0 0-116-16,-1 0-173 0,0 0-882 0</inkml:trace>
  <inkml:trace contextRef="#ctx0" brushRef="#br0" timeOffset="-62053.23">3445 14966 745 0,'0'0'15'0,"0"0"28"0,0 0 24 0,0 0 15 16,0 0-1-16,0 0-3 0,0 0-1 16,0 0-8-16,0 0-14 0,0 0-30 0,0 0-12 15,0 0 12-15,0 0 32 0,-68 17 39 16,83-17 24-16,3 0 4 0,0 0-3 0,6 0-13 0,0-1-10 16,5 0-9-16,1 0-11 0,2 0-9 15,5-1-10-15,0 1-12 0,3 1-4 0,1-1-6 16,5 1-2-16,-2 0-3 0,4-1-3 0,-4 1-4 15,5-1-1-15,-1 0 2 0,2-1-5 16,1 1 4-16,-1 0-3 0,-2 0-1 0,1 0-1 16,1-2-5-16,-2 2-2 0,-3 0-4 15,0 1-2-15,-3 0 1 0,-6 0 0 0,1 0-1 16,-5 1-1-16,-1 3-5 0,-1 0 1 0,0 1 4 16,-3 1-2-16,-3 0 1 0,2-1-1 0,-4 1 0 15,0-2-1-15,-1 3 2 0,-2-2 0 0,3 1-4 16,-2 0 2-16,1-3-3 0,-2 1 3 0,1-2 3 15,-1-1-1-15,0-1 3 0,1 0-3 16,-4 0 1-16,3 0-2 0,-1-2 3 0,0-2-3 16,-4 1 1-16,4 1-3 0,-6-2 4 0,3 2-3 15,-1 1-2-15,-1-1 4 0,-3 1-7 0,-1 1 2 16,2-1 2-16,-3 0-2 0,-2 1 4 16,-1-1-4-16,0 1 2 0,-3-1-2 0,1 1 1 15,-1-2-1-15,-2 2 1 0,1-1 2 16,3 1-3-16,-3 0 4 0,1-2-5 0,-1 2 4 15,0 0-2-15,-1 0 2 0,0 0 3 0,0 0 1 16,0 0 1-16,0 0 0 0,0 0 2 0,0 0-2 16,0 0 4-16,0 0-3 0,0 0 2 0,0 0 2 15,0 2-4-15,0-1 1 0,0 2-4 0,0 0-1 16,0 2-1-16,-1 1 1 0,1-2-1 16,-1 3-1-16,1-1 3 0,-1-1-3 0,1 2 0 15,0 1 1-15,0 1-1 0,0 0-2 0,0 1 0 16,0 1-1-16,0 1 0 0,0 1 2 0,0 0-1 15,0-1 5-15,0 1-10 0,-1-1 3 16,1 1 3-16,0 1-4 0,0-1 10 0,0 0-6 16,0 0 1-16,0 0-2 0,0 0-6 0,0 0 7 15,0 1-4-15,0 1 2 0,0 0 2 0,1 1-5 16,-1 0 4-16,0 1 2 0,1-2-6 16,-1 0 7-16,0 2-2 0,0-1-3 0,0 0 10 15,0 0-8-15,0 1 3 0,0 0-7 0,0-1 4 16,0 2 0-16,0-2-2 0,-1 0 7 15,1 0-7-15,-1 0 3 0,1 0 1 0,-1-1 2 16,1 0-3-16,0 0 3 0,-2 0-3 0,2 0-3 16,0 1 3-16,0 1-2 0,0 1 6 15,-2 0 0-15,2 1 2 0,0-2-3 0,0 0-4 0,0 1 3 16,0-1-8-16,0 0 5 0,0 0 0 0,0 1 1 16,0 0 2-16,0 0 1 0,0 1 0 15,0-1-7-15,-1 0 7 0,1-1-5 0,0-1 3 16,0 0 0-16,0 0-1 0,0 1 1 0,0-3-4 15,0 0 3-15,0 1-2 0,0-1 1 0,0-1 1 16,0 1 4-16,0-1-5 0,0 1 3 16,0-2-4-16,-1 1-3 0,0-1 2 0,0-1-3 15,-1 1 9-15,0-2-4 0,2 0 4 0,-4 1-5 16,4-3-5-16,-1 0 8 0,0 1-10 16,0 0 10-16,0 2-3 0,-1-2 1 0,0 0 1 15,1 2 0-15,0-3-2 0,1 1-4 0,0-1 5 16,0 0-4-16,0 0 6 0,0 0-2 0,0 0 1 15,0-1-2-15,0 0-6 0,0 0 8 16,0 0-9-16,0 0 8 0,0-2-2 0,0 0 3 16,0-2-2-16,0 1-2 0,0-2-1 0,0-1-13 15,0 1 4-15,0-2-9 0,0 0-1 0,0 0-6 16,0 1-10-16,0-1-15 0,-1 1-27 0,0 0-24 16,-3 0-28-16,0 3-39 0,-1 1-30 0,-2 2-16 15,-1 2-25-15,-1 1-7 0,-2 1-25 16,2 1-62-16,3-3-29 0,0-4-357 0</inkml:trace>
  <inkml:trace contextRef="#ctx0" brushRef="#br0" timeOffset="-51871.45">5559 15048 0 0,'0'0'0'16,"0"0"0"-16,0 0 0 0,0 0 0 0,0 0 0 15,0 0 0-15,0 0 0 0,0 0 4 16,0 0 103-16,0 0-37 0,0 0-29 0,0 0-16 16,0-7-7-16,0 6 0 0,0-1 16 0,0 1 16 15,-1 0 16-15,1-1 13 0,-1 1 4 16,1 0-3-16,0-1-4 0,0 1-12 0,0 0-8 15,0-2-8-15,0 0-4 0,0 0 0 0,0-1-3 16,0 2 5-16,0-2-2 0,0 1 9 16,0 1 2-16,0-1-4 0,0 1-3 0,0 0-7 15,0-1-5-15,-1 2-3 0,1-1-1 0,0 1 2 16,0-1 3-16,0 1 4 0,0 0 3 0,0 1 2 16,0 0 0-16,0 0-1 0,0 0-5 15,0 0-6-15,0 0-6 0,0 0-12 0,0 0-4 0,-1 0-13 16,1 0-7-16,0 1-5 0,0 3 1 15,0 3 3-15,0 1 6 0,-2 4 5 0,2 0-1 16,0 2 3-16,0 1-2 0,0 2 0 0,0 3-1 16,0 0 2-16,0 0 1 0,0 0-1 0,0-1-1 15,0 1-1-15,0 0 0 0,0-1 0 16,0 2 0-16,0-2-2 0,0 2 3 16,0 0-1-16,0-2-2 0,0 1 4 0,0 0-3 0,0 0-1 15,0 0 1-15,0 1-2 0,0-1 2 0,2 2 0 16,-1 0 2-16,0 0 0 0,0 0 0 15,0-2 0-15,0 2-1 0,2-2 0 16,-1 0 2-16,0 1 1 0,-1-1-1 0,0-2 3 0,0 2-4 16,3-2-2-16,-3 0-1 0,1 2 0 15,0-1 1-15,2-1 0 0,-2 0 4 0,0 1-4 16,0-1 2-16,-1-1 0 0,-1 1 0 0,1-2 4 16,-1 0-4-16,2 0 3 0,-2 0-4 0,0 2 5 15,0-2-1-15,0 0-2 0,-2-1 3 0,1 1-5 16,0-1 1-16,0 1 3 0,-2 0 2 15,-1-1-2-15,2 1 0 0,-2-1-1 0,3 0-3 16,-3 0 2-16,3 0 2 0,1-1 0 0,-1 1-6 16,0-2 5-16,0 1-4 0,1 2 2 0,-1-4 5 15,-1 2-2-15,-1-2 4 0,2 0-2 0,1-1 5 16,-1 0-5-16,0-2 5 0,0 0-3 16,0-1-5-16,-1 1 1 0,1-3-3 0,-1 1 0 15,2 1-3-15,-2-2 2 0,2 1-5 0,0-1 3 16,0-2 1-16,0 0-3 0,0-2 0 15,0 0-10-15,0 0 2 0,0-2-10 0,0 0-2 16,0 0-10-16,0 0-19 0,0 0-15 16,0 0-29-16,0 0-44 0,0 0-80 0,-1-3-94 15,0 1-37-15,1 1-389 0</inkml:trace>
  <inkml:trace contextRef="#ctx0" brushRef="#br0" timeOffset="-51567.93">5397 16347 1131 0,'0'0'293'15,"0"0"-112"-15,0 0-30 0,0 0-50 0,0 0-41 16,0 0-31-16,0 0-4 0,0 0 8 0,0 0 8 16,0 0 2-16,0 0-2 0,0 0-11 15,0 0-8-15,0 0 0 0,50 60-11 0,-39-55 2 16,0-2-6-16,4 0-4 0,-3-2 0 15,0 0-2-15,4-1 7 0,-3 0-4 0,-2 0 6 16,1-4-1-16,0 0 0 0,1-2 7 0,-3-1 2 16,-2 0 4-16,2-1-5 0,-3 0 1 0,0 0-9 15,-3-2-2-15,3 0 0 0,-5 0-6 16,5-1-1-16,-4 1-7 0,0-2-5 0,1 2-24 16,-2-2-14-16,0 0-27 0,0 0-25 0,1 0-27 15,0 1-48-15,-3-2-84 0,1 3-136 0,-1 5-635 0</inkml:trace>
  <inkml:trace contextRef="#ctx0" brushRef="#br0" timeOffset="-50937.91">5468 15074 687 0,'0'0'200'0,"0"0"-57"0,0 0-12 16,0 0-23-16,0 0-15 0,0 0 3 16,0 0 5-16,0 0 13 0,0 0 1 0,0 0-12 15,0 0-8-15,0 0-22 0,0 0-9 0,0 0-10 16,47-31-9-16,-38 22 1 0,-3 1-5 16,2-2-5-16,1 0 1 0,1 1 0 0,-2 0-3 15,1 1 2-15,-2 0-8 0,2 1-6 0,0 0-3 16,-2 2-5-16,1 0-1 0,-2 1-3 0,1 1-4 15,-4 2-1-15,2 0-4 0,-2 1 0 16,-1 0-1-16,0 0-2 0,2 4 3 0,-2 1 4 16,1 1-2-16,2 2 1 0,-2 3-4 0,-1-1-9 15,4 1-8-15,-3 1-16 0,4 2-21 16,-3-2-30-16,0-1-33 0,1 0-42 0,-1 2-49 0,2 0-85 16,-5-3-137-16,3-3-770 0</inkml:trace>
  <inkml:trace contextRef="#ctx0" brushRef="#br0" timeOffset="-50153.94">5770 15665 339 0,'0'0'146'15,"0"0"36"-15,0 0 21 0,0 0-29 16,0 0-37-16,0 0-25 0,0 0-17 0,0 0-6 16,0 0-7-16,0 0-4 0,0 0-10 0,0 0-1 15,0 0-12-15,0 0 0 0,33-68-3 0,-23 66-10 16,0 1-2-16,0 1-9 0,0 0-5 0,1 0-8 16,-2 4-2-16,-1 2-8 0,1-1 1 0,-2 2-2 15,0 1-3-15,1 1-1 0,-5 1-2 16,3 0 2-16,-4 2-3 0,-1-2 0 0,-1 1 0 15,0 1 2-15,0-1 3 0,-4 2 0 0,-2-2 6 16,-1 1-6-16,1 1 8 0,-2 1 0 0,-1-2-2 16,3 1 7-16,0-1-3 0,-2 0 4 15,5-2-2-15,-2 0 0 0,2-1-6 0,3-3 0 16,0 1-2-16,0-1-2 0,0 0-1 0,6-1-3 16,-1-1-2-16,5 0-2 0,0-2 1 15,2 1 0-15,4-2-2 0,0-1 2 0,3 0-10 16,0-1-10-16,0-4-28 0,2 0-28 0,-2-1-45 15,-2 2-45-15,-2-2-40 0,1 2-78 0,-2 0-99 16,-4 1-195-16,-4 2 132 0</inkml:trace>
  <inkml:trace contextRef="#ctx0" brushRef="#br0" timeOffset="-49689.12">6238 15507 1184 0,'0'0'167'0,"0"0"26"0,0 0 27 0,0 0-11 16,0 0-31-16,0 0-32 0,0 0-27 0,0 0-14 15,0 0-28-15,0 0-19 0,0 0-18 16,0 0-18-16,0 0-9 0,-38 15 0 0,38 1 9 16,2 4-2-16,1 0 5 0,-1 2-8 0,0 0-9 15,2-1 0-15,-1 1-4 0,-1-2 0 16,1 0-3-16,-2 0-3 0,2-2-7 0,-3-1-13 16,0-1-21-16,0-1-31 0,0-1-41 0,0-1-63 15,0-3-66-15,0-1-106 0,0-3-139 16,0-3-743-16</inkml:trace>
  <inkml:trace contextRef="#ctx0" brushRef="#br0" timeOffset="-49293.36">6495 15501 1823 0,'0'0'132'0,"0"0"-18"0,0 0 19 16,0 0 11-16,0 0-37 0,0 0-58 15,0 0-23-15,0 0-16 0,0 0-9 0,0 0-2 16,0 0-3-16,0 0 4 0,0 0 0 0,0 0 2 16,-87 58 0-16,74-47-1 0,0 1-2 15,-2-2 3-15,-1 0-1 0,0 0 1 0,3-3 2 16,2 1-6-16,1-2 4 0,2 0-4 0,1-1 0 16,0-2 4-16,2 1-2 0,1-2 2 0,0 0-2 15,1-1 5-15,0-1-4 0,3 2 4 0,0-2-5 16,0 0-2-16,0 0 0 0,0 0-2 15,0 0 1-15,0 0-6 0,0 0 1 0,0 0-4 16,0 1 3-16,0 1 5 0,1 0 3 0,4 2 2 16,-1 1-1-16,2-1 3 0,0 0-3 15,2 1 5-15,0 1-1 0,2 0-4 0,2-1 5 16,1 1-7-16,2 1 5 0,4-1-4 0,-2 1 2 16,1-1-3-16,2 1-7 0,1 0-6 0,-2 0-27 15,2-1-39-15,-2 0-55 0,0 0-66 16,0-2-79-16,-3 1-105 0,-4-1-59 0,-5-2-479 0</inkml:trace>
  <inkml:trace contextRef="#ctx0" brushRef="#br0" timeOffset="-49009.93">6851 15508 2051 0,'0'0'69'0,"0"0"25"0,0 0 27 16,0 0 21-16,0 0-29 0,0 0-50 0,0 0-17 16,0 0-24-16,0 0-7 0,0 0-7 0,0 0-1 15,0 0 7-15,0 0-2 0,0 0-2 16,-3 75-7-16,3-58 2 0,3 1-7 0,-2-3 1 15,3 2-2-15,-1-1-9 0,0-2-12 0,1-1-34 16,0-1-43-16,-2-3-66 0,3 0-68 0,-2-2-71 16,0-1-118-16,0-2-80 0,-2-1-454 0</inkml:trace>
  <inkml:trace contextRef="#ctx0" brushRef="#br0" timeOffset="-48794.27">6694 15636 1594 0,'0'0'227'0,"0"0"-214"0,0 0 11 0,0 0 57 15,0 0 22-15,0 0 5 0,0 0-15 0,0 0-12 16,0 0-19-16,0 0-24 0,135-4-9 16,-107 4-17-16,-1-1-5 0,2 1-8 0,-1-1-20 15,2-2-47-15,-2 2-63 0,-3-1-84 0,0 0-91 16,-7 0-125-16,-6 1-480 15</inkml:trace>
  <inkml:trace contextRef="#ctx0" brushRef="#br0" timeOffset="-48455.73">7114 15650 1072 0,'0'0'133'0,"0"0"-32"15,0 0 40-15,0 0 11 0,0 0-34 16,0 0-12-16,0 0-10 0,0 0-4 0,0 0-15 16,0 0-5-16,0 0-3 0,97-120-12 0,-89 107-3 15,-1 0-16-15,0 0-3 0,-2-1-3 0,4 2-3 16,-6 2-1-16,2 0 2 0,-2 4 3 16,0 1 1-16,-2 3 2 0,-1 1-3 0,0 1-1 15,0 0-9-15,0 0-2 0,0 1-10 0,0 4-4 16,0 1 3-16,-1 3-8 0,-2 4 4 0,2 2-4 15,-3 5-2-15,1 0 1 0,0 3-1 16,1-1 4-16,-1 3-3 0,-1-2 1 0,2 1-2 16,-2-3 0-16,1-1 0 0,1-3 0 0,1 0-4 15,1-3-11-15,0-3-17 0,0-1-25 0,0-2-25 16,3-2-44-16,1 0-43 0,-1-3-63 0,2-1-72 16,-1-1-132-16,-2-1-772 0</inkml:trace>
  <inkml:trace contextRef="#ctx0" brushRef="#br0" timeOffset="-48126.12">7400 15142 2090 0,'0'0'24'0,"0"0"-9"0,0 0 37 0,0 0 57 15,0 0 7-15,0 0-20 0,0 0-18 0,0 0-11 16,97 117-13-16,-81-94-8 0,2 2-11 0,-1 1-5 16,-1 0-7-16,-3 3-6 0,0 1-3 15,-3 2-6-15,-1 4 3 0,-2 1 7 0,1 1-1 16,0 0-1-16,-3 0-3 0,-2-3-12 15,-1-1 0-15,-2-3-6 0,0 1-11 0,-4-2-1 16,-5-1-20-16,-1-2-11 0,-4-2-22 0,1-2-43 16,-3-4-48-16,-1 0-71 0,-1-2-92 0,5-5-171 15,3-5-870-15</inkml:trace>
  <inkml:trace contextRef="#ctx0" brushRef="#br0" timeOffset="-47388.54">5858 15300 235 0,'0'0'69'0,"0"0"34"16,0 0 39-16,0 0 25 0,0 0-17 0,0 0-28 16,0 0-25-16,0 0-17 0,0 0-15 0,0 0-5 15,0 0-12-15,0 0-5 0,0 0 5 0,0 0 0 16,-40 2 12-16,33 4 5 0,-1 1 2 15,1 2-3-15,-1 0-5 0,1 3-8 0,-1 2-8 16,4 4-3-16,-5 1-6 0,4 2-1 0,-1 2 0 16,-1 2-5-16,1 2-5 0,-1-1-4 15,2 2-1-15,0 1-4 0,-2 0 3 0,3 1-1 16,-3 1-2-16,4-2-1 0,-3 2-1 0,4-4-2 16,0 2-3-16,1-2 2 0,1 0-10 0,3-1 0 15,5-1-3-15,3-3-5 0,2 0 4 16,5-2-11-16,1 0-2 0,2-2-12 0,2-3-17 15,4-1-29-15,-3-2-38 0,5-1-46 0,0-1-71 16,-1-1-99-16,-7-2-96 0,-9-3-332 0</inkml:trace>
  <inkml:trace contextRef="#ctx0" brushRef="#br0" timeOffset="-45839.1">3588 16984 10 0,'0'0'89'0,"0"0"-57"0,0 0 16 16,0 0 16-16,0 0 21 0,0 0 7 0,0 0-2 15,0 0-2-15,0 0-7 0,0 0 4 16,0 0-1-16,0 0 8 0,0 0 0 0,0 0-4 16,0 0-7-16,0 0-6 0,0 0-14 0,0 0-16 15,0 0-8-15,-2 0-18 0,0 0 0 0,-2 1-1 16,1-1 5-16,3 0 6 0,-1 1-7 16,1-1 0-16,0 0-18 0,0 0-8 15,0 0-5-15,1 0 8 0,2 0 17 0,2 1 11 16,-1 0 11-16,5 1-6 0,0-2 1 0,2 1-9 15,0-1 3-15,2 2-6 0,3-2-2 0,-2 0 3 16,3 0-4-16,3 1 10 0,-2 1-3 0,3-2 12 16,1 1-3-16,-1-1 6 0,7 0 3 0,1 0-7 15,1 0 2-15,1 0-11 0,2 0 4 16,0 0-11-16,6 0 6 0,-2 0-3 0,-2-1-14 16,4-1 6-16,0-2-14 0,-3 2 2 0,2 0 4 15,-1-1 1-15,-2 0 0 0,2 0 1 0,-1-1-3 16,2 1 0-16,0 1 7 0,0-2-3 0,0 1 6 15,1-1-10-15,0 1 3 0,-1-2-1 0,2 1-6 16,-5 0 4-16,-1 1-10 0,2-1 8 16,-3 1-5-16,3-2 5 0,-2 1 0 0,-3-1-3 15,0 1 8-15,-2 0-8 0,1 1 4 16,0 1-2-16,-1 1-2 0,-3-1-1 0,1-1 0 16,-1 2 4-16,-2 0-5 0,-4 0 7 0,0 1-9 15,-7-1 1-15,3 1-1 0,-7 0 0 0,-2 0-2 16,-1 0-1-16,-4 0 8 0,-1 0-5 15,-1 0 13-15,0 0-4 0,0 0-1 0,0 0-2 16,0 0-4-16,0-1 0 0,-1-1-7 0,-3 1-3 16,0 0-18-16,0-2-21 0,1 0-25 0,-3 1-34 15,2-2-33-15,-2 3-31 0,1-2-21 0,-1 1-35 16,-2-1-20-16,3 0-59 0,-1 1-5 16,1 1-220-16</inkml:trace>
  <inkml:trace contextRef="#ctx0" brushRef="#br0" timeOffset="-45454.16">4968 16740 978 0,'0'0'84'0,"0"0"25"0,0 0 18 16,0 0 6-16,0 0-26 0,0 0-49 0,0 0-24 15,0 0-16-15,0 0 3 0,0 0 11 0,0 0 17 16,0 0 12-16,0 0 6 0,0 0 3 16,17 22-5-16,-9-17-5 0,1 2-7 0,0 1-6 15,1-1-13-15,1 0-4 0,-1 1-8 0,1-1-11 16,-1 1 2-16,0 0-9 0,2-1 1 0,0 1-2 16,-1 0-1-16,-2 0-1 0,-2-1-4 0,1 0 4 15,-2 0-2-15,-2-2 4 0,-3 2 1 16,0 0 2-16,-1 0 1 0,0 3 2 0,0-1 0 15,-3 0-6-15,-6 1 4 0,0 2-6 0,-3-1 3 16,1 3-3-16,-4-1 3 0,1-2-11 16,2 1 2-16,-3-2 5 0,2 1-15 0,2-2 6 15,0 0-26-15,0 0-14 0,-1 0-21 0,1 1-23 16,-3-1-15-16,3 0-35 0,0 0-25 16,0-1-62-16,2-1-75 0,1-2-71 0,5-2-364 0</inkml:trace>
  <inkml:trace contextRef="#ctx0" brushRef="#br0" timeOffset="-44704.36">3682 16919 178 0,'0'0'129'15,"0"0"12"-15,0 0 15 0,0 0 5 16,0 0-17-16,0 0-33 0,0 0-10 0,0 0-18 15,0 0-3-15,0 0-1 0,0 0-6 0,0 0 6 16,0 0-7-16,0 0-7 0,17-17-18 16,-17 19-17-16,-1 0-17 0,-5 3-10 0,3 1 1 15,-5 0-3-15,3 0 7 0,-4-1-1 0,1 1 5 16,-1-1 3-16,1 1 0 0,1 1 1 0,-1-1-8 16,-1 0 0-16,-2 0-3 0,3-1 4 0,-1 1-6 15,0-2 8-15,3 1-7 0,-2 0 0 0,1-1 5 16,4 2-8-16,0-1 8 0,-1-1-12 15,2 1 1-15,0 1-1 0,2-1-3 0,0 0 8 16,0 0-10-16,0-1 1 16,0 2-8-16,4-1-1 0,1-1-7 0,-1 1 1 0,4 1-6 0,0-1-3 15,1 0-3-15,0 2-18 0,1-2-8 16,2 1-34-16,-1-2-38 0,1-1-46 0,4 2-61 16,-2-2-56-16,-2 1 14 0,-3-2-86 0</inkml:trace>
  <inkml:trace contextRef="#ctx0" brushRef="#br0" timeOffset="-43782.12">4681 17262 676 0,'0'0'76'0,"0"0"43"0,0 0 32 16,0 0 23-16,0 0-25 0,0 0-26 0,0 0-18 15,0 0-11-15,0 0-3 0,0 0-24 16,0 0-7-16,0 0-24 0,0 0-6 16,-37-11-5-16,33 21 7 0,-3 3 5 0,-2 0 2 15,1 2 8-15,3 3-15 0,-2-1 5 0,1 1-17 16,1 1-11-16,3 0-1 0,0-1-9 0,2-1 5 16,0 0-9-16,0-1 6 0,2 0-10 0,0-1-5 15,6 1-5-15,-1-3-14 0,1-1-14 0,3-3-14 16,3-2-13-16,-1-1-43 0,4-2-39 15,-2 0-71-15,4-1-52 0,0-3-64 0,-7 0-30 16,-2 0-111-16</inkml:trace>
  <inkml:trace contextRef="#ctx0" brushRef="#br0" timeOffset="-43355.14">4959 17334 1343 0,'0'0'54'0,"0"0"3"15,0 0 33-15,0 0 6 0,0 0-3 0,0 0-22 0,0 0-8 16,0 0-2-16,0 0 4 0,0 0 0 16,0 0-14-16,0 0 0 0,122-50-22 0,-106 50-6 15,-4 0-9-15,1 0-6 0,-3 2-6 0,0 0-9 16,0 3 7-16,-3 0-11 0,-3 1 6 15,-3 1-8-15,1-1-7 0,-2 3-4 0,0-1-8 16,-2-1 0-16,-2 1-5 0,-3 2 3 0,-4-1-2 16,1 0 4-16,0 2 4 0,-3 1 3 0,1-1 6 15,-3-1 3-15,3-1 12 0,0 1-3 16,-2-2 9-16,3 0 0 0,5-1-1 0,-2 2 6 0,3-2-6 16,2-2 7-16,2 3-7 0,1-1 9 15,0 0 1-15,2 0 7 0,5-1 12 0,1-2-2 16,-2 0 5-16,5-1-10 0,-1 0 1 15,4-2-10-15,-1 0 0 0,3 0-7 0,-2-1-7 16,3 0-2-16,-3 0-9 0,3 0-2 0,-4-1-22 16,2 0-11-16,-1 0-31 0,-2 1-29 0,-2 0-21 15,0 0-50-15,-1 0-37 0,-3 0-69 0,1 0-88 16,-1 0-255-16,-3 0 626 0</inkml:trace>
  <inkml:trace contextRef="#ctx0" brushRef="#br0" timeOffset="-42940.03">5528 17207 1529 0,'0'0'72'0,"0"0"38"16,0 0 26-16,0 0 7 0,0 0-12 0,0 0-55 15,0 0-14-15,0 0-22 0,0 0-15 16,0 0-8-16,0 0-8 0,0 0 7 0,0 0-6 16,0 0 10-16,-33 30-8 0,33-20 3 0,0 3-3 15,0 0-4-15,-1-1 2 0,-1 1-11 0,1-2 7 16,-2 3-6-16,1-1 6 0,0-1-3 0,-4 2 2 16,4-1-4-16,-5 2-1 0,4-3 7 15,-2 0-15-15,-1-2 15 0,1 0-9 0,2-2 7 16,0-2 4-16,0-1-2 0,2 0 5 0,-1-1-9 15,2 0 9-15,0-1-9 0,0 0 6 0,0-1 3 16,5 0-2-16,-1 1 3 0,3-2-3 16,2 0 1-16,-1 0-6 0,2-1 9 0,4 0-10 15,-1 0 1-15,1 0 3 0,1 0-12 0,1 0 7 16,0 0-15-16,4 0 0 0,-3-1-27 0,4 1-16 16,-2-1-31-16,-1 1-55 0,0-1-2 15,1 1-13-15,1 0-83 0,-1 0-99 0,-6 0-142 16,-4 0-447-16</inkml:trace>
  <inkml:trace contextRef="#ctx0" brushRef="#br0" timeOffset="-42673.02">5926 17234 1408 0,'0'0'120'0,"0"0"26"16,0 0 36-16,0 0-24 0,0 0-47 0,0 0-55 15,0 0-22-15,0 0 10 0,0 0-2 0,0 0 6 16,0 0-8-16,0 0-11 0,0 0-15 0,0 0-7 16,-19 127-9-16,17-112-4 0,2-1-13 15,0-3-21-15,0 0-45 0,3-3-53 0,1-1-53 16,-2-1-79-16,6-3-97 0,-5-1-119 0,-2 0-349 0</inkml:trace>
  <inkml:trace contextRef="#ctx0" brushRef="#br0" timeOffset="-42491.36">5759 17336 1759 0,'0'0'30'0,"0"0"-16"0,0 0 6 15,0 0 17-15,0 0 0 0,0 0 4 0,0 0-14 16,0 0-6-16,0 0-14 0,0 0-6 0,0 0-16 16,133 6-34-16,-111-9-28 0,6 0-58 15,-5 1-61-15,-1-1-97 0,-5 3-131 0,-6-1-381 0</inkml:trace>
  <inkml:trace contextRef="#ctx0" brushRef="#br0" timeOffset="-42136.4">6112 17363 267 0,'0'0'166'16,"0"0"3"-16,0 0 22 0,0 0-39 0,0 0-28 16,0 0-21-16,0 0-6 0,0 0-16 0,0 0-13 15,0 0 0-15,0 0-4 0,0 0-1 16,0 0-4-16,88-118 2 0,-83 104-10 0,-1 0 2 15,-1-1-8-15,1-1-7 0,-1 1 9 0,0 2-8 16,3 0 9-16,-4 2-8 0,0 4 5 0,-1 3-1 16,0 0-3-16,-1 3 5 0,0 1-9 0,0 0-3 15,0 0-5-15,0 4 3 0,0 4-15 16,0 2 6-16,-1 4-8 0,0 3-10 0,-2 3 9 16,1 3-5-16,-3 1 6 0,2 1-4 0,1 3 1 15,-2 0-9-15,0-1-3 0,1 1 3 16,-3-1-7-16,4-2 5 0,-2-3-10 0,1-3 1 15,1-2-19-15,2 0-16 0,0-3-27 0,0-2-53 16,0-4-26-16,2-2-47 0,2-3-42 16,-1 0-87-16,-2-2-152 0,2 0-384 0</inkml:trace>
  <inkml:trace contextRef="#ctx0" brushRef="#br0" timeOffset="-41835.1">6339 16958 1225 0,'0'0'129'0,"0"0"16"0,0 0 37 16,0 0-2-16,0 0-29 0,0 0-30 0,0 0-2 15,0 0-17-15,0 0-9 0,0 0-11 0,87 136-14 16,-74-113-6-16,-3 0-11 0,-2 0-6 15,0 0-11-15,-2 2 1 0,-3-2-14 0,0 2-3 16,-3-1-6-16,0 0-10 0,-6 0 4 0,-2 1-12 16,-2 1 5-16,0 1-7 0,-2 1 1 15,1-3-10-15,-1 1-16 0,-1-5-23 0,0-1-30 16,0-4-23-16,-2 1-62 0,-2-3-52 0,1 1-93 16,1-1-155-16,3-3-313 0,4-6 189 0</inkml:trace>
  <inkml:trace contextRef="#ctx0" brushRef="#br0" timeOffset="-40938.2">4184 15547 296 0,'0'0'129'0,"0"0"39"15,0 0 37-15,0 0-3 0,0 0-36 0,0 0-29 16,0 0-19-16,0 0-11 0,0 0-19 0,0 0-9 15,0 0-15-15,0 0-19 0,0 0-3 0,0 0-13 16,32-6 0-16,-32 6 0 0,0 4-1 16,0 1-2-16,0 0-8 0,-1 3-4 0,-1 2-10 15,-3 1-1-15,3 0-4 0,-1 0-1 16,-2 1-5-16,2-1-10 0,-4-1-12 0,4 1-22 16,-2-1-26-16,2-1-30 0,0 0-32 0,-1-1-50 15,2-1-32-15,1-1-46 0,1-1-12 16,0-3-361-16,0-1 640 0</inkml:trace>
  <inkml:trace contextRef="#ctx0" brushRef="#br0" timeOffset="-40709.57">4306 15566 316 0,'0'0'214'16,"0"0"14"-16,0 0 14 0,0 0-34 0,0 0-31 16,0 0-29-16,0 0-13 0,0 0-23 15,0 0-19-15,0 0-13 0,0 0-19 0,0 0-15 16,0 0-14-16,0 0-8 0,29-28-9 0,-35 42-2 15,-1 0-6-15,1 3-5 0,-3-1-2 16,1 1-4-16,-2 0-1 0,0 1-4 0,1-2-2 16,0 0-12-16,1 0-8 0,0-2-10 0,1-1-13 15,3-2-11-15,-1-2-27 0,5-2-28 0,0-2-41 16,0-3-26-16,7-2-20 0,1 0-29 16,1-2-9-16,-2-3 29 0,0 2-230 0</inkml:trace>
  <inkml:trace contextRef="#ctx0" brushRef="#br0" timeOffset="-40542.99">4488 15566 136 0,'0'0'373'16,"0"0"-141"-16,0 0-8 0,0 0-81 15,0 0-69-15,0 0-35 0,0 0-3 0,0 0-3 16,0 0-10-16,0 0-9 0,0 0-7 0,0 0-4 16,0 0-4-16,-107 120 1 0,95-104-2 15,1 0 1-15,-1-1-3 0,3-1-4 0,1 0-14 16,1-3-28-16,5-3-39 0,2-1-60 0,0-3-65 15,1-2-13-15,4 0-238 0,-3-2 360 0</inkml:trace>
  <inkml:trace contextRef="#ctx0" brushRef="#br0" timeOffset="-40311.97">4553 15700 260 0,'0'0'171'0,"0"0"25"0,0 0 14 16,0 0-42-16,0 0-62 0,0 0-44 0,0 0-23 15,0 0-13-15,0 0-3 0,0 0-9 16,0 0-10-16,0 0-6 0,0 0-14 0,0 0-12 16,-81 77-19-16,68-67-11 0,2 0-11 0,0-1-7 15,-3 1 0-15,4 0-4 0,0-1 8 0,5-1 7 16,-1-1 9-16,4-2-16 0,2-2-23 0,0-2 3 16,0-1 10-16,2 0 29 0,5 0 33 15,-1-6 5-15,3-1-31 0,2 1-113 0,-3-1 159 16,0 2 0-16</inkml:trace>
  <inkml:trace contextRef="#ctx0" brushRef="#br0" timeOffset="-39938.73">4523 15760 0 0,'0'0'177'0,"0"0"-16"16,0 0 17-16,0 0 39 0,0 0-4 0,0 0-60 15,0 0-68-15,0 0-54 0,0 0-29 0,0 0-14 16,0 0-4-16,0 0-3 0,0 0-1 0,0 0-7 16,-22 48 8-16,15-38-1 0,3 0 3 15,-3 0 11-15,3-1 1 0,-2-1 6 0,2-1 1 16,-2-1 4-16,4-2-2 0,0-1 1 0,0-2 6 15,-1 0 0-15,2-1-1 0,1 0-10 16,0 0-17-16,0 0-29 0,0-1-31 0,0 0-16 16,0-2-10-16,0 0 9 0,0-1 16 0,0-1 12 15,4-1 9-15,-2-1 14 0,0 2 8 0,0-2 12 16,3 1 13-16,-1-1 0 0,-2 1 9 16,3-1 1-16,-3 0 2 0,-1 3 12 0,-1-1 15 0,0 2 18 15,-3 2 8-15,-4 1 1 0,-3 0-2 16,0 0 11-16,-1 2 15 0,-3 4 18 0,-2-1 12 15,1 2-10-15,-1-1-9 0,-2 1-20 0,3-1-13 16,-1 0-12-16,3-2-10 0,0 2-9 0,-1-2-11 16,2 2-8-16,2-1-12 0,1-2 4 15,-1 1-7-15,5-2 4 0,-1-1 3 0,5 0-10 16,0-1-24-16,1 0-38 0,0 0-6 0,1 0 2 16,2-1 27-16,4-2 30 0,3-2-19 15,0-1-49-15,1-2-89 0,1 3-36 0,-4 1-339 0</inkml:trace>
  <inkml:trace contextRef="#ctx0" brushRef="#br0" timeOffset="-37988.15">2492 15807 363 0,'0'0'184'0,"0"0"33"0,0 0 5 16,0 0-30-16,0 0-25 0,0 0-18 0,0 0-13 15,0 0-11-15,0 0-13 0,0 0-12 16,0 0-12-16,0 0-11 0,0 0-4 0,-14-15-7 16,14 12-6-16,0 0-9 0,0-2-10 0,1-1-1 15,0 0-5-15,2-1 0 0,1 1-4 0,-1 1-9 16,0-1 0-16,2 2-10 0,-2 2-3 16,0 0 0-16,2-1 0 0,-3 2-4 0,4 0 2 15,-3 1-5-15,0 0-3 0,3 0 3 0,-1 0-4 16,2 0 4-16,-2 0-2 0,1 2 0 15,2 1-3-15,0 0 0 0,-3 1 3 0,2 0-1 16,-1 2 1-16,-1 1-2 0,1 0 2 0,-1 1-3 16,-2 2 3-16,2-1-1 0,-3 2-3 0,-1 1 1 15,-1 0-3-15,0 1-1 0,0-1-3 16,0 1 3-16,0-1-7 0,0-2 3 0,-1 0 4 16,0-1-1-16,-1 0 7 0,0 0-3 0,-1-2 4 15,2 0-2-15,0-1 1 0,1-2 0 0,0 0-3 16,0-3 4-16,0 0-2 0,0-1-1 15,0 0-1-15,0 0 1 0,0 0 1 0,0-2 8 16,0-2 10-16,0 0-1 0,1-2 4 16,1-4-6-16,4 1-4 0,-4-2-1 0,5-2 0 0,-3 1 0 15,3-1-4-15,-1-1 1 0,1 0-3 0,1 2 0 16,3-1 0-16,-1 1-2 0,-1 3 0 16,2 0-2-16,-2 2 2 0,0 3-2 0,1 0 1 15,-4 2-1-15,2 1-1 0,-1 1-3 0,2 0 0 16,-5 1 0-16,4 3-5 0,-4 3 4 0,3 1-3 15,-1 1 1-15,-1 3 2 0,-2 0-2 16,4 1 1-16,-5 0-4 0,4 1 2 0,-4-2-4 16,-1 0 0-16,3 0 4 0,-2-2-3 0,-2-1 6 15,0 1 1-15,0-2 3 0,0 2-2 16,0-3 4-16,0-3-2 0,0 0 1 0,0-1-1 0,0-3-4 16,0 0 4-16,0 0-2 0,0 0 13 15,0 0 6-15,0-4 8 0,0-2 0 0,0-1-5 16,2-1-4-16,0-2-5 0,0-1 4 15,3-1-2-15,-2-1 5 0,1-2-1 0,0-2-1 16,0 0 0-16,4 1-6 0,-2 0 1 0,-1 1-4 16,3 3 1-16,0 1-3 0,-3 3 0 0,2 1 1 15,-3 2-4-15,3 3 3 0,-4 1-2 0,4 1 3 16,-5 0-4-16,3 1 6 0,-1 3-4 0,-1 1 0 16,3 1 9-16,0 2-7 0,0 1 9 15,2 0-4-15,-2 2-3 0,1-1 3 0,2 3-3 16,-2-1 0-16,-2 0 0 0,3 1-1 15,-1 0-2-15,-3-2 0 0,2 1-2 0,-3-1-5 0,-1 2-9 16,2-2-19-16,-2 1-29 0,-1 0-38 16,-1-3-33-16,0 1-50 0,0-2-59 0,0-1-112 15,0-1-137-15,-1-3-638 0</inkml:trace>
  <inkml:trace contextRef="#ctx0" brushRef="#br0" timeOffset="-36754.21">4239 13687 376 0,'0'0'250'0,"0"0"-28"15,0 0 3-15,0 0-17 0,0 0-28 0,0 0-22 16,0 0-18-16,0 0-12 0,0 0-16 16,0 0-14-16,0 0-14 0,0 0-11 0,-1-5-10 15,1 5-8-15,0-1-5 0,0 0-3 0,0 0-5 16,0-2-4-16,2 0-5 0,2 0-4 0,-1-2-2 15,-1 1-7-15,6-2-4 0,-5 1-2 16,4 2-3-16,-4-2-1 0,3 3 1 0,-2-1-5 16,3 2-3-16,-3 0 1 0,3-1-4 0,0 1 1 15,-3 1-1-15,3 0-1 0,-1 0 1 16,1 0-2-16,-1 1 2 0,-1 1-1 0,2 2-3 16,-2 0-2-16,2 1 0 0,-4-1-3 0,4 2 3 15,-2 0-2-15,1 1-1 0,-3-2 1 16,3 2-2-16,-4 0-1 0,3 0-2 0,-3 1 0 15,0-1 0-15,-1 0 3 0,0-1 4 0,0 1 1 16,1-3 2-16,-2 1 1 0,0-2 0 0,2 0 1 16,-2-2 4-16,0-1-1 0,0 1-2 0,0-1 2 15,0 0-3-15,0 0 4 0,0 0-2 0,1 0-1 16,-1 0-3-16,2 0-1 0,-2 0 1 0,1-1 2 16,-1-1 5-16,1-1 0 0,1-1 1 15,2-2-1-15,-1 0 1 0,1-2-3 0,1 0-1 16,-2-1 2-16,6 0-4 0,-1-2 1 15,0 0 1-15,2 1-1 0,-2-1 2 0,0 1-2 16,1-1 3-16,1 2-1 0,-2 1 2 0,0 1-1 16,-4 2 0-16,3 1-2 0,-2 3 3 0,0 0 0 15,-3 1-4-15,0 0 4 0,1 0-5 0,0 3 3 16,-1 3 4-16,-1 1-2 0,1 1 1 16,2 1 0-16,-1 1 0 0,0 2 0 0,2 0 4 15,-2 0-3-15,-1 2-1 0,3-1 1 0,-2-1-1 16,-2 1-2-16,4-3-2 0,-2 1-2 15,0-2-7-15,2-1-2 0,-1-1-15 0,-2-1-22 16,4-2-31-16,-4 1-48 0,4-1-60 0,-2 0-77 16,-1-1-134-16,2-1-532 0,-3 0 291 0</inkml:trace>
  <inkml:trace contextRef="#ctx0" brushRef="#br0" timeOffset="-35238.26">4781 15098 212 0,'0'0'45'0,"0"0"16"0,0 0 23 0,0 0 24 15,0 0 6-15,0 0-3 0,0 0-8 0,0 0-7 16,0 0-13-16,0 0-5 0,0 0-1 0,0 0-6 16,0 0-5-16,0 0-9 0,-32 39-7 0,28-35-6 15,1 0-5-15,-1 0-5 0,2-2-6 16,1 1-4-16,0-1-7 0,1-2 3 0,0 1-3 15,0-1 8-15,0 0 4 0,0 0 0 0,0 0-1 16,0 0-6-16,0 0-2 0,0 0-7 16,0-2 8-16,2-1 0 0,-2 0 3 0,5-2 4 15,-3 1-7-15,1-2 1 0,0 0-2 0,1-1 5 16,-2 1 0-16,-1-1 1 0,1 0-3 0,2 0-5 16,-2 1-5-16,0-1-5 0,0 2-3 15,2 1-4-15,-2 1 0 0,0 1 0 0,-2 0-2 16,0 2 3-16,0-2-4 0,1 2-1 0,-1 0 0 15,0 0 0-15,1 0 0 0,-1 0 3 16,0 0 3-16,0 0-1 0,0 0 7 0,0 0 0 16,0 0 6-16,0 0 6 0,0 0 3 0,0 2-1 15,0-2-2-15,0 0-7 0,0 1-5 0,0-1-1 16,0 0 2-16,0 0-2 0,0 0 1 0,0 0 4 16,0 0 2-16,0 0 3 0,0-1 3 0,0-2-3 15,3-1-3-15,1-2-6 0,-2-2-3 16,5-1-3-16,-3 0-2 0,5-3 3 0,0-1-3 15,0 0 0-15,1 1 1 0,1-1 0 0,1-2 0 16,4-2 5-16,-2-1-3 0,5-2-2 0,0-1 0 16,2-3-1-16,2-1 2 0,0-1-2 15,4-2 1-15,2-1-1 0,2-1-1 0,1 2 2 16,6-3-3-16,-1 4 1 0,0-1-2 0,3 4-1 16,-3 2 2-16,-2 2 3 0,-3 4 0 15,0 0 0-15,-4 4 4 0,2-1-3 0,-4 3 1 16,-1-1 0-16,1 2 0 0,-2 1 1 0,5 0 7 15,0 1 4-15,2-1-1 0,1 0-3 16,0 0-8-16,1 1-3 0,2-1-3 0,-1 1 4 16,4-1-2-16,2 1 0 0,-1-1 1 0,1 2-2 15,-2 1 1-15,3 0 0 0,-3 0 0 0,1 2-1 16,0 1 0-16,-3 0 4 0,-1 1-3 16,-2 1 2-16,1 0-1 0,-1 0-1 0,0 1 1 15,-3 2 3-15,0-1-2 0,-3 2-2 0,0-1 0 0,2 2-2 16,-2-2 2-16,-3 2 0 0,1 1 0 15,0-1 2-15,-1 0-3 0,-2 0 3 0,0 1-4 16,-1 0-1-16,-1 0 5 0,-2 0-3 0,2 1 2 16,-1-2 7-16,2 2-7 0,-1 0 0 15,0 1 1-15,1 0-5 0,1 0 7 16,2 0 4-16,-2 0 1 0,5-1 5 0,-1 1-5 0,2-1 0 16,1 1-1-16,1-1-2 0,-1 1 2 0,0 0-2 15,0 0 1-15,0 1 2 0,2 1-3 16,-3-2-2-16,3 0 1 0,1 0-2 0,0 0 2 15,3 0 2-15,-1-1 0 0,2-2-2 0,-1 1-2 16,0 0 1-16,2 0-2 0,-4 0 5 16,2-2-3-16,-2 2-3 0,-1-2 5 0,-1-1-4 15,0 1 2-15,-1-1 1 0,-1 1-4 0,1-2-1 16,-4 0 2-16,-3 0 0 0,1 0 0 16,-1-1-2-16,-2 1-2 0,-1-1 3 0,0 0-2 0,-2 0 3 15,2 0 1-15,3 0-3 0,-2 2 3 0,-3-2-3 16,4 0-1-16,-4 1-2 0,0 0-3 0,-7-1-9 15,4 0-10-15,-8-1-15 16,0 0-26-16,-5 0-23 0,-2 0-17 0,0 0-17 16,0-2-27-16,-1-2-28 0,-3 1-52 0,-2-3-86 0,-2-1-95 15,3 3-304-15,-2-1 460 0</inkml:trace>
  <inkml:trace contextRef="#ctx0" brushRef="#br0" timeOffset="-34939.39">7881 14410 258 0,'0'0'330'0,"0"0"-43"0,0 0 1 0,0 0-27 16,0 0-59-16,0 0-58 0,0 0-26 0,0 0-21 16,0 0-25-16,0 0-32 0,0 0-22 15,0 0-14-15,0 0 2 0,0 0 20 0,-59-37 8 16,78 47 8-16,2 2 3 0,0 0-2 0,3-1-1 16,1 1-6-16,1 0-4 0,0 1-5 0,-2 0-6 15,0 0-6-15,1 1-4 0,-2 0-4 16,-4 0-3-16,-2 0-1 0,-3 1 1 0,-1 1 0 0,-5-2-2 15,-2 0 3-15,-5 0-1 0,-1 1 3 16,-1 0 2-16,-6 1 1 0,-5-1 3 16,-1 3-3-16,-2-3 2 0,-3 1-9 0,-2 2-4 15,0-1 1-15,-3 1-9 0,0 1 4 0,0-2-2 16,-1 0-5-16,2 1-3 0,2-3-18 0,0-2-26 16,4-2-41-16,3-1-53 0,3-2-72 0,4-1-122 15,1-2-152-15,4-2-632 0</inkml:trace>
  <inkml:trace contextRef="#ctx0" brushRef="#br0" timeOffset="-33771.7">8090 14047 659 0,'0'0'544'16,"0"0"-464"-16,0 0 19 0,0 0 20 0,0 0-9 16,0 0-15-16,0 0-32 0,0 0-9 0,0 0-3 15,0 0-10-15,-7-125-4 0,20 115-5 0,2 2-1 16,0 2-4-16,2 0 4 0,1 4 0 0,2 1 4 16,-2 1 7-16,0 2-1 15,-2 5-1-15,0 3 0 0,-1 4-4 0,-1 4-3 16,-1 3-1-16,0 4-6 0,-2 4-1 0,0 3-6 0,-1 4-3 15,0 0-1-15,1 0-2 0,-1 1 5 16,2 3 1-16,-1-2 0 0,0 3-1 0,2 0-4 16,-3 0-1-16,0 0-2 0,1-2 1 0,-1 2-3 15,1-1 1-15,0-3-1 0,0 2 2 0,0-3-3 16,2-1-2-16,-2-2 0 0,1-2-4 16,0-2 4-16,-2-3-1 0,2-1 0 0,-1-3 0 15,1-4-2-15,-1-2 2 0,-3-3-5 0,0-2 4 16,0-5-1-16,-3-1 1 0,1-3 3 15,-3-2 1-15,1 0 5 0,0 0 4 0,0-4 5 16,0-3-4-16,0-4-1 0,0-4-5 0,0-1-9 16,-3-3 2-16,0-3-5 0,-1-3 2 0,0-1-1 15,0-4-1-15,0-1 3 0,-1-3-4 16,0-5 1-16,1 0-2 0,-1-3-4 0,-1-3-2 16,1-2 3-16,1-2-5 0,0-1 3 0,0-1-1 15,0-1-4-15,0 2 2 0,0 0-2 0,0 0 2 16,0 5 0-16,0 1 1 0,0 6 4 15,0 6 3-15,0 5 4 0,-1 8 3 0,-1 5 1 16,1 6 3-16,0 3 2 0,1 5-6 16,0 0-13-16,0 5-7 0,0 7 0 0,0 8 5 0,0 6 11 15,0 8 7-15,4 3-3 0,0 5 1 0,2 0 3 16,1 0-3-16,4 2 4 0,1 0-4 16,2 1-1-16,0 0 3 0,1-3-4 0,1-1 3 15,1 0 1-15,-1-4-3 0,0-2 0 0,2-1-2 16,-1-4-2-16,-2-3 1 0,2-2 0 0,-1-2-1 15,1-4 0-15,-6-3-5 0,0-3 3 0,0-3-3 16,-2-2 0-16,-4-3 4 0,-1-1 2 16,-1-3 0-16,1-1 11 0,-1 0 3 0,-2-5-6 15,0-2 7-15,1-5-9 0,1 0-2 0,1-4 2 16,-3-4-7-16,3-1-1 0,-1-1-1 16,-2-3 0-16,1-2 0 0,-2-3 1 0,0-4-2 15,0 1-1-15,0-4-2 0,0-1 2 16,0-4-5-16,0-1-1 0,0-1-1 0,-2-2-2 15,1 1 0-15,-1 1 0 0,-1 3 3 0,1 1 0 16,1 2 2-16,-1 3 5 0,-1 4 0 0,0 4 3 16,1 2 1-16,1 5-1 0,-2 4 2 0,2 2 0 15,-2 4 3-15,2 3 1 0,-1 3-1 0,2 1-1 16,0 2-4-16,0 1-6 0,0-2 1 0,2 2-3 16,5-1 1-16,0 0 5 0,4 0-3 15,4 0 6-15,1 0-3 0,6-1 0 0,0 1-2 16,-1 0-7-16,7 0-9 0,-3 0-28 0,4 0-35 15,2 0-52-15,0 1-54 0,2 0-64 16,-2 0-120-16,-7 0-320 0,-11 0-325 0</inkml:trace>
  <inkml:trace contextRef="#ctx0" brushRef="#br0" timeOffset="-33204.92">9349 14636 1214 0,'0'0'131'16,"0"0"-17"-16,0 0 27 0,0 0 18 0,0 0-20 15,0 0-33-15,0 0-25 0,0 0-8 16,0 0 2-16,0 0-4 0,0 0-4 0,0 0-3 15,0 0-15-15,0 0 5 0,-109 137-4 0,107-110-2 16,-3 2 0-16,1 0-10 0,3 0-6 0,0 0-14 16,0-1-5-16,1-2-11 0,0-1-4 15,4 1-4-15,4-3-7 0,1-1-9 0,1-1-19 16,1-4-25-16,1-1-35 0,0-3-52 16,4-3-66-16,-4-2-100 0,-3-2-210 0,-4-4-787 0</inkml:trace>
  <inkml:trace contextRef="#ctx0" brushRef="#br0" timeOffset="-32569.11">9378 14970 1544 0,'0'0'50'15,"0"0"21"-15,0 0 41 0,0 0 13 0,0 0-6 16,0 0-26-16,42-116-17 0,-37 106-3 0,2 2-16 16,0 2-12-16,-3 2-14 0,3 3-9 15,-4 1-10-15,5 0-5 0,-2 0-1 0,-1 6-3 16,2 1 7-16,-3 1-4 0,2 4 5 0,-2 2-2 16,-2 0-3-16,1 4 2 0,0-1-5 0,-2 0-2 15,0-1-4-15,0-1-1 0,3 0-2 16,0-2 3-16,-2-1-1 0,4-2 0 0,-3-2-1 15,0-2 1-15,1-3 4 0,-2 1 0 0,-1-3 3 16,0-1 1-16,0 0 7 0,0-1 1 16,3-5-1-16,-2 0 1 0,-1-2-7 0,1-1 1 15,3-3-3-15,-3 1 0 0,1-1 1 0,3-1-1 16,-3 1 0-16,4-2 0 0,-3 0 1 16,5-1-2-16,-2 0 4 0,-2 1-3 0,3 2-3 15,0 3 2-15,-1 3-5 0,-1 2 0 0,1 3-2 0,-4 1-1 16,4 0-1-16,-5 6 2 0,2 2-1 15,-2 4 2-15,0 1 1 0,-2 2 0 0,0 3 3 16,0-3-5-16,0 2 5 0,-2-2-2 0,0 0-2 16,1-3 4-16,1-1-1 0,0-1-1 0,0-3 0 15,0-1 1-15,3-3-3 0,1-1 4 16,-1-2 4-16,3 0 0 0,-2 0 3 0,3-4-1 16,0-2 0-16,-1-2-1 0,2-2 1 15,1-1-1-15,2 0-2 0,-1-1 2 0,0 0-3 16,2 0 5-16,-2-1-2 0,-1 2 6 0,2 1 2 15,-2-1 0-15,-3 4 3 0,-1 1-3 0,0 2-1 16,-2 3 4-16,-2 1-2 0,0 0-3 0,-1 0 1 16,0 3-6-16,0 4-4 0,0 2 3 15,-2 4-5-15,-1 0 0 0,-1 0-1 0,3 3-8 16,0-1-8-16,-3-1-23 0,3-1-25 0,-1 2-50 16,1-2-64-16,0-2-87 0,0 1-143 0,0-5-157 15,1-2-477-15</inkml:trace>
  <inkml:trace contextRef="#ctx0" brushRef="#br0" timeOffset="-32272.5">10005 15077 666 0,'0'0'443'0,"0"0"-305"0,0 0 14 0,0 0 37 16,0 0 17-16,0 0-38 0,0 0-16 15,0 0-10-15,0 0-40 0,-10 118-27 0,6-103 1 16,-2 2-10-16,-1 0-2 0,-1 1 2 0,-2 0-14 16,0 0-10-16,-1 1-13 0,0-1-9 0,-4-1-14 15,1 1-7-15,1-2-12 0,-2-2-22 0,3-3-39 16,5 0-65-16,3-4-94 0,2 0-142 15,2-3-236-15,0-1-762 0</inkml:trace>
  <inkml:trace contextRef="#ctx0" brushRef="#br0" timeOffset="-31755.36">10074 15014 1692 0,'0'0'40'16,"0"0"14"-16,0 0 31 0,0 0 10 0,0 0-1 16,0 0-14-16,0 0 2 0,68-121 9 0,-59 111-14 15,0 2-15-15,1 2-15 0,-4 2-16 0,2 3-10 16,1 1-7-16,-4 0-5 0,2 0 0 0,-1 6 3 15,-3 2-3-15,3 4 4 0,-4 0 0 16,0 4-3-16,-1-1-1 0,2 2-4 0,0 1-1 16,-2 1-2-16,0 0 1 0,0 2-2 0,0-3 0 15,1-1 1-15,2 0-3 0,-2-2-1 0,0-4-2 16,2-1 3-16,0-2-4 0,-2-1 3 0,3-3 0 16,-2-2-1-16,-2-1 5 0,0-1-2 15,0 0 6-15,2-1-3 0,0-3 4 16,0-3-2-16,-1-2-4 0,3-1 3 0,-2-1-8 0,-1-2 7 15,4-1-3-15,-3-1 1 0,3-1 5 16,-3 0-4-16,4-3 2 0,-3 0 0 0,5 1-1 16,-1-3-3-16,1 2 2 0,-3-1-3 0,4 2 3 15,-2 4 0-15,-1 3-1 0,-4 4 4 16,3 3-10-16,-2 3 8 0,-3 1-1 0,1 1 5 16,0 7 6-16,0 3-2 0,-1 3 4 0,-1 2-8 15,0 4 2-15,0 0-3 0,0 3-1 0,0 2 1 16,0 1-4-16,0 0 0 0,-1 0-4 15,-1-2-1-15,2-1-5 0,0-2-3 0,0-4-13 16,0-1-16-16,5-3-33 0,-2-3-53 0,4-3-51 16,0-1-74-16,-2-2-91 0,1-3-177 0,-3-1-693 0</inkml:trace>
  <inkml:trace contextRef="#ctx0" brushRef="#br0" timeOffset="-31452.15">10484 14515 952 0,'0'0'745'0,"0"0"-636"16,0 0 34-16,0 0 30 0,0 0-5 0,0 0-32 15,0 0-29-15,0 0-16 0,126 129-8 0,-105-102-22 16,-1 2-8-16,0 1-15 0,-2 1-5 0,-3 2-5 15,-1 2-10-15,-1 0 0 0,-5 0-5 16,-4 0-2-16,-3 0-5 0,-1-2-3 0,0 2-5 16,-5-4-6-16,-4 1-3 0,-4-4-3 0,-2 2 3 15,3 0 4-15,-1-2-6 0,0-2-14 16,0-2-25-16,3-3-45 0,-3-3-57 0,-2-1-68 16,1-2-96-16,3-3-176 0,3-5-910 0</inkml:trace>
  <inkml:trace contextRef="#ctx0" brushRef="#br0" timeOffset="-30175.43">9776 13921 1687 0,'0'0'52'0,"0"0"-11"0,0 0 18 15,0 0 30-15,0 0 8 0,0 0-15 0,0 0-22 16,0 0-16-16,0 0-12 0,123-11-12 0,-102 10-8 16,6 1-6-16,-3 0-4 0,3 0-12 15,-2 0-27-15,4 0-55 0,-2 1-92 16,-4 1-130-16,-3 0-159 0,-9-1-700 0</inkml:trace>
  <inkml:trace contextRef="#ctx0" brushRef="#br0" timeOffset="-29989.18">9810 14121 2382 0,'0'0'-22'0,"0"0"6"0,0 0 15 15,0 0 21-15,0 0 19 0,0 0-6 0,0 0-5 0,0 0-6 16,0 0-9-16,131 20-8 0,-98-22-5 16,3-1-13-16,0-1-30 0,0 2-47 15,-1-1-62-15,-1 1-65 0,-4-1-90 0,-7 2-129 16,-11 1-779-16</inkml:trace>
  <inkml:trace contextRef="#ctx0" brushRef="#br0" timeOffset="-29236.41">10535 13882 1377 0,'0'0'8'0,"0"0"13"15,0 0 59-15,0 0 30 0,0 0 3 0,0 0-24 16,0 0-15-16,0 0-8 0,117 8-9 16,-92-15-7-16,-1-3-14 0,0-1-10 0,3-2-6 0,1 0-10 15,-2-2-3-15,1-1-2 0,-5 0-2 16,-3 0 2-16,-2 0 2 0,-6 0-3 15,-2-1-2-15,-4 0-2 0,0-2-4 0,-2 1-5 16,-3-2 0-16,0-1-9 0,0 1-5 0,-1-1-1 16,-6 1-2-16,2 3 6 0,-4 3 7 0,1 3 10 15,-1 4 3-15,-2 3-3 0,1 4-5 0,-2 1-5 16,-4 11 0-16,4 7 9 0,-2 3 8 0,-1 10 9 16,2 3 15-16,4 4-1 0,0 5 2 15,4 2-1-15,-2 4-11 0,6 0 5 0,1 3 2 16,0 0 0-16,1 0 4 0,6 0-4 0,-1-2-6 15,2-4-4-15,1-3-7 0,2-3-5 0,0-3-6 16,1-4-8-16,1-5-13 0,-1-3-27 16,1-5-43-16,-2-3-52 0,0-4-70 0,-1-2-110 15,-3-3-98-15,-5-4-560 0</inkml:trace>
  <inkml:trace contextRef="#ctx0" brushRef="#br0" timeOffset="-27469.1">10674 14107 1904 0,'0'0'34'0,"0"0"-23"0,0 0 5 16,0 0 19-16,0 0 4 0,0 0 4 0,0 0-9 16,0 0-6-16,0 0-5 0,0 0-6 0,0 0-3 15,130-21-5-15,-102 18 0 0,-3-1-3 16,3 0-1-16,-1-3 0 0,-3 0-2 0,3-3 1 15,-4-1-3-15,-1 1-1 0,-2-1-3 0,-1 1-1 16,-1 0-1-16,-6 0 4 0,-3-1 3 0,-5-1 2 16,0 1 0-16,-4 0-5 0,-4 0 0 15,-2 1-1-15,-3 1 0 0,-3 0 0 0,-4 5 2 16,2 0 1-16,-4 3 2 0,0 1 1 0,3 0 1 16,-1 3 2-16,-2 3-1 0,4 4 2 0,2 0 0 15,-3 3-1-15,5 2 4 0,4 2-6 16,-1 2 7-16,3 1 0 0,-1 2 5 0,5 4 7 15,0-1-5-15,6-2 5 0,3-1-7 16,2-2-3-16,4-2-4 0,3-2-4 0,4-3-1 16,5-1-3-16,-3-4 0 0,4-1 0 0,0-3 0 15,-4-3 3-15,3-1-1 0,-3 0-1 0,-1-5 0 16,0-2-2-16,-6-2 2 0,2-1 3 0,-7 1-2 16,3-3 2-16,-4-2-4 0,-2 0-1 0,-2-1 1 15,0-1-3-15,0-1 4 0,-4-2 1 0,2 2 1 16,-2-2 3-16,-2 2-3 0,0 4-3 15,0 2 0-15,-1 3-2 0,0 4 2 0,1 1 0 16,-1 3-6-16,0 0-1 0,3 2-2 0,-3 3 3 16,1 5 7-16,-1 2-2 0,2 3 4 15,-2 2-2-15,0 4 0 0,0-1 2 16,0 0-3-16,1 1-1 0,1-1-1 0,4 0 1 0,-2-1-2 16,5-2 1-16,2-2-1 0,-1-1-1 0,5-3 0 15,0-2 0-15,2-3 2 0,2-1-1 16,-1-3 2-16,-1-2 2 0,3 0-1 0,-3-3 2 15,-2-5 0-15,2-2 1 0,-4 0 0 0,2-1 1 16,0-3 0-16,-4 0 3 0,4-2-1 16,-4 0 0-16,0-3-1 0,-2 0-3 0,-4-2 3 15,2-1-6-15,-4-1 2 0,2 0 1 0,-3 0-2 16,-2 3 5-16,0 1-3 0,0 3 1 16,-2 3 3-16,-4 5 3 0,3 2 7 0,-3 5-3 0,2 1-4 15,-4 4-4-15,-1 4-8 0,1 4 1 0,-2 1 4 16,-1 4-1-16,0 4 5 0,2 1-2 0,-1 3 1 15,5 0 2-15,-1 1-2 0,5-2 0 16,1-1-5-16,0-2-2 0,7-4-6 0,3-1-6 16,2-2-10-16,1-2-17 0,6-2-16 0,-2-1-14 15,2-3-17-15,1-3-13 0,-3 0-10 16,3-3-6-16,1 0 7 0,-3-5 15 0,2-1 20 16,-1-1 22-16,-5 0 18 0,3-3 16 0,-4 0 10 15,3-2 8-15,-3-1 5 0,-2 0 6 16,4-2 8-16,-4-1 7 0,0-2 12 0,1 0 6 15,-1 0 10-15,-1 0 7 0,0 2 2 16,0 0 5-16,-3 6-5 0,-5 1-3 0,1 5-3 0,1 3 1 16,-4 1-5-16,0 0-16 0,-7 1-13 15,-1 6-16-15,-3 3-7 0,-1 5 2 0,-5 1 2 16,3 0-1-16,-3 3 1 0,3 1-3 0,-2-2-2 16,4 0 5-16,1 1 0 0,2-3 5 0,-1-1-2 15,7-1-1-15,2-3-6 0,1-1-1 16,0-2-1-16,4-2 0 0,4-1 1 0,1-3 3 15,1-2 3-15,1 0 0 0,1 0 3 0,-1-6-3 16,5-2-1-16,-2 0 1 0,-1-2-3 0,2-1 3 16,-2-1-1-16,-2-1 1 0,0 0-1 0,0-2-3 15,-2-2 1-15,1-1-2 0,1 1 1 0,-1-2 0 16,-1 2-1-16,0 2 1 0,-3 3 1 16,-2 1-2-16,-2 4-2 0,2 2 2 15,-4 3 0-15,0 2-2 0,0 0-2 0,0 0-8 16,-3 6-1-16,1 2 1 0,-3 4 5 0,-2 1 3 15,-1 0 1-15,3 1 2 0,-2 2 0 0,0-1-1 16,3 1 1-16,-3-1-2 0,5-1-1 0,0-1 0 16,1-3 0-16,1-1 2 0,0-1-1 15,0-2 1-15,3-1-5 0,0-2 3 0,5-2 4 16,-1-1 0-16,-2 0 7 0,4-2 0 0,0-4 0 16,0-1 1-16,1-1-1 0,2-1-1 0,-2-1 0 15,0-1-1-15,3 0-1 0,1-2 1 16,-1 0-3-16,-1 1 0 0,2-1-3 0,0 1-2 0,-3 3 2 15,2 2-1-15,-1 3 1 0,2 1 0 16,-3 3-1-16,-1 0 0 0,1 1 0 0,-1 5-1 16,-1 2-2-16,2 3 2 0,-2 0 2 0,1 4-1 15,-1 0 3-15,1 3-2 0,-4-1-5 16,3 0 4-16,0 1 2 0,-2 0-1 0,-3 0 4 16,1-1-3-16,-3 1-1 0,-1-3 0 15,-1 1-1-15,0-1 2 0,-5-3-1 0,-1-2 2 16,-3-4 2-16,-3 0-1 0,1-4 1 0,-3-1-3 0,2-1-5 15,2 0 5-15,1-2 1 0,3-2-2 16,0-3 11-16,0-2-9 0,2 0-3 0,2-2 2 16,1-2-9-16,1 0 4 0,0-1 0 0,3-2-1 15,3-3 4-15,2 1-6 0,4-3 0 16,2-2 1-16,2 0-5 0,0-4 3 0,4 1 0 16,-2-2-2-16,2 0 6 0,-2-4-1 0,2 3 1 15,-4-3 0-15,3 2 0 0,-1-3-1 0,-4 2 0 16,4 0 2-16,-6 0-5 0,3 3 5 15,-4 1 2-15,-1 4-2 0,-5 3 2 0,1 5 1 16,-4 4 2-16,-1 4 4 0,-1 3 7 0,0 3-6 16,-1 1-6-16,-4 2-4 0,-2 8-7 0,-2 4 4 15,-1 3 3-15,-1 6 4 0,1 2 0 0,1 3 1 16,0 3 3-16,-1 1-1 0,3 4-3 16,1-1 4-16,-1 1 0 0,2 0 1 0,0-2 3 15,4 0-3-15,1-4-2 0,0-1-1 16,4-4-4-16,3-2 2 0,2-4-2 0,0-3-2 15,2-2 0-15,0-3-1 0,1-3 1 0,4-4 2 16,-3-2 1-16,4-2 0 0,-4 0 2 0,4-5-1 16,-4-3 2-16,4-2-1 0,-3-2-1 0,2-2 4 15,-3-2-3-15,0-2 3 0,1-2 0 0,-4 0-1 16,-1 0 1-16,-2 2 1 0,1 4-2 16,-3 2 1-16,-2 4 5 0,0 5 0 0,-3 1 2 15,0 2-3-15,0 4-2 0,0 5 1 0,0 3 2 16,-4 5 1-16,-2 0 0 0,2 4 0 0,-2-1 0 15,3 1 2-15,-4 1-2 0,5 0-3 16,-1-1-1-16,-1-1-6 0,3 0 2 0,1 1-5 16,0-2-1-16,8 0 1 0,2-2-9 0,2-3-2 15,5-2-14-15,0-2-20 0,1-3-33 16,1-4-45-16,0-1-68 0,-1-2-92 0,-4 0-150 0,-4-2-165 16,-3 0-601-16</inkml:trace>
  <inkml:trace contextRef="#ctx0" brushRef="#br0" timeOffset="-27274.66">12267 13696 2392 0,'0'0'4'0,"0"0"10"0,0 0 8 0,0 0 31 15,0 0-7-15,0 0-18 0,152 9-15 0,-110-3-7 16,5 1-2-16,3 1-4 0,2 1-4 0,-1 2-19 15,1 0-46-15,-1 2-84 0,-1 0-149 16,-14-3-267-16,-12-3-838 0</inkml:trace>
  <inkml:trace contextRef="#ctx0" brushRef="#br0" timeOffset="-26854.01">13140 14125 1468 0,'0'0'622'0,"0"0"-632"0,0 0-5 16,0 0 39-16,0 0-12 0,-128-6-11 0,104 8-1 15,1 3-4-15,1 2 5 0,-1 3-1 0,3-1 2 16,2 4 9-16,1-1 7 0,2 2 13 0,1 1 10 16,5 1 8-16,4 1-2 0,-2-1-8 15,7 1-11-15,0-2-11 0,6-1-7 0,0-2-2 16,6-2 0-16,2-1-2 0,0-5 4 0,5 0-2 15,-1-3 0-15,4-1 2 0,-1 0-4 16,2-6-1-16,1-2-2 0,0-1-1 0,-2-3 0 16,3 0 1-16,-5-2 0 0,-2-1 1 0,-2 0 0 15,1-1 3-15,-5 0 6 0,0-2 1 0,-2 1 6 16,-1 0 0-16,0-1 2 0,-3 3 2 16,-1 2 3-16,-3 2 2 0,1 3 5 0,-2 4 4 15,-1 1-5-15,0 3-9 0,0 0-12 0,0 5-4 16,-3 4-1-16,0 3 4 0,-1 2 8 15,0 4 0-15,-1 2-1 0,0 1-3 0,2 2-2 16,1 1-3-16,0 0-2 0,2-1-3 0,0-1-6 16,4-2-1-16,6-2-13 0,1-4-18 0,1 0-32 15,7-3-47-15,-2-2-70 0,1-2-92 0,0-1-150 16,-6-4-169-16,-4-1-638 0</inkml:trace>
  <inkml:trace contextRef="#ctx0" brushRef="#br0" timeOffset="-26375.44">11991 13983 277 0,'0'0'440'16,"0"0"-319"-16,0 0 11 0,0 0 16 0,0 0-23 16,0 0-41-16,0 0-21 0,0 0-9 0,0 0-8 15,0 0-5-15,0 0 0 0,0 0 2 16,0 0 4-16,-53 1-1 0,54 5-1 0,3 1 0 15,3 1-9-15,5 1-5 0,-1-1-6 16,6 1-13-16,-1-1-3 0,6-1-12 0,-1 0-18 16,0 1-39-16,0-2-67 0,-1-1-153 0,-7-2-557 15,-3-1 254-15</inkml:trace>
  <inkml:trace contextRef="#ctx0" brushRef="#br0" timeOffset="-24618.08">11384 15464 1611 0,'0'0'17'0,"0"0"17"15,0 0 25-15,0 0 9 0,11-116-6 16,6 87-25-16,0 0-8 0,4 0 1 0,1 1 3 16,1 2 5-16,4 1-3 0,-2 3 2 0,2 4-2 15,-3 3-1-15,0 3-5 0,-4 4-6 0,-4 3-7 16,-1 3-9-16,-2 2-4 0,-3 0-3 0,-3 6-1 15,-3 4-3-15,-4 3 2 0,0 2-5 16,0 1 2-16,-1 3 0 0,-6-1-1 0,2 1 2 16,-3-1-3-16,-1-2 5 0,-1 2-4 15,2-4 4-15,2 1 1 0,-3-2-1 0,1-3 3 0,5-1-1 16,-3-3 1-16,4-3-2 0,1-1 3 16,1-2-5-16,0 0-5 0,0-3-3 15,0-3-5-15,2-3 2 0,6-3 3 0,0-2 2 16,5-1 2-16,0-2-2 0,4-2-1 0,-2 1 1 15,4-1-2-15,-1 0 3 0,0 3 2 0,-2 1-2 16,0 4 6-16,-3 2-6 0,3 4 3 0,-5 1 1 16,0 4-4-16,-2 0 1 0,-4 8 1 0,1 5 4 15,-3 5 3-15,-1 8 3 0,1 3 2 16,-3 7-3-16,0 6 2 0,0 2-1 0,-5 5-2 16,2 2-3-16,1 4-2 0,-4 0-5 0,-2 2-4 15,-3 0 2-15,0 2-2 0,-1-1 9 0,-6 0 4 16,3-2 13-16,-4-6 5 0,1 0 9 0,3-8 11 15,-1-3 3-15,4-4 10 0,2-7-4 16,1-6-7-16,2-7-15 0,5-6-12 0,2-6-13 16,0-3 8-16,5-6 5 0,0-6 1 0,5-9 2 15,1-4-12-15,4-7-1 0,-2-3-4 16,-1-6 1-16,4-3 0 0,-3-5-2 0,-1-4 1 16,3-6-1-16,-2-3-1 0,-1-5-2 0,4-1-1 15,-1 0-5-15,1-1 3 0,-2 5 0 0,4 8-1 16,-5 7 4-16,3 11-2 0,-5 8 2 15,0 8 1-15,-2 8 1 0,-3 5-1 0,2 4-9 16,-1 4-1-16,-3 1-3 0,3 6 1 0,-5 3 7 16,-1 2 1-16,-1 2 3 0,0 2 0 0,0 0 1 15,-1-1 0-15,-3 2 0 0,-3-2 1 16,4-2 1-16,-3 0 1 0,3-1 0 0,-2-2-2 16,4-1-13-16,1-2-4 0,0-1-12 0,4-3-8 15,1 1-2-15,4-3-4 0,2 0-5 0,3 0-10 16,3-4-21-16,4-3-26 0,2 0-16 15,2-2-11-15,1-1-1 0,0 1 8 16,1-3 21-16,-4 2 30 0,-1-1 31 0,-1-1 32 0,-2 2 21 16,-2 0 14-16,-3-2 25 0,-2 1 18 0,-2 0 15 15,-2 0 12-15,-3 1 7 0,-4 1 9 0,-1 2 7 16,-6 2-1-16,-5 1-12 0,-6 4-7 0,0 0-10 16,-3 0-4-16,-3 4-7 0,0 2-5 15,1 1-10-15,-1 1-4 0,1 1-3 16,1 0-8-16,4 1-6 0,0 2-4 0,5 0-6 15,3-2-6-15,6 0-12 0,2 0-7 0,1-1-7 16,4-2-2-16,5-2 6 0,3-1-3 0,4-1 0 16,-1-2 1-16,4-1-5 0,2 0 1 0,1-1 3 15,3-3-6-15,-2-1 0 0,2-1-2 0,0-1-4 16,-3 3 1-16,-2-1 1 0,-3 1 2 16,-6 3 3-16,-2 1 3 0,-5 0 3 0,0 0 2 15,-1 1-1-15,-2 4 3 0,0 1 0 0,-1 1-2 16,0 1 4-16,0 1-1 0,0 2-1 0,-2-1 0 15,-1-1 2-15,0 0-4 0,2 1 5 16,0-2 1-16,1 0-4 0,0-2 4 0,1-1 0 16,6-2-3-16,2-3 2 0,0 0-1 0,4 0-4 15,-1-4 3-15,5-4 0 0,-3-1-2 0,5-2 2 16,-4-1-3-16,2-2 0 0,-1-1 0 0,-1-1 0 16,-2-3 0-16,1 0 0 0,-3-2 2 15,-1-2 0-15,0-1-1 0,-1-4-1 0,-2-2 0 16,1-3-2-16,0-4-1 0,-1-2 3 15,-2-3-2-15,2 1 3 0,-3 1 0 0,1 3-2 16,-4 4 2-16,-1 4 1 0,0 8 5 0,-2 5 5 16,-5 7 7-16,-1 4 0 0,2 5-2 0,-3 0-8 15,-2 10-4-15,1 8-3 0,-4 4 0 0,2 3 9 16,1 5 1-16,0 2 6 0,2 2 1 0,3 2 3 16,3 2 1-16,2 0 0 0,1-2 1 15,4-2-12-15,6-2 1 0,4-4-12 0,2-2-3 16,3-5-1-16,4-1-6 0,1-2 0 0,-1-3-3 15,2-2-1-15,-2-2-3 0,-4-4 1 16,4-4 0-16,-3-2 2 0,0-1 5 0,-1 0 2 16,-2-7 7-16,-2-1-3 0,0-1 5 0,-2-3-4 15,-1 0 0-15,-1-3 6 0,-2 0-3 16,-1-2 5-16,-3-2 0 0,4-1 1 0,-5 3 0 16,0 1 6-16,-3 5 3 0,0 1 2 0,-1 5 9 15,0 2-1-15,-2 3 2 0,-2 0-4 0,0 5-7 16,-2 4-5-16,-1 5-5 0,0 2 3 15,-1 2-4-15,3 3 1 0,-2 1-1 0,3 0-3 16,-1 1-4-16,4-1 3 0,1-1-12 0,0-2-15 16,0-2-24-16,8-2-51 0,2-3-58 0,1-1-88 15,1-6-118-15,-1-2-230 0,-2-2-794 0</inkml:trace>
  <inkml:trace contextRef="#ctx0" brushRef="#br0" timeOffset="-24462.93">12896 14847 2017 0,'0'0'-7'0,"0"0"-24"0,0 0-7 0,0 0-15 16,0 0-72-16,0 0-150 0,0 0-172 0,0 0-594 16</inkml:trace>
  <inkml:trace contextRef="#ctx0" brushRef="#br0" timeOffset="-24291.86">12317 14929 2172 0,'0'0'557'16,"0"0"-576"-16,0 0-4 0,0 0 17 0,0 0-4 15,0 0 3-15,0 0-19 0,0 0-30 16,139-3-50-16,-95 6-57 0,3 5-55 0,-3 2-62 15,4 4-112-15,-15-2-76 0,-12-4-487 0</inkml:trace>
  <inkml:trace contextRef="#ctx0" brushRef="#br0" timeOffset="-24143.24">12470 15538 1647 0,'0'0'163'0,"0"0"6"0,0 0 16 0,0 0-16 16,-118 108-78-16,109-92-47 0,5-1-34 0,4-4-27 15,10-2-42-15,9-2-50 0,8-4-64 16,4-3-78-16,4 0-111 0,-6-1-120 0,-8-3-543 0</inkml:trace>
  <inkml:trace contextRef="#ctx0" brushRef="#br0" timeOffset="-23302.08">13143 15286 1381 0,'0'0'473'0,"0"0"-322"15,0 0 7-15,0 0 25 0,0 0-29 0,0 0-53 16,0 0-25-16,0 0-18 0,-124-75-8 0,110 75-19 16,-2 2-3-16,4 5-6 0,0 2-1 15,2 2-4-15,1 0-8 0,0 1-3 0,7-1-5 16,1 1-4-16,1-3 1 0,7 0-2 0,3-1-2 16,3-2-4-16,2-2 0 0,2-2-7 15,2-2 4-15,-3 0-5 0,2 0 1 0,1-4 4 16,-4-1-2-16,1-1 4 0,-5 0 3 0,2-1 8 15,-2 1-4-15,-4 2 8 0,-1 0-1 0,-3 1 0 16,-3 0 6-16,1 2-3 0,-1 1 1 16,0 0-3-16,0 0-4 0,0 0-4 0,0 0 2 15,2 4 2-15,-2 3 2 0,2 0 2 0,1 2-2 16,-1 1 1-16,-1 1-2 0,2 0 1 0,1 0 3 16,-1 1-3-16,3 0 3 0,-2-3-1 0,6-1-1 15,-1-1-4-15,2-3 3 0,3 0-4 0,1-3 3 16,1-1 3-16,0 0-3 0,4-1 2 15,-3-4-1-15,0-3 3 0,0-1 0 0,-3-1 5 16,1-3-3-16,-4-1 1 0,-1-2 0 16,0-1-3-16,-1-3-1 0,-1 0-3 0,-1-4 2 15,1-2-3-15,0-3 2 0,0-2 0 0,-3-3-1 16,4-4-4-16,-3-3 1 0,-2 0 1 0,-1 2-3 16,-2 2 8-16,-1 6-4 0,0 5-1 0,-3 5 3 15,-2 7 0-15,-4 4 0 0,0 9-2 16,-2 1-1-16,-3 10-2 0,-1 5 1 0,-4 6 2 15,0 4 0-15,1 4 0 0,1 4-2 16,0 2 6-16,6 5-2 0,-1-1 4 0,4-1 2 16,2-2-2-16,3-3 0 0,3-2-1 0,8-2-4 15,4-3-4-15,6-1-1 0,3-3-4 0,0-2-1 16,1-4 1-16,3-2-3 0,-3-4-2 0,1-1 2 16,3-6 4-16,-2-2 3 0,-2-1 8 0,4 0-1 15,-3-4-1-15,-1-3 1 0,1-3-5 0,-3-1 5 16,-2-1-2-16,0 0 3 0,-2-2 0 0,-1-1 0 15,-1-2 5-15,-3 3-4 0,-1-1 6 16,-3 2 0-16,-4 1 4 0,-2 3 2 0,-1 3 9 16,0 0 1-16,-5 2-3 0,-5 4-1 0,0 0-12 15,-1 0-3-15,-5 3-1 0,0 2-2 16,-3 3 3-16,-1 0-2 0,0 1 4 0,0 2-3 16,1-1-1-16,1 1 4 0,2-1 0 15,2 0 0-15,3 0 2 0,3-2-5 0,3 0-8 16,4-1 4-16,1-1-5 0,0-1-1 0,1-1 3 15,6 0 1-15,2-1-4 0,2 0 4 0,1-1-1 16,3-1-3-16,0-1 6 0,0 3-2 0,0-2-2 16,0 2 2-16,-1 1-2 0,1 0 2 15,1 2-1-15,1 0-2 0,0 1 1 0,1-1-1 16,2 3-1-16,-2-1 1 0,0 1-1 0,-1 0-7 16,2 1-3-16,-3-2-18 0,-1-2-6 15,-4 1-18-15,3-2-26 0,-4-2-32 0,-3 0-60 16,2-3-69-16,-4 0-122 0,-1 0-230 0,-3 0-813 0</inkml:trace>
  <inkml:trace contextRef="#ctx0" brushRef="#br0" timeOffset="-23110.99">13702 14833 2107 0,'0'0'233'0,"0"0"-175"15,0 0 17-15,0 0 27 0,0 0 1 0,0 0-17 16,0 0-24-16,0 0-14 0,0 0-9 0,61 125-19 16,-31-106-12-16,4 1-12 0,4-1-19 15,0 0-35-15,2-2-45 0,3-1-82 0,-2-2-65 16,-11-5-169-16,-12-3-1024 0</inkml:trace>
  <inkml:trace contextRef="#ctx0" brushRef="#br0" timeOffset="-22196.25">11040 16411 1550 0,'0'0'14'0,"0"0"19"0,0 0 52 0,0 0 22 16,0 0-2-16,0 0-15 0,0 0-11 0,0 0 3 16,0 0-4-16,0 0-3 0,48-120-14 0,-40 105-8 15,-4 0-11-15,2 0-5 0,-3-1 1 0,2-2-10 16,-3 1 1-16,-1 1-7 0,-1 0 2 16,0 2 2-16,-7 1 1 0,1 3 2 0,-8 3-7 15,1 3-3-15,-5 1-4 0,-1 3-6 0,-4 4-5 16,-2 6-1-16,-3 2-5 0,-3 4 1 15,0 2 1-15,-1 3-3 0,1 2 4 0,1 1-8 16,1 1 4-16,2 2-3 0,6-2 2 0,3-1 7 16,7-1-9-16,4-2 7 0,2-2-7 0,5-4 2 15,0-1-3-15,8-2 2 0,1-3-3 0,3-2 0 16,1-2 12-16,5-3-4 0,2-2 7 16,1-1-3-16,0-7 0 0,2-3 0 0,3-4 1 15,-3-2 3-15,3-1-6 0,-3-3 5 0,-1-2-2 16,1-1-1-16,1-2 0 0,-5-2 0 0,-2-2-2 15,0-3-1-15,-3-1 9 0,-1-3-5 16,-2-1 3-16,-5-1-5 0,1-1 1 0,-5-1-2 16,2 2 1-16,-4 1 4 0,0 5-6 0,0 5 9 15,-4 5-3-15,0 8 10 0,-3 7 6 0,-3 7-3 16,1 2-4-16,-1 10-9 0,-2 5-4 0,1 5-3 16,-1 5 3-16,0 3-2 0,2 2 1 15,2 3-1-15,1 1 2 0,2 0 5 0,0 3-3 16,4 1 3-16,1 0-4 0,0-2-4 15,5-1-4-15,1-1 2 0,4-5-1 0,1-3 2 16,7-3 9-16,2-6-10 0,2-3 7 0,7-4-5 16,2-3-3-16,0-4 3 0,1-4 0 0,4 0 6 15,-3-6-7-15,-2-4 7 0,0-4-10 0,-1-1 2 16,-2-3 0-16,-4-1 1 0,-2-1 2 16,-3-2-4-16,-2-1 7 0,-6 1-3 0,-3-2 3 15,-5 2 4-15,-3 0-4 0,0 1 3 0,-9 5 0 16,-1 2 6-16,-1 6-2 0,-2 5 3 0,-4 3-7 15,-4 1-2-15,1 8 3 0,0 4-3 16,-3 2 8-16,1 4 0 0,1 1 2 0,4 0-4 16,1 2-5-16,4 0-3 0,6 0-6 0,1 0 2 15,3 1 1-15,1-1-1 0,1 0-12 0,1-1-6 16,7 0-23-16,3-2-35 0,5-2-23 0,7-1-25 16,4-2-29-16,8-2-47 0,5-4-72 15,3-2-135-15,-10-4-152 0,-8 0-587 0</inkml:trace>
  <inkml:trace contextRef="#ctx0" brushRef="#br0" timeOffset="-21521.99">12041 16394 1496 0,'0'0'114'0,"0"0"21"0,0 0 46 0,0 0 4 16,0 0-26-16,0 0-38 0,0 0-32 0,0 0-34 15,0 0-15-15,0 0-19 0,0 0-6 16,110-130-4-16,-89 104-4 0,-1-2 2 0,1 1-7 15,0-2 3-15,-3-1-4 0,-3 0 0 16,0 0 3-16,-8-1-2 0,1 0-1 0,-7-1 0 16,-1-2-1-16,0 2-3 0,-2 0 1 0,-8 2-5 15,0 4 0-15,-4 8 3 0,-2 6 1 16,1 8 7-16,-3 4-4 0,-2 9 1 16,1 9-3-16,-2 7-3 0,2 7 4 0,0 6-1 0,5 3 3 15,3 5-2-15,2 3 5 0,1 2-6 0,6 3 6 16,2 3 0-16,0 0-2 0,2 1 5 0,7-2-5 15,0-2 6-15,0-1-3 0,3-3 5 0,-2-1-7 16,1-4-3-16,0-3 4 0,-2-3-5 16,-1-3 8-16,-2-4 2 0,0-2 6 0,-4-3 1 15,-2-2 6-15,0-4-5 0,0-1-5 0,-2-3 4 16,-4-4-14-16,2-4 9 0,1-4-5 0,-2-4 2 16,4-1-6-16,-1-5-10 0,-3-5 4 15,3-5-7-15,1-2 12 0,1-5-2 0,0-5 1 16,0-3 0-16,6-6-2 0,0-3 1 0,6-4-2 15,2-5 5-15,-1 0-4 0,6 0 7 16,-2 1-3-16,4 3 4 0,-1 4-2 0,1 6-6 16,0 6 6-16,-1 6-8 0,-1 4 8 0,-2 7-4 15,1 6 4-15,-6 5-3 0,-2 2 5 0,-1 9 2 16,-2 3-1-16,-5 2 3 0,-1 2-7 0,-1 3 4 16,0 1-1-16,-3-1 3 0,-4 2-1 0,-2-3-3 15,4-2-1-15,-2-2-7 0,-1-2 1 16,3-4-14-16,3-2-23 0,-1-3-45 0,3-4-58 15,5-1-69-15,4-4-85 0,-1-5-120 0,0 0-142 16,0 3-560-16</inkml:trace>
  <inkml:trace contextRef="#ctx0" brushRef="#br0" timeOffset="-21389">12541 16004 1438 0,'0'0'384'0,"0"0"-230"0,0 0-13 16,0 0-2-16,0 0-30 0,0 0-55 0,0 0-39 15,0 0-26-15,0 0-34 0,0 0-28 0,0 0-49 16,0 0-52-16,0 0-63 0,-91 15-95 0,96-5-113 16,-3-3-474-16</inkml:trace>
  <inkml:trace contextRef="#ctx0" brushRef="#br0" timeOffset="-20637.13">12514 16359 1130 0,'0'0'288'0,"0"0"-67"0,0 0-9 15,0 0-12-15,0 0-36 0,0 0-20 0,0 0-22 16,0 0-20-16,0 0-25 0,0 0-16 0,0 0-18 16,0 0-3-16,0 0-10 0,136-68-10 15,-113 47 1-15,1 0-13 0,-1-1-1 0,0 0-3 16,-2-2-2-16,-2 0-2 0,-6-2 0 0,1-1 4 16,-5-1-5-16,-3 1 4 0,-4 0 0 0,-2 0 0 15,0 1-3-15,-2 1 3 0,-7 3-3 16,1 6-4-16,-4 4 6 0,-1 4-6 0,-4 5 2 15,1 3-1-15,-2 1 2 0,-2 9-2 0,0 2 1 16,1 4 2-16,4 5-4 0,0 3 5 16,2 3-4-16,2 2 0 0,2 4 1 0,1 1 0 15,-1 5 6-15,7-2-7 0,1 1 6 0,1 1-7 16,1-3 6-16,7 0-2 0,4-5-2 16,2-2 0-16,4-5-11 0,4-4 7 0,4-1-9 0,-2-5 4 15,5-4 4-15,-1-4-4 0,-2-2 2 16,0-4 0-16,-5-3 2 0,1-5-5 0,-3-4 7 0,0-3-1 15,-2-1 6-15,-4-3 2 0,-1-3 3 16,-3-1-1-16,-2-4-3 0,-4-1 9 0,-1-2-11 16,-2-3 8-16,0-3-5 0,-2-2 1 0,-3-1 2 15,1-3 1-15,0-1 1 0,-2 2-5 16,2-1 4-16,-2 3-3 0,2 6 4 0,-2 6 2 16,4 7 2-16,-1 9 2 0,-2 5 0 15,3 6 0-15,-3 4-8 0,-1 10-2 0,-2 5-3 16,2 8 3-16,-1 3 1 0,-2 2-1 0,4 5 3 15,1-1-11-15,3 1 8 0,0 1-6 0,1 1 1 16,0 0 4-16,0-1-2 0,3-1 1 0,5-4-5 16,2-2 6-16,1-4-11 0,1-4 6 15,5-3 0-15,0-2-6 0,-1-4 5 0,4-4-6 16,-3-3 0-16,1-4-4 0,-2-2 4 0,1-1 1 16,-3-2 3-16,2-5 8 0,-3-2-2 0,-1-4-1 15,1-1-2-15,0-1 6 0,-3-2-5 16,-2-1 9-16,-1-1 0 0,2 1-4 0,-2 0 7 15,-3 1-6-15,1 3 5 0,-2 3-1 0,-1 4 5 16,-2 3 3-16,0 3 6 0,0 1 1 0,0 0-7 16,0 4-4-16,-3 7-9 0,-3 1 5 0,4 4-4 15,-1 2 4-15,2 2-1 0,-1 0-6 0,2 0 4 16,0-1-6-16,0 0 3 0,0 0-5 16,3-1 4-16,0 1-4 0,1-4-1 0,2-1 7 15,2-2-8-15,1-3 1 0,1 1-6 0,4-3-1 16,0-3-11-16,3-1-26 0,0-3-27 15,0 0-49-15,-1-6-52 0,1-2-62 0,-4-3-84 16,-1-2-142-16,-4 5-123 0,-3 1-334 16</inkml:trace>
  <inkml:trace contextRef="#ctx0" brushRef="#br0" timeOffset="-20456.09">12774 16017 1845 0,'0'0'236'16,"0"0"-111"-16,0 0-5 0,0 0 5 0,0 0-26 16,0 0-29-16,0 0-11 0,0 0 6 0,0 0-13 15,0 0-9-15,0 0-15 0,121 32-14 0,-71-31-6 16,2-1-5-16,3 0-8 0,0 0-28 16,-1 0-48-16,-4 0-91 0,-2 0-120 15,-14 0-212-15,-11-1-977 0</inkml:trace>
  <inkml:trace contextRef="#ctx0" brushRef="#br0" timeOffset="-19303.09">13504 16493 1608 0,'0'0'142'0,"0"0"-86"16,0 0 47-16,0 0 41 0,0 0-16 16,0 0-24-16,0 0-46 0,0 0-8 0,0 0-11 15,0 0-8-15,117-67-3 0,-103 55-6 0,-2-2 4 16,0 0-5-16,-3 0 7 0,-2 0-7 0,-4 0 0 15,-1-1-1-15,-2 1 0 0,0 0 1 16,-5 0-5-16,-2 3 4 0,-3 0-7 0,-4 4 4 16,-2 4-1-16,-1 2 3 0,-1 1-6 15,-4 3-5-15,1 4 3 0,0 1-13 0,-2 3 11 16,3 0-11-16,0 3 1 0,3 1-1 0,3 2-4 16,0 2 10-16,4-1-7 0,0 2 7 0,3-2-5 15,1 0 0-15,3 0-2 0,2-3 2 0,1-3-3 16,4-2 0-16,5 0 8 0,5-2-7 0,0-3 12 15,5-3-10-15,0-2 0 0,2 0 0 16,0-5-5-16,0-2 8 0,0-2-6 0,-1-2 6 16,-1 2-7-16,0-3 2 0,-3 0 4 15,-2 0-3-15,-3-1 4 0,0 1 1 0,-4-1 2 16,-3 1-3-16,-1 2 7 0,-2 2-7 0,-1 1 4 16,0 1 2-16,0 4-2 0,-1 1 7 0,-2 1-8 15,1 0 2-15,-3 7-5 0,0 3-7 0,-3 2 3 16,1 4 2-16,2 2-2 0,-1 1 5 15,3 5 1-15,1-3-9 0,2 1 11 0,0 0-8 16,2 0-1-16,3-2 3 0,4-2-6 0,4-2 1 16,0-3 0-16,3-3 4 0,2-4-1 0,1-3 4 15,0-3-4-15,1 0 2 0,-1-4 0 0,-1-4-4 16,-1-4 9-16,-1-2-7 0,-1-2 7 16,-1-2 0-16,-2-1-2 0,-1 1 2 0,0-3-6 15,-2 0 1-15,-1 1-2 0,-2-4 6 0,0 1-2 16,2-2 6-16,-4 1-2 0,2 0-4 0,-2 2 4 15,2 3-5-15,-3 3 4 0,1 2-5 0,2 4 3 16,-4 3 1-16,0 4-6 0,1 3 3 16,-2 0-4-16,0 3 1 0,0 6-2 0,0 0 5 15,2 1-4-15,0 3-1 0,0-1 4 0,3 1-2 16,0-1 2-16,3-1 0 0,0 0-1 16,2-2-8-16,-1 0 7 0,0-1-7 0,1-1-2 15,-2-1 8-15,-2 0-9 0,-2-2 5 0,-2 0 1 16,0-1 5-16,-2 0 3 0,-1 0 6 15,0-1 2-15,-7 0-6 0,2 0 5 0,-2 1-4 16,-2-1 3-16,-1 2-4 0,2-2 5 0,0 1-7 16,2 2 0-16,-1 0 9 0,1 0-11 0,1 2 7 15,2 2-7-15,2-2 3 0,1 0-4 0,0 1 4 16,0 2 3-16,3-2-9 0,3 1 10 16,0-1-9-16,3 0 4 0,1 0-2 0,0 0-2 15,3-2 0-15,1 0 0 0,0-2 4 0,-1-1-5 16,2-2 7-16,-2 0-9 0,5-1 2 0,-3 0-1 15,3-5-1-15,0-1 10 0,0-1-9 0,-2-1 10 16,4 0-6-16,-1-2 0 0,0 1 0 16,1-3-1-16,0 1-2 0,-4-1 3 0,2-1 6 15,-2 0-6-15,-1-2 8 0,-1-1-7 0,-3-1 1 16,1-1 3-16,-2 0-2 0,-1 0 6 16,1 0-4-16,-4 1 8 0,-1 3-2 0,-4 3 6 15,-1 3 11-15,-3 3 7 0,-6 3 4 0,-2 2-3 16,-2 0 3-16,1 5-17 0,-3 2 4 15,1 4-8-15,0 0-3 0,1 2-2 0,-1 3 0 16,1 1 6-16,3 2-11 0,-2 1 14 0,1 3-11 16,1-2-1-16,0 1 2 0,2-2-7 0,4 0 2 15,1 0-4-15,3-3 1 0,3 0-6 0,4 0 0 16,4-2-1-16,4-1-3 0,1-2-4 0,3-1-6 16,2-2-6-16,1-2-16 0,2-2-2 15,1-2-19-15,1-2-25 0,1 1-32 0,-4-2-69 16,1 0-79-16,-3 0-146 0,-8 0-261 0,-2 0-769 0</inkml:trace>
  <inkml:trace contextRef="#ctx0" brushRef="#br0" timeOffset="-15936.22">8427 17279 503 0,'0'0'264'0,"0"0"-5"16,0 0 17-16,0 0-7 0,0 0-29 0,0 0-35 15,0 0-40-15,0 0-26 0,0 0-16 16,0 0-36-16,0 0-17 0,0 0-32 0,-47 6-19 16,47-5-14-16,0 0-1 0,5 3 9 0,1-1 0 15,3 2 14-15,5 1-8 0,-1-2-2 0,6 1-11 16,1-3-2-16,5 1-8 0,1-1-8 0,0 0-4 16,0 2-28-16,-2-2-18 0,-2 2-42 0,0-3-56 15,-6 4-59-15,0 0-86 0,-5-2-104 16,-2 2-124-16,-3-3-364 0</inkml:trace>
  <inkml:trace contextRef="#ctx0" brushRef="#br0" timeOffset="-15702.25">8458 17431 1941 0,'0'0'26'0,"0"0"-18"0,0 0-1 15,0 0 19-15,0 0 15 0,0 0 8 0,0 0 2 16,0 0 4-16,0 0-16 0,0 0-1 16,0 0-13-16,0 0-4 0,128-3-5 0,-103 3-19 15,3 0-9-15,-3 0-22 0,0-1-29 0,-2 1-41 16,2 0-41-16,-2 0-56 0,-2 0-56 16,-1 0-55-16,-7 0-111 0,-5 0-366 0</inkml:trace>
  <inkml:trace contextRef="#ctx0" brushRef="#br0" timeOffset="-15468.28">8739 17151 1572 0,'0'0'-17'0,"0"0"-14"0,0 0 60 0,0 0 46 16,0 0 30-16,0 0-11 0,0 0 3 0,0 0 11 15,133 82-20-15,-113-64-4 0,0 3-24 16,-4 0-15-16,-1 1-11 0,-5 1-8 0,-4 1-4 16,-2 0-16-16,-4-2 4 0,0 1-19 0,-8 0-14 15,-3 2-29-15,-5-1-46 0,-1-1-56 0,-7-1-52 16,0-3-48-16,2 1-58 0,-1-3-70 0,6-5-112 16,7-5 71-16</inkml:trace>
  <inkml:trace contextRef="#ctx0" brushRef="#br0" timeOffset="-14053.75">9254 17208 1980 0,'0'0'158'0,"0"0"-119"16,0 0 26-16,0 0 23 0,0 0-2 0,0 0-28 16,0 0-32-16,0 0-12 0,0 0-5 15,0 0 20-15,0 0 5 0,0 0 4 0,0 0-3 16,30 123-11-16,-5-98-6 0,0 1-18 0,1-1 0 16,3-2-13-16,-2-4-11 0,0 0-15 0,2-1-40 15,0-2-53-15,-2-1-72 0,-1-2-95 16,-1-2-114-16,-8-4-133 0,-4-4-406 0</inkml:trace>
  <inkml:trace contextRef="#ctx0" brushRef="#br0" timeOffset="-13761.32">9667 17201 2439 0,'0'0'49'0,"0"0"-24"16,0 0 16-16,0 0 8 0,0 0 6 15,0 0-25-15,0 0-10 0,0 0-1 0,0 0-10 16,-120 93 6-16,116-65-7 0,-1 2 3 0,1 2 0 16,2 1 6-16,-2 1 2 0,1-1-8 0,1-1 2 15,-4 2-10-15,1-2-2 0,0 1-8 16,-1-3 2-16,-2 2-1 0,-1-1-3 0,4-2 7 16,-2 0-5-16,2-5 2 0,0-6-8 0,0-2 27 15,1-4-27-15,2 0 20 0,-2-1-15 0,0 2-37 16,2-4 17-16,-2 0-31 0,-1-2-7 15,1-2-49-15,-2-1-23 0,0-4-61 0,0 0-21 16,-3 0-20-16,-2 0-72 0,1-5-43 0,1 1-86 16,3 1-132-16</inkml:trace>
  <inkml:trace contextRef="#ctx0" brushRef="#br0" timeOffset="-13071.65">9767 17784 1252 0,'0'0'23'0,"0"0"-22"0,0 0 28 0,0 0 50 15,0 0 20-15,0 0 37 0,0 0 6 0,0 0 3 16,0 0-11-16,0 0-17 0,0 0-33 0,0 0-25 16,0 0-12-16,0 0-22 0,86-50 0 15,-70 32-14-15,3-2 2 0,-5 0-7 16,3 0 6-16,-5-1-1 0,-2 2-3 0,-1-1 4 15,-4 0-4-15,-3 2 3 0,-2 0-9 0,0 0 5 16,-7 2-10-16,-3 2 0 0,0 4 6 0,-1 3-11 16,0 5 8-16,0 2-11 0,-3 1 0 0,1 7-2 15,1 6 2-15,1 4 7 0,-1 5-8 16,2 3 10-16,1 5-8 0,2 2 3 0,5 4 0 16,1 2-1-16,1-5-3 0,0-1-2 0,2-6 35 15,4-1-11-15,-2 0 11 0,3 4-18 0,-1 1-9 16,2 1-12-16,0 2 17 0,-2 0 10 15,0 0-28-15,2-2 30 0,-5-1-33 0,2-3 4 16,-2-1 8-16,-3-4 0 0,2-2 0 0,-1-4 6 16,-1-3 4-16,2-4-12 0,-2-4 24 0,2-3-19 15,-2-3 6-15,1 0-11 0,1-5 7 16,-1-5 23-16,2-5-28 0,3-4 33 0,-4-3-30 16,5-3 12-16,-4-4-8 0,4-3 9 0,-3-1-2 15,5-4-4-15,-1-7 37 0,0-2-50 16,3-1 15-16,-3 6-10 0,-2 16-20 0,2 11 30 15,-5 10-8-15,4 1 14 0,-4 3-8 0,3 4 12 16,-3 3-3-16,1 1-6 0,1 0 20 0,-3 1-4 16,4 1-9-16,-3 3 0 0,0 2 4 0,3 1-28 15,-3 1 31-15,2 1-34 0,-1-1-9 0,0 0-8 16,0 0-28-16,-2-1 7 0,-1-4-71 0,4-1-27 16,-3-2-93-16,0-3-100 0,2-2-101 15,0-3-378-15,-3-1 667 0</inkml:trace>
  <inkml:trace contextRef="#ctx0" brushRef="#br0" timeOffset="-12928.32">10155 17609 1340 0,'0'0'31'0,"0"0"-29"0,0 0-6 0,0 0 2 16,0 0-28-16,0 0-66 0,0 0-71 0,0 0-75 15,0 0-66-15,0 0 17 0,0 0 58 0</inkml:trace>
  <inkml:trace contextRef="#ctx0" brushRef="#br0" timeOffset="-12254.78">10198 17866 543 0,'0'0'186'0,"0"0"7"0,0 0 9 0,0 0-12 16,0 0-44-16,0 0 9 0,0 0-14 15,0 0 2-15,0 0-37 0,0 0-64 0,0 0-9 16,0 0-35-16,0 0 12 0,0 0 8 0,109-119 4 15,-91 96-1-15,-3 0-2 0,1-1 3 0,-3-1-10 16,1 0 10-16,-3 0-11 0,-6 0 4 16,2 2 5-16,-6-1-7 0,-1 0 2 0,0 1-9 15,-2 1 3-15,-5 5-4 0,2 2 5 0,-2 6 2 16,-3 3 2-16,1 4-2 0,-2 2-5 0,0 3 0 16,-2 8-17-16,-4 4 9 0,4 5-9 15,-3 5 0-15,5 2 4 0,2 3-6 0,3 1 5 16,0 1-5-16,6 2 7 0,0 0-9 0,0 2 6 15,2-5-1-15,5-3-9 0,-4-6 23 16,3-3 1-16,-2 1-2 0,5-2-8 0,1 3-7 16,0-3-20-16,1 0 8 0,6-4 7 0,-2 0 5 15,3-5 4-15,3-3 7 0,-2-3 11 16,2-3-24-16,0-3 33 0,-1-5-13 0,1-5-8 0,5-5 15 16,-2-6-17-16,3-6-4 0,-4-1 5 0,-6-1 10 15,-7 4-7-15,-4-1 24 0,1-1-7 16,-4-1-8-16,2 0 8 0,-3 3-10 0,-1 0 13 15,0 4-6-15,-1 3 6 0,0 5 0 0,0 2-3 16,-1 4 13-16,-1 3-5 0,-4 4-5 16,2 3-8-16,-3 4-4 0,2 8-17 0,-3 4 7 15,-2 4-1-15,0 4-8 0,0 0 9 0,2 3-6 16,0 1 4-16,5-2-4 0,0 2 1 0,3 0 1 16,0-2-9-16,0-4 11 0,0-3-10 15,0-4 18-15,2-2-1 0,-1 0 11 0,2-1-8 16,3 1-4-16,0-1-1 0,0-1-23 0,3-1 17 15,0-3-2-15,1-1 13 0,0-3-13 16,1-3 21-16,1 0-28 0,3-1-2 0,-1-5 38 16,-1-1-33-16,6-6 38 0,3-2-12 0,2-5-21 15,-1 2 12-15,-8 4-7 0,-1 2 9 0,-8 5 5 16,0 3 8-16,-4 1-15 0,2 3 2 0,-1 0 3 16,-2 0-1-16,1 3 5 0,0 2-13 0,3 1 9 15,-2 1-17-15,-1 0 19 0,3-1 0 16,-2 2 6-16,3 1 4 0,-2 0-22 0,2 3 2 15,-2 3-32-15,3-1 11 0,-2 2-26 0,4-1 0 16,-2 0-39-16,1 0-53 0,-2-3-67 0,4 1-96 16,-1-4-67-16,-1-2-123 0,-5-3-451 0</inkml:trace>
  <inkml:trace contextRef="#ctx0" brushRef="#br0" timeOffset="-12073.19">10490 17680 2207 0,'0'0'-43'0,"0"0"2"0,0 0 0 15,0 0 55-15,0 0-2 0,0 0-11 16,0 0 6-16,0 0-14 0,122-21-6 0,-83 21-21 16,3 0-44-16,0 4-57 0,2 3-79 0,-2 0-91 15,-3 3-118-15,-12-2-160 0,-11-2 259 0</inkml:trace>
  <inkml:trace contextRef="#ctx0" brushRef="#br0" timeOffset="-11453.83">11141 17810 543 0,'0'0'219'0,"0"0"-12"16,0 0 32-16,0 0-14 0,0 0-40 0,0 0-39 16,0 0-23-16,0 0-26 0,0 0-44 0,0 0-27 15,0 0-19-15,0 0 4 0,0 0-10 16,0 0 14-16,-73 2-5 0,64 8 10 0,5 0-11 15,-3 3 3-15,3-1-2 0,-2 2-29 0,5 0 29 16,0 0-29-16,1-3 15 0,0 1 0 16,2-3 0-16,6-1 3 0,0-2 4 0,2-2 6 15,0-2-16-15,1-2 18 0,1 0-19 0,-1-3 17 16,5-4-1-16,-3-1 3 0,-1-3 8 0,4-1-26 16,-4-1 23-16,2-5-20 0,1-4-4 0,-1-1 13 15,-4 2-9-15,-4 5 6 0,-4 5 14 0,-1 3 9 16,-1 2-9-16,0 3 18 0,-2 1-13 0,-3 2-9 15,2 0-2-15,-3 6-15 0,3 1 0 16,0 3-1-16,-3-2 20 0,5 2-6 0,0-1 13 16,-1 3-11-16,2 0-10 0,0 1-3 15,0 3-22-15,0-2 30 0,2 1-25 0,6-2 29 16,-2 0-7-16,3 0 5 0,6-3 10 0,-2-2-2 16,3-1 20-16,1-1-37 0,4-4 28 0,3-2-31 15,0 0 14-15,4-1 10 0,0-5-10 16,3-3 8-16,-4-1-25 0,2-3 22 0,0-1-22 15,-5-2 17-15,4-5 2 0,-1-8-28 0,-7-1 10 16,-7-2-13-16,-5-2 7 0,-8 2 15 0,0-2 1 16,-8 0 3-16,-2-2 0 0,0-1 6 15,-2-1-5-15,-1 0 7 0,-2 3-3 0,1 0 5 16,-2 6-5-16,1 4 10 0,-1 8 2 0,4 5-5 16,1 7 10-16,0 5-20 0,2 0 6 0,1 12-11 15,0 3 0-15,3 7-2 0,-1 2-4 0,4 5 10 16,2 2-7-16,0 1 4 0,6 2-5 15,0 0 1-15,3 3 0 0,1 0 6 0,2 1 4 16,-1-6-9-16,3-4 4 0,-3-5 9 0,0-5 5 16,2 0-23-16,-1 2 17 0,4-2-40 15,2 3-7-15,-1-3 28 0,1-2-46 0,2-2 29 16,0-2-52-16,-1-3-31 0,0-3-46 0,-5-4-56 16,2-2-21-16,-5 0-86 0,-3-3-88 15,-4-3-97-15,2 1-67 0</inkml:trace>
  <inkml:trace contextRef="#ctx0" brushRef="#br0" timeOffset="-11270.32">11321 17587 1963 0,'0'0'17'0,"0"0"3"16,0 0 33-16,0 0 34 0,0 0 21 0,0 0-20 15,0 0-9-15,151-3-8 0,-111 1-12 16,4 0-12-16,1-1-13 0,0 1-13 0,2 0-18 15,-3-1-4-15,-2 0-45 0,-2-2-61 0,-3 2-95 0,-5-2-106 16,-4 0-154-16,-7 0-159 0,-9 3-282 0</inkml:trace>
  <inkml:trace contextRef="#ctx0" brushRef="#br0" timeOffset="-10968.32">11993 16990 2348 0,'0'0'-8'16,"0"0"12"-16,0 0 53 0,0 0 5 0,0 0 3 15,0 0-25-15,-126 90 4 0,108-60-3 0,0 3-1 16,5-2-4-16,2 3-10 0,2 0-9 16,2 0-12-16,5-1 1 0,2 0-16 0,0-2-5 15,9-4-27-15,2-4-40 0,2-3-52 0,5-3-79 16,0-2-58-16,4-1-98 0,0-2-95 0,-5-6-297 16,-5-2 339-16</inkml:trace>
  <inkml:trace contextRef="#ctx0" brushRef="#br0" timeOffset="-10437.87">12126 17336 1918 0,'0'0'22'16,"0"0"19"-16,0 0 42 0,0 0 15 16,0 0-23-16,0 0-21 0,0 0-19 0,35-121 0 15,-23 114-1-15,0 3-13 0,-1 1-3 0,4 3-13 16,-4 0 5-16,1 7-12 0,-2 2 7 0,-2 3-1 15,-3 1-11-15,3 3 5 0,-5 1-3 16,2 2 4-16,-2 0-6 0,3-1 8 0,-3 0-13 16,0-2 3-16,2-4 5 0,-1 1-6 0,0-4 8 15,0-1-1-15,-2-3 6 0,0-2-2 0,3-3 6 16,-2 0 2-16,-1 0 2 0,5-6 10 0,-3-1 1 16,4-2 5-16,-1-3-4 0,0-1 3 15,-1-2-6-15,2 0-1 0,-1 0 5 0,-2 3-11 16,4-1 2-16,-6 2-5 0,4 3 2 15,-5 2-7-15,3 1 5 0,-3 3-5 0,0-1-10 16,-1 2 4-16,0 1-9 0,3 0 7 0,-2 1-5 16,1 4 4-16,1 2-3 0,0 2-1 0,-2 0 8 15,-1 4-8-15,3 2 6 0,-3 1-6 0,1 1 5 16,0-1-4-16,2-2 4 0,2-1 3 0,0-4-10 16,-1-3 13-16,1-1-8 0,-2-1 6 15,3-3 1-15,-2-1 6 0,1 0 2 0,-2-1 3 16,4-6 14-16,-2-1-5 0,0-1 13 0,3-2-2 15,-3-1 6-15,-2 0 0 0,3 1 2 16,-3-1-1-16,3 2-11 0,-4 1-1 0,3 2-8 16,-3 0-3-16,2 3-12 0,-1 2 1 0,1 1-11 15,0 1 1-15,-2 0 10 0,3 3-11 0,-2 4 10 16,3 5-12-16,-3 0-5 0,3 1-11 0,-5 2-20 16,4 1-16-16,-3 1-26 0,2-2-49 15,-1 3-95-15,-1-2-138 0,2-5-231 0,-3-3-833 16</inkml:trace>
  <inkml:trace contextRef="#ctx0" brushRef="#br0" timeOffset="-10245.38">12899 17424 2164 0,'0'0'205'0,"0"0"-140"0,0 0 0 0,0 0 13 16,0 0-13-16,0 0-13 0,0 0-5 0,0 0-9 15,0 0-1-15,0 0-26 0,0 0 3 0,0 0-11 16,4 126-10-16,-4-106-1 0,-6 1-25 16,1-1-23-16,-3-1-44 0,-2 1-60 0,3-3-126 15,4-1-164-15,1-4-209 0,1-5-426 0</inkml:trace>
  <inkml:trace contextRef="#ctx0" brushRef="#br0" timeOffset="-9812.68">13038 17277 2389 0,'0'0'52'16,"0"0"-15"-16,0 0 37 0,0 0 29 0,0 0-13 16,0 0-42-16,0 0-17 0,0 0-11 0,0 0-18 15,0 0 11-15,0 0-16 0,0 0 11 16,0 0-5-16,0 0-1 0,50 37 3 0,-38-17-13 15,-2-1 9-15,2 1-12 0,3-2 3 0,-5 0-5 16,1-1 0-16,-2-3-2 0,0-2-1 16,-3-3 3-16,3-3-8 0,-1-3 13 0,-2-1-8 15,0-2 13-15,1 0 3 0,-3-4 3 0,1-4 7 16,-1-1-12-16,-3-4 8 0,2 1-8 0,0-1 8 16,-2-1 2-16,0-2 0 0,0 0 4 15,0-3-3-15,2 1 2 0,-3-1-7 0,4 0 5 16,-2 4-8-16,-1 1 8 0,2 4-2 0,0 4 2 15,-2 3-1-15,0 1-8 0,-1 2 7 16,1 3-10-16,0 4 12 0,0 6-4 0,2 1 3 16,0 4-3-16,0 2-3 0,1 0 5 0,1 1-15 15,0-2 11-15,2 1-11 0,0-2 5 0,-2 1 2 16,4-2-6-16,0-2-2 0,-1-2-28 0,0-4-17 16,0-2-61-16,-1-4-67 0,1 1-94 15,-1-4-128-15,-2 0-174 0,-1 0-629 0</inkml:trace>
  <inkml:trace contextRef="#ctx0" brushRef="#br0" timeOffset="-9573.83">13339 16947 1775 0,'0'0'74'0,"0"0"31"16,0 0 31-16,0 0 12 0,0 0-27 0,0 0-18 15,0 0-1-15,0 0-6 0,0 0-3 0,0 0-24 16,0 0-10-16,104 138-18 0,-86-106-7 16,0 2-9-16,-1-1-6 0,0 2-7 0,-3 1-13 15,-1 1 3-15,0 1-9 0,-1-1 9 0,-1 0-10 16,-1-3 4-16,-1 0-18 0,-6-2-23 16,2-2-22-16,-4-2-50 0,-1-2-62 0,0-3-104 15,-4-3-143-15,0-7-243 0,2-3-519 0</inkml:trace>
  <inkml:trace contextRef="#ctx0" brushRef="#br0" timeOffset="-9272.55">13911 17341 2276 0,'0'0'48'0,"0"0"2"0,0 0 5 0,0 0 7 15,0 0-27-15,0 0-17 0,0 0-10 0,0 0-8 16,0 0-10-16,0 0-20 0,130-26-39 15,-103 26-69-15,0 0-66 0,-3 4-118 16,-4 1-136-16,-5 0-431 0,-6-1 457 0</inkml:trace>
  <inkml:trace contextRef="#ctx0" brushRef="#br0" timeOffset="-9088.59">13910 17492 1922 0,'0'0'409'0,"0"0"-367"0,0 0 19 16,0 0 28-16,0 0 2 0,0 0-26 0,0 0-24 16,0 0-11-16,0 0-14 0,127-3-11 15,-99 3-4-15,0 0-1 0,1 1-18 0,-2 0-20 16,0 3-48-16,-3 0-80 0,-1 0-82 0,-3 0-114 16,-8 0-148-16,-4-2-645 0</inkml:trace>
  <inkml:trace contextRef="#ctx0" brushRef="#br0" timeOffset="-7519.43">14006 17299 265 0,'0'0'108'16,"0"0"4"-16,0 0 20 0,0 0 6 15,0 0-18-15,0 0-34 0,0 0-32 0,0 0-2 16,0 0 11-16,0 0 6 0,0 0 12 0,0 0 4 16,0 0 12-16,0 0 0 0,-15-60 5 0,15 60-8 15,0-1-22-15,0 0-15 0,0 1-21 0,0 0-13 16,0 0-15-16,0 0 7 0,2 0-2 0,2 1 8 16,3 1 11-16,2 2-7 0,2-2 1 0,1 1-10 15,5 1-3-15,-2-1-5 0,4 0 0 16,0-2-3-16,3 1-5 0,2-2 0 0,-1 1-8 15,2-1-14-15,-2 0-37 0,0 0-51 0,-1 0-94 16,-5 0-124-16,-4 0-137 0,-5 0-472 0</inkml:trace>
  <inkml:trace contextRef="#ctx0" brushRef="#br0" timeOffset="1112.53">14835 17048 0 0,'0'0'0'0,"0"0"0"0,0 0 0 16,0 0 21-16,0 0-4 0,0 0 0 0,0 0-8 16,0 0 8-16,0 0-7 0,0 0 0 0,0 0 1 15,0 0 4-15,0 0 9 0,-14 16 12 16,11-14 16-16,3 0 6 0,0-1 6 0,0 1 1 16,0-1 11-16,0-1 4 0,0 1 11 0,0-1 8 15,0 0-10-15,0 0 11 0,0 0 13 16,3 0 24-16,-3 0 19 0,0 0 22 0,0 0-14 15,0 0-13-15,0 0-16 0,0 0-28 0,0 0-4 16,0 0-21-16,0 0-7 0,0 0-20 16,0-3-12-16,2-1-8 0,-1 0-13 0,0-3 4 15,2 0-8-15,-1-1 0 0,3-1-3 0,-1-2 1 16,2 1-3-16,0-3-7 0,0 1 5 0,1-3-8 16,0-3 5-16,0 1-1 0,2-2 3 15,0-2 2-15,0 0-1 0,1 1 2 0,-1-1-9 16,-2-1 4-16,2 1-6 0,1 0 3 0,-4 4 1 15,-1 3-1-15,0 3 3 0,-3 2-1 0,0 0 8 16,-1 5-4-16,-1 2 11 0,0 2-5 0,0 0-2 16,0 0-8-16,0 1-9 0,0 6 2 15,-1 3-6-15,-2 5 9 0,-2 5-3 0,1 1 0 16,-1 5 0-16,2-2-2 0,-1 1-1 0,1-1-3 16,0 1 8-16,2 0-8 0,-2-2 8 0,2 0 0 15,0-2-6-15,1-1-3 0,0-1-15 16,0-1-8-16,0 0-20 0,1-3-17 0,3 0-40 15,-3-3-49-15,2 0-62 0,0-1-92 16,-2 0-81-16,-1-1-72 0,0-2 34 0,0-4-137 0</inkml:trace>
  <inkml:trace contextRef="#ctx0" brushRef="#br0" timeOffset="2178.49">14697 17466 0 0,'0'0'3'0,"0"0"68"0,0 0 32 0,0 0 13 15,0 0 0-15,0 0-26 0,0 0 4 0,0 0 11 16,0 0 23-16,0 0 9 0,0 0 9 15,0 0 16-15,0 0-10 0,0 0-3 0,73-19-23 16,-53 15-22-16,0 1-12 0,3 0-9 0,-1 0-7 16,1 2-18-16,-1-2-3 0,3 1-10 0,1-2 1 15,1 2-2-15,2-1-4 0,0 0-8 16,-1 1-9-16,2-1 5 0,4 0-12 0,-2 0 5 16,0-1-4-16,1 1-2 0,-2-1-1 0,1 2 2 15,-2 0-2-15,1-1-13 0,-2-1 9 16,1 2-8-16,-4-3 6 0,-1 3 1 0,-1 0-3 15,-3-1-4-15,-5 2-5 0,0 0 8 0,-4 0-10 16,-4 0 8-16,0-1-3 0,-3 1-4 0,-3 0 2 16,1 1-3-16,-3 0 1 0,0 0-15 15,0 0 0-15,0 0-23 0,0 0-9 0,0 0-13 16,0 0-15-16,0 0-7 0,0 0-33 0,1 0-22 16,-1 4-71-16,0-2-50 0,0 0-21 0,0 1-45 15,0-2-3-15,0 0-193 0</inkml:trace>
  <inkml:trace contextRef="#ctx0" brushRef="#br0" timeOffset="2663.29">14716 17829 1152 0,'0'0'76'0,"0"0"9"0,0 0 76 16,0 0 39-16,0 0 19 0,0 0-37 0,0 0-35 15,0 0-29-15,0 0-35 0,0 0-24 0,0 0-35 16,0 0-7-16,0 0-16 0,0 0 24 15,-21-14-18-15,17 26-1 0,4 3 7 0,-3 2-26 16,1 4 25-16,0 0-17 0,0 2 16 0,1 0-18 16,0 0 5-16,1 0-2 0,0-1-18 0,0-2 0 15,0 1-27-15,0 0-16 0,1-3-65 16,1 1-27-16,1-3-85 0,1 0-87 0,-1-2-31 16,2-1-83-16,-1-4 11 0,-2-4 116 0</inkml:trace>
  <inkml:trace contextRef="#ctx0" brushRef="#br0" timeOffset="2979.72">15051 17716 1659 0,'0'0'36'0,"0"0"-11"15,0 0 31-15,0 0 43 0,0 0 26 0,0 0-18 16,0 0-36-16,0 0-35 0,0 0-4 0,0 0-5 16,0 0 11-16,0 0-3 0,0 0-5 0,0 0-1 15,-9 63-11-15,9-46 29 0,2 0-37 0,0 2 22 16,0 1-32-16,1 5-9 0,-2-1 10 16,0 1-12-16,0 1 12 0,1-1-19 0,-1 0 24 15,-1-2-25-15,1 0 13 0,-1-2-25 0,0-3-30 16,0-1-17-16,0-2-37 0,0-3-25 0,0-1-49 15,0-2-35-15,0-2-92 0,1-2-78 0,-1-2-44 16,0-2-33-16</inkml:trace>
  <inkml:trace contextRef="#ctx0" brushRef="#br0" timeOffset="3242.87">14626 17772 1685 0,'0'0'23'0,"0"0"25"15,0 0 22-15,0 0 18 0,0 0 3 0,0 0-2 16,0 0 7-16,0 0 29 0,0 0-9 16,0 0-5-16,0 0-30 0,0 0-47 0,0 0 13 15,106 123-45-15,-79-107 22 0,1 2-15 0,2-2-2 0,1 1-4 16,-3-2-2-16,0 0 10 0,-2 0-52 15,-3-2 17-15,0-1-48 0,-6 0-39 0,1-1 0 16,-7 0-56-16,-1-2-60 0,0 0-82 0,-5 0-85 16,-1-2-108-16,-3-1-203 0,0-3 607 0</inkml:trace>
  <inkml:trace contextRef="#ctx0" brushRef="#br0" timeOffset="4100.34">15347 18161 1117 0,'0'0'111'0,"0"0"-66"16,0 0 45-16,0 0 71 0,0 0-13 15,0 0 7-15,0 0-72 0,0 0-43 0,0 0-17 16,0 0-6-16,0 0-16 0,0 0 1 0,0 0 34 16,0 0-29-16,-61 24 36 0,66-12-23 0,2-1-10 15,2 2 3-15,2-1-11 0,2-1 22 16,2 1-5-16,-3-1 9 0,4-1-20 0,-3 0 5 15,2-2-15-15,0-1 22 0,-2-2 2 0,1-2 8 16,-3 0 28-16,-1-3-16 0,0 0 30 16,-2 0-30-16,-2-1 11 0,0-5-7 0,-1 1-3 15,0-4 29-15,-1 1-48 0,0-2 25 0,-1-2-40 0,0-1 1 16,2-1 8-16,-3-2-10 0,2-1 11 16,1 0-21-16,-1 0 22 0,-2 0-23 15,2 0 17-15,-1 3-17 0,-2 1-13 0,0 1-16 16,0 3-28-16,-1 2-8 0,0 3-78 0,0 1-57 15,0 1-145-15,-2 2-166 0,1 0-116 16,-1 0-230-16</inkml:trace>
  <inkml:trace contextRef="#ctx0" brushRef="#br0" timeOffset="4515.89">15508 18116 1188 0,'0'0'415'16,"0"0"-466"-16,0 0 34 0,0 0 89 0,0 0 13 15,0 0-30-15,0 0-26 0,0 0-34 16,0 0 27-16,0 0-13 0,0 0 15 0,0 0-8 16,0 0-16-16,0 0 40 0,-4 53-36 0,10-39 40 15,2 1-27-15,-2 0-18 0,2 1 10 16,0-1-4-16,1 0 12 0,1 0-12 0,-3-1 20 15,2 0-31-15,-2-2 23 0,3 0-1 0,-2-1-8 16,1 0 14-16,-3-3-16 0,4-1 33 16,-3-2-14-16,1-1 28 0,-2-2-1 0,2-2 1 0,0 0 10 15,2 0-12-15,0-6 34 0,-1 1-44 0,-1-3 34 16,2-3-37-16,-1 0-9 0,0-1 10 16,-2-1-31-16,1-1 21 0,-1-1-19 0,-1-2 28 15,1 0-13-15,-4 0 9 0,3-2-19 0,-4 1-19 16,0-1 14-16,-1 0-17 0,-1 0 28 15,0 2-20-15,0 1 0 0,0 2-7 0,0 2-23 16,0 2-4-16,-1 3-30 0,-1 1-34 0,2 1-59 16,0 3-43-16,0 2-113 0,0 0-91 0,0 0-97 15,0 3-68-15,0-2 40 16</inkml:trace>
  <inkml:trace contextRef="#ctx0" brushRef="#br0" timeOffset="6702.63">16787 16868 131 0,'0'0'63'16,"0"0"23"-16,0 0 14 0,0 0 11 0,0 0-26 16,0 0-10-16,0 0 3 0,0 0 15 0,0 0 22 15,0 0 5-15,0 0 7 0,0 0-8 16,-118 8 3-16,101-7-4 0,0 1-9 0,-1-1-9 16,-2 1-16-16,2-1-12 0,-3 2-16 0,-1-1-9 15,-2 0-22-15,-3 1-6 0,-2 0-9 0,-2 2-4 16,0-1 9-16,0 2-3 0,-1 1 8 15,-3-1-2-15,2-1 1 0,1 0-3 16,1 1 0-16,2 1-5 0,3 0-1 0,1 0 2 16,3 0 0-16,4-2 5 0,5 1-5 0,2 0 1 15,1-1-12-15,9 0-3 0,1 1 1 0,0-1-14 16,7 2 11-16,3 2-3 0,4 0 3 0,3-1 1 16,3 1 1-16,0 0-4 0,5 2-6 0,-2-1 7 15,3 0-10-15,-2 2 6 0,4-1-3 16,-5 1-3-16,2-1-10 0,-2 1 6 0,-1 1-3 15,0-1-4-15,-1 2 12 0,-1-1-12 0,-1 0 0 16,-7-1 1-16,-1-1-3 0,-4 1-1 0,-7 1 2 16,0-2 11-16,-5 0-2 0,-6 1 16 0,-4 0 5 15,-5-1 1-15,0 1 5 0,-6-1 0 16,-1 2 2-16,-2-2-3 0,-5 1 15 0,0 3-5 16,1-4 7-16,-4 2 8 0,4-1 0 15,1-2 2-15,3 2-3 0,7-1 7 0,1 0-13 0,3 1 9 16,8-2-5-16,7 0-17 0,1-4-2 15,2 1-10-15,5 0-6 0,6 0 2 16,4 0 3-16,3 1-5 0,2-2 5 0,5 1-3 0,-1-2 0 16,4 2 3-16,2 0 1 0,0-1 3 0,0 0-8 15,0 0 8-15,-4-2-15 16,1 0 5-16,-1 0 7 0,0 2-4 0,1 0 7 0,-3-1-4 16,0 1 13-16,1 1-15 0,0-2 12 0,0-1-8 15,-3 0-26-15,-3-3-14 0,0 1-49 16,-5 0-75-16,2-1-104 0,-4-1-112 0,-3 0-133 15,-4 0-275-15</inkml:trace>
  <inkml:trace contextRef="#ctx0" brushRef="#br0" timeOffset="7846.84">17726 16936 107 0,'0'0'63'0,"0"0"34"0,0 0 42 0,0 0 34 16,0 0 3-16,0 0 1 0,0 0 6 0,0 0 13 16,0 0-9-16,0 0-17 0,0 0-32 0,0 0-32 15,0 0-19-15,0 0-20 0,6-42-8 16,-16 41-19-16,-6 1-2 0,3-2-10 0,-7 2-2 16,1 0 7-16,-3 0-10 0,-3 2 2 0,-2 1-6 15,-2 2-4-15,-2-1 0 0,-1 1 1 0,-2 3 2 16,-1-2-1-16,2 2 3 0,-3 0-3 0,4 1 4 15,1 1-9-15,1 1 5 0,4-1-10 16,2 0 1-16,4 1 6 0,5 0-8 0,3-1 7 16,2 0-14-16,5-2-1 0,5 1-3 0,0-1 5 15,4 1 1-15,4 1-4 0,8-2 1 0,0 0-12 16,3-1 7-16,7 0-4 0,-2 0-1 16,4 0-1-16,-2 0-9 0,3 0 1 0,2 0-3 15,-3 1 6-15,1 1 2 0,0-2 8 0,-5 1 2 16,1 0 6-16,-5 1 3 0,-4-2-8 15,-4-2 7-15,1 2-9 0,-9-1 7 0,-2-1 1 16,-2 2 5-16,0 0 6 0,-6 0-5 0,-4 1 7 16,-5 2-4-16,2-2 3 0,-6 0 0 15,-1 0 0-15,0 1-2 0,-2-1 0 0,-3 1-2 16,0 1-6-16,-2 0 4 0,2 0-13 0,0 2 8 16,0 0-4-16,3 1 5 0,2-1 1 0,1-1-7 15,1-2 9-15,6 3-10 0,3-1 7 0,3 3-5 16,2 0-1-16,4-1 2 0,0-2-7 0,6 0 9 15,1-3-7-15,3-1 6 0,4 1-5 0,-1-1 5 16,4 0 0-16,-3-1 0 0,5-1 2 16,-1-2-8-16,2 0 10 0,1-1-5 0,1 2 6 15,5 0 5-15,-3 0 0 0,5 1 2 0,-4-2 7 16,3 0 3-16,-1-2-8 0,0-1 12 16,0 0-17-16,3 1-1 0,0 1 4 0,1 1-9 15,0-1 6-15,-1-1-8 0,2 2-1 0,-2-2-7 16,0 0 0-16,0 1-15 0,-5 0-29 0,-2 0-36 15,-3 0-72-15,-5-2-78 0,0 1-141 16,-5-1-149-16,-6 0-648 0</inkml:trace>
  <inkml:trace contextRef="#ctx0" brushRef="#br0" timeOffset="9328.94">16310 18086 0 0,'0'0'174'0,"0"0"24"15,0 0 15-15,0 0 55 0,0 0 5 0,0 0-10 16,0 0-64-16,0 0-9 0,0 0-51 0,0 0-18 16,0 0-28-16,0 0-36 0,0 0-18 0,0 0-24 15,-27-78 32-15,25 90-33 0,0 2 11 16,-1 5-12-16,1 2-8 0,1 2 1 0,1 3 7 15,0 0 11-15,0 4-31 0,1-2 23 0,2 2-31 16,1 0-2-16,-4-7 5 0,2 1-11 16,0-8 27-16,-1 3-21 0,0-2 29 0,2 1-26 15,-2 1 15-15,0-1-3 0,2 1-26 0,0-1 30 16,0 1-38-16,-2-4 40 0,1 3-19 0,2-3 23 16,-1 1-3-16,-1-3-20 0,1 0 40 0,-2-7-31 15,2 1 32-15,-3-7-15 0,0 0 8 16,0 0-4-16,0 0 7 0,0 0 1 0,0 0-16 15,5 0 13-15,2 0-19 0,-1-8 28 0,2-6-29 16,-4-3 9-16,0-6-25 0,5 0-11 0,-3 2 24 16,2 4-18-16,0 3 29 0,3 4-21 0,1 1 13 15,-1 5-18-15,0 1-2 0,1 2 2 16,-1 0-34-16,-2 1 26 0,-1 0-24 0,-2 0 29 16,1 2-3-16,-5 0 9 0,-1-1 22 0,-1-1-19 15,0 0 27-15,0 0-21 0,0 6 8 16,0 1-17-16,0-2 17 0,0 2-13 0,0-7 14 15,-3 6 16-15,-6 1-19 0,3 0 24 0,-7 5-39 16,7-8 11-16,0 0-7 0,-5 6 0 0,3-6 15 16,1 1-12-16,-7 3 20 0,7-3-9 15,2 0 5-15,-3-1-11 0,2 2-3 0,1-1-6 16,-2 1 5-16,3 0 20 0,4-6-37 0,-3 7 35 16,2 0-33-16,0 0 1 0,1 0-10 0,2-5-68 15,5 2-61-15,6-1-120 0,1 1-60 0,-3-4-83 16,1 1-6-16,-3-1 131 0,-3 0 298 0</inkml:trace>
  <inkml:trace contextRef="#ctx0" brushRef="#br0" timeOffset="9544.44">16737 18438 1374 0,'0'0'623'16,"0"0"-713"-16,0 0 47 0,0 0 50 0,0 0 44 15,0 0-32-15,0 0-7 0,0 0-43 16,0 0-21-16,0 0-47 0,0 0-119 0,0 0-34 16,0 0-120-16,0 0-27 0,95-29 13 15,-87 29 242-15</inkml:trace>
  <inkml:trace contextRef="#ctx0" brushRef="#br0" timeOffset="9741.92">16707 18559 829 0,'0'0'270'0,"0"0"-113"0,0 0 6 0,0 0 13 16,0 0-31-16,0 0-74 0,0 0-26 0,0 0 21 15,0 0-4-15,0 0 8 0,0 0-17 0,0 0-28 16,0 0 9-16,0 0-45 0,1-5 8 0,16 1-27 15,-2 2-24-15,3-1-20 0,3 1-105 16,5-1-103-16,-2-1-125 0,5 2-76 0,-12 0-9 16,-4 1 341-16</inkml:trace>
  <inkml:trace contextRef="#ctx0" brushRef="#br0" timeOffset="9971.84">17078 18450 1983 0,'0'0'-10'0,"0"0"-8"0,0 0 42 16,0 0 61-16,0 0-53 0,0 0-11 15,0 0-22-15,0 0 10 0,0 0-12 0,0 0 14 16,0 0-6-16,0 0-50 0,0 0-10 0,0 0-103 15,118-30-97-15,-98 29-133 0,0-1-128 16,-6 1-5-16,-3 1 321 0</inkml:trace>
  <inkml:trace contextRef="#ctx0" brushRef="#br0" timeOffset="10217.94">17414 18323 1847 0,'0'0'96'0,"0"0"1"0,0 0-7 16,0 0 46-16,0 0-83 0,0 0 2 0,0 0-5 15,0 0-13-15,0 0 16 0,0 0-21 16,0 0-4-16,0 0-33 0,0 0 24 0,0 0-43 16,-48 100-1-16,48-83 16 0,0-1-26 0,1 1 7 15,0 1-51-15,3 1-33 0,1 1-81 0,-3-1-50 16,3 1-75-16,0-1-130 0,1 1-37 15,-4-11-46-15,0 1 473 0</inkml:trace>
  <inkml:trace contextRef="#ctx0" brushRef="#br0" timeOffset="10557.72">17716 18362 968 0,'0'0'121'15,"0"0"69"-15,0 0 10 0,0 0 27 16,0 0-57-16,0 0-91 0,0 0-46 0,0 0-18 16,0 0 32-16,0 0-35 0,0 0 37 0,0 0-37 15,0 0 6-15,0 0 1 0,-60 22 8 16,53-17 37-16,-1 0-32 0,0-1 26 0,-8 6-39 16,10-5-3-16,-8 4 1 0,0 0-1 0,3 0 5 0,0-1-19 15,-1 1 39-15,-1 0-36 0,8-4 34 16,-9 6-9-16,6-4-22 0,0 0 15 15,-6 7-34-15,8-7 42 0,3 0-30 0,-4 6 30 16,7-6-10-16,-1-1-21 0,1 1 15 0,2 0-19 16,6 0 8-16,3 2-10 0,5 2 7 0,-3-7-10 15,0 2 28-15,3-2-22 0,-1 1 1 0,3-2-16 16,-1 1-39-16,-3-2 11 0,5 2-58 0,-6-3 5 16,4 0-71-16,-6 0-53 0,2 0-68 15,-6-1-128-15,4 2-47 0,-4-1-59 16,-2 0 277-16</inkml:trace>
  <inkml:trace contextRef="#ctx0" brushRef="#br0" timeOffset="11166.96">16158 16277 458 0,'0'0'379'0,"0"0"-439"0,0 0-26 16,0 0 50-16,0 0-10 0,0 0-66 0,0 0-22 16,0 0-7-16,0 0-33 0,0 0 126 0</inkml:trace>
  <inkml:trace contextRef="#ctx0" brushRef="#br0" timeOffset="11399.44">16158 16277 86 0,'-18'27'100'0,"19"-27"-1"0,3-3 23 16,-1-1 27-16,-2-1 13 0,2-1 17 0,0 0 12 16,-1 1 9-16,0-2 4 0,-2 0-20 0,1-2-12 15,-1 1-28-15,0 0-20 0,0-2-18 16,0 2-13-16,0 0-12 0,0 1-14 0,-1 1-5 16,1 2-7-16,-1 1-4 0,0 3-8 0,1 0-5 15,-2 0-13-15,1 0-4 0,-1 8 0 0,0 5-5 16,0 6 1-16,-2 3-4 0,-2 5-3 15,1 2-10-15,1 1 3 0,2 0-9 0,0 0-2 16,1-2-1-16,0 2-10 0,1-1-5 0,0-2-21 16,0-1-15-16,4-2-30 0,0-2-37 15,5-1-38-15,-3-4-98 0,3-4-118 0,-3-4-137 16,0-5-605-16</inkml:trace>
  <inkml:trace contextRef="#ctx0" brushRef="#br0" timeOffset="11701.93">16464 16252 2085 0,'0'0'35'16,"0"0"15"-16,0 0 8 0,0 0 10 0,0 0-23 16,0 0-38-16,0 0-5 0,0 0-8 0,0 0 8 15,-138 20-5-15,114-8 3 0,1 1 5 16,-3-1-1-16,3 2 5 0,0 0 5 0,2 1 8 15,3 1 5-15,0 0 20 0,6 0-3 0,2 0 5 16,3 0-2-16,5 3-11 0,2-4-2 16,4-1-8-16,4 1 0 0,6-2-7 0,2 0 2 15,7-3-5-15,2 0-5 0,3 0-3 0,2-3-6 16,3 0-5-16,-1-2-18 0,-1 1 1 0,0-1-21 16,0 0-7-16,-1 0-4 0,0 1-28 0,-3 1-25 15,-3 1-53-15,0 1-66 0,-5 1-85 16,-1 2-65-16,1-1-45 0,-8-2 23 0,-3-2-164 0</inkml:trace>
  <inkml:trace contextRef="#ctx0" brushRef="#br0" timeOffset="12476.29">17938 18133 1024 0,'0'0'48'0,"0"0"-31"0,0 0 71 16,0 0 20-16,0 0 21 0,0 0-53 0,0 0 3 16,0 0-13-16,0 0-2 0,0 0 25 0,0 0-36 15,0 0 17-15,0 0-34 0,55-52-3 16,-42 44 18-16,-2-4-11 0,2 0 7 0,-2 1-9 16,2-2-13-16,-2 0-3 0,-4-1 20 0,0-1-15 15,2-2 6-15,-5 0-10 0,1-6-11 16,-3-4 11-16,-2-5-28 0,0-1 19 0,-3 5-11 15,-3 6 2-15,-5 3 13 0,4 6 6 0,1 4 14 16,-1 4-10-16,-4 4 6 0,6 1-26 16,-1 4-2-16,-1 5-5 0,2 4-2 0,-3 0 8 15,5-1-8-15,-2 2 26 0,4 0-19 0,-2 2 12 16,-1 2-16-16,2 4-9 0,1 3-1 0,-1 0 2 16,1 1 16-16,-1 3-19 0,2-1 16 0,0 0-20 15,0-1 4-15,0-2-6 0,2 0 7 0,1-2-9 16,2-3-4-16,1 0 19 0,2-4-61 15,4-3 1-15,-2-2-86 0,1-2-88 0,4-4-103 16,-2-2-147-16,-1-2-39 0,-5 1-111 0</inkml:trace>
  <inkml:trace contextRef="#ctx0" brushRef="#br0" timeOffset="12719.51">18254 18004 2075 0,'0'0'13'0,"0"0"3"0,0 0 58 0,0 0 11 16,0 0-40-16,0 0-13 0,0 0-38 15,0 0 18-15,0 0-12 0,0 0 0 0,0 0-27 16,122-24-62-16,-99 23-49 0,-2 0-158 15,-3 1-130-15,-1 0-128 0,-8 0-262 0</inkml:trace>
  <inkml:trace contextRef="#ctx0" brushRef="#br0" timeOffset="12910.24">18252 18140 2261 0,'0'0'29'15,"0"0"-13"-15,0 0 49 0,0 0 23 16,0 0-17-16,0 0-26 0,0 0-10 0,0 0-35 16,0 0 0-16,0 0 25 0,0 0-39 0,0 0 18 15,0 0-43-15,132-43-58 0,-105 39-65 16,-3 2-114-16,2-2-160 0,-10 2-162 16,-1 1-419-16</inkml:trace>
  <inkml:trace contextRef="#ctx0" brushRef="#br0" timeOffset="13205.13">18758 17993 1236 0,'0'0'75'16,"0"0"54"-16,0 0 48 0,0 0 39 0,0 0-50 16,0 0-65-16,0 0-5 0,0 0-23 0,0 0 12 15,0 0-18-15,0 0 2 0,0 0-26 16,0 0 1-16,52-33-11 0,-45 35-34 0,0 1 25 16,1-1-32-16,2 2 20 0,2-2-10 0,3 1 0 15,-2-2-22-15,6 0-36 0,0-1-4 0,-1 0-107 16,0 0-81-16,0 0-198 0,-1 0-191 15,-8 0-370-15</inkml:trace>
  <inkml:trace contextRef="#ctx0" brushRef="#br0" timeOffset="13646.51">19148 17841 1639 0,'0'0'63'0,"0"0"48"0,0 0 26 0,0 0 20 15,0 0-70-15,0 0-29 0,0 0-20 0,0 0 26 16,0 0 13-16,0 0-36 0,0 0 17 16,0 0-34-16,0 0-13 0,0 0-1 0,25 76 6 15,-22-56-14-15,-2-1 15 0,1 3-1 0,1 0-15 16,-3 1 12-16,0-1-18 0,0 1 23 0,-3 0-21 15,1-1 19-15,-1-1 12 0,-3 0-30 0,4 0 17 16,-5-3-12-16,4 0 8 0,0-1-14 16,-2-2 24-16,4-1-28 0,-1-2-4 0,2-2 36 15,0-1-31-15,0-2 36 0,0-1-19 16,0-1 0-16,1-2 9 0,1 0 12 0,3-2 3 16,-2 0-6-16,4 0-2 0,-3-1-18 0,2 0 27 0,-1 0-35 15,3 0 24-15,1 0-29 16,-1-2-17-16,-1 1 37 0,1 0-36 0,4-2 37 0,-2 2-25 15,3 0 11-15,-1-1-17 0,1 2 8 0,-1-1 13 16,4 0-47-16,-2 1 37 0,2 0-56 16,-1 0 12-16,2 0 8 0,-2 0-3 0,2 1-16 15,0 1-46-15,-3 1-41 0,2 1-169 0,-3-1-202 16,-2 1-397-16,-5-3 217 0</inkml:trace>
  <inkml:trace contextRef="#ctx0" brushRef="#br0" timeOffset="14446.48">17189 16336 1375 0,'0'0'63'15,"0"0"44"-15,0 0 48 0,0 0 28 16,0 0-11-16,0 0-65 0,0 0-16 0,0 0-16 15,0 0 1-15,0 0-14 0,0 0-11 0,0 0-3 16,0 0 3-16,0 0 3 0,14-13-3 0,-13 24-2 16,-1 2-17-16,1 3 0 0,-1 1-10 0,0 1-1 15,0 2-2-15,0 0-9 0,0 1 4 16,-1 0-9-16,-2 3 0 0,0-1-4 16,1-1 3-16,-3 2-2 0,1-4 3 0,0 1-4 15,-1-4-3-15,3-1 6 0,1-1-13 0,1-3 14 0,0 0-4 16,0-4-1-16,2 0 11 0,3-2-11 15,-2-1 6-15,3 0 0 0,-1-3-3 0,2-2 3 16,-2 0 0-16,3-1-4 0,0-2 5 0,-1 0 2 16,0-1-6-16,1 2 4 0,3-1-9 0,-1 1-1 15,1-2 4-15,7 2 0 0,-2 0 2 16,4 1-2-16,4-2 3 0,1 2-10 0,3 0 5 16,3 0-3-16,-1 1-14 0,1 0-11 0,-1 0-28 15,-2 0-32-15,-3 0-39 0,0 3-54 0,-4 2-123 16,-6 1-163-16,0-1-131 0,-10-2-528 0</inkml:trace>
  <inkml:trace contextRef="#ctx0" brushRef="#br0" timeOffset="24547.72">18468 17147 0 0,'0'0'0'16,"0"0"21"-16,0 0-1 0,0 0 1 0,0 0-8 16,0 0-1-16,0 0 5 0,0 0 13 0,0 0 10 15,0 0 17-15,0 0 16 0,0 0 6 16,10 8 14-16,-10-7-2 0,3-1 4 0,-3 2-9 16,0-2-5-16,0 0-3 0,0 0-4 0,0 0-3 15,0 0-6-15,0 0-11 0,0 0-19 16,0 0 0-16,0 0-10 0,0 0 1 0,0 0 4 15,0 0-4-15,0 0 3 0,0 0 1 0,0 0 12 16,0 0 2-16,0 0 11 0,0 0 2 16,0 0-16-16,0-3-6 0,1 1-14 0,-1-2 1 0,1 0-5 15,1-1 8-15,-1 1-7 0,-1-2 0 16,0-1 8-16,1 1-8 0,-1-2 5 0,0 0-10 0,0-1 7 16,0-2-4-16,0 0 9 0,0-1 6 15,0 0-8-15,0 0 9 0,-2 1-12 0,-2-1 5 16,-1 2-7-16,2 0 0 0,-4 2-1 0,-1-1-3 15,1 3 5-15,-3 1-6 0,-3 1-3 16,0 3-5-16,0 1-6 0,-5 0-4 0,4 4 3 16,-4 0 3-16,0 3-4 0,-1 0 6 0,2 1-7 15,-1 1 4-15,0 3-3 0,1 1 3 16,2-1-2-16,1 3-4 0,-1 0 10 0,5 1-9 16,2 1 14-16,5-3-9 0,2 2 1 0,1-2-1 15,3 0 0-15,5-2 10 0,3 0-7 0,6-3 10 16,-3 0-5-16,4-2-1 0,1-2 1 15,-3 0-1-15,5-2 1 0,-2-1-1 0,5-2 10 16,-6 0-6-16,0 0 6 0,1-2-7 0,-6-2-1 16,2-2 5-16,-5 0 2 0,-2 0 11 15,-2-1-7-15,0-1 6 0,-2 0-8 0,-2-2 1 16,2 0 0-16,-2-3-2 0,-1-1 0 0,0 1-11 0,-1 0 6 16,0 1-8-16,0 1 7 0,0 3 0 15,0 1 1-15,0 1 6 0,0 3 0 0,-2 3 13 16,0 0-13-16,1 0-3 0,-3 5-14 0,3 2-5 15,-2 3 3-15,-2 6 5 0,3 2 5 0,-2 1-3 16,3 2 8-16,0 0-11 0,1-2 3 16,0 1 2-16,2-2-10 0,2 1 3 0,3-2-6 15,-3-1 1-15,5 0-6 0,1-3-2 0,0 0-13 16,0-4-15-16,2-1-10 0,-1-1-29 16,2-4-39-16,-2-1-77 0,-1-2-141 0,0 0-147 15,-4-3-48-15,0 1-285 0</inkml:trace>
  <inkml:trace contextRef="#ctx0" brushRef="#br0" timeOffset="25036.82">18811 16597 930 0,'0'0'135'0,"0"0"-70"0,0 0 59 0,0 0 55 16,0 0 9-16,0 0-38 0,0 0-84 15,0 0-40-15,0 0-5 0,0 0 18 0,0 0 18 16,0 0 9-16,0 0 5 0,0 0-9 0,-51 147-2 15,47-114-10-15,-2 3-4 0,3 0-8 0,-3 1-14 16,3 1-2-16,-2-3-14 0,1 1-1 0,2-2-1 16,0-2-6-16,2-1-7 0,0-3-4 15,2-2-15-15,4-3-24 0,2-2-12 0,2-3-45 16,2-2-45-16,2-2-49 0,-2-1-92 0,1-4-68 16,-2-3-60-16,-3-3-328 0</inkml:trace>
  <inkml:trace contextRef="#ctx0" brushRef="#br0" timeOffset="25550.69">19082 16762 1533 0,'0'0'249'0,"0"0"-242"16,0 0 17-16,0 0 43 0,0 0 9 0,0 0-16 16,0 0-21-16,0 0-4 0,0 0 5 15,-65 117 8-15,58-90 3 0,-3 3 1 0,1 0-3 16,0-2-9-16,-1-2-7 0,4 0-1 0,2-1-13 16,1-2 2-16,-1-1-7 0,3-2-12 15,1-4 5-15,0-3-6 0,0 0 3 0,5-3-6 16,-1-1 4-16,-1-4-11 0,3-1-1 0,4-2 6 15,-2-2-7-15,-2 0 8 0,4 0-5 16,1-6 3-16,3-1-4 0,-1-2 4 0,0-1 0 16,4-2-9-16,-5 1 10 0,4-1-8 0,-4 1 11 15,-1 1-6-15,0 2 6 0,-3 4-4 0,-4 1-7 16,1 2 12-16,-3 1-12 0,-2 0 5 0,0 0-1 16,0 0-6-16,0 0 2 0,0 0 4 0,-3 1 0 15,-3 4 0-15,-1 0 9 0,1 0-7 16,-4 1 7-16,1 1 3 0,-1 0-1 0,-1 2 6 15,1 0-7-15,0-1 15 0,-1 2-6 16,0-1 9-16,2 0 2 0,0 1 1 0,1-2-1 0,5 0 6 16,1 2-3-16,2-2-15 0,0 0 5 0,1 0-19 15,3-2 6-15,4 0-4 0,3-2-9 16,1 0-5-16,4-2-24 0,-2 0-13 0,6-1-46 16,-1 0-49-16,2-1-103 0,0 0-132 0,-1 0-71 15,-4 0-6-15,-6 0-129 0</inkml:trace>
  <inkml:trace contextRef="#ctx0" brushRef="#br0" timeOffset="25753.76">19410 17273 933 0,'0'0'319'0,"0"0"-232"0,0 0 42 0,0 0 38 16,0 0-15-16,0 0-63 0,0 0-15 0,0 0-21 15,0 0-8-15,57 121-16 0,-57-106-31 0,-5-1 1 16,-3 3-21-16,-2-4-25 0,-3 1-56 0,1-1-89 16,-4-2-96-16,4 0-83 0,0-4-40 15,2-1 52-15,3-2 78 0</inkml:trace>
  <inkml:trace contextRef="#ctx0" brushRef="#br0" timeOffset="26229.76">19584 17253 340 0,'0'0'172'0,"0"0"-43"0,0 0 41 16,0 0 30-16,0 0 14 0,0 0-46 0,0 0-20 16,0 0-4-16,0 0-19 0,0 0-23 0,0 0-31 15,0 0-10-15,0 0-13 0,0 0-5 16,89-55-10-16,-74 42-10 0,0-1 4 0,-3 2-10 16,-1-3 4-16,-2-2-7 0,-2 2-4 15,-1-3-1-15,0 0 0 0,-3-2 2 0,2-2-5 16,-3-1 2-16,-2-2-11 0,0 0 7 0,0 0-2 15,-1 0 1-15,-6 4 2 0,0 3-2 0,0 4 10 16,-1 5 0-16,-1 3 4 0,-2 4-9 0,1 2-2 16,-2 2-7-16,-3 6 4 0,3 5 6 15,-1 4-2-15,-1 4 13 0,1 4-8 0,2 3 9 16,2 2 3-16,5 1 2 0,-2 2 6 0,5 1-7 16,1-2 4-16,2 0-14 0,6-2-1 0,3 0-14 15,5-3 1-15,-1 0-9 0,5-2-1 16,1-2-1-16,1-2-23 0,1-3-5 0,-2-1-33 15,-2-5-25-15,1 1-62 0,-5-5-36 0,3-2-48 16,-5-4-97-16,3-1-25 0,-7-1-62 0,-4 0-217 0</inkml:trace>
  <inkml:trace contextRef="#ctx0" brushRef="#br0" timeOffset="26574.79">19819 16590 1564 0,'0'0'21'0,"0"0"33"15,0 0 53-15,0 0 29 0,0 0 3 0,0 0-22 16,0 0-18-16,0 0 8 0,126 32-16 15,-106-9 0-15,1 4-14 0,1 3-10 0,1 3-10 16,-4 2-12-16,4 3-3 0,-1 1-11 0,-2 0-2 16,-2 4-14-16,0-1 0 0,-6 0-11 0,-2 2-1 15,0-1 2-15,-4-2-13 0,-4-1 7 16,-2-1-14-16,0 0 5 0,-6-3-9 0,1-1-8 16,-5-3-9-16,-2 0-21 0,-4-4-7 0,-2-1-26 15,-1-2-20-15,1-3-29 0,-2-3-71 16,1-1-126-16,0-3-128 0,2-5-79 0,9-3-244 0</inkml:trace>
  <inkml:trace contextRef="#ctx0" brushRef="#br0" timeOffset="28100.85">20404 16889 508 0,'0'0'197'0,"0"0"77"0,0 0 51 16,0 0 13-16,0 0-64 0,0 0-88 0,0 0-62 16,0 0-19-16,0 0-19 0,0 0-7 0,0 0-8 15,0 0-17-15,0 0-7 0,0 0-14 0,-106 91 0 16,103-69-10-16,3-1 10 0,0 0-10 16,3-2-4-16,5-1 8 0,2 1-18 0,4-3 10 15,2 0-12-15,4-2 2 0,1-4-2 0,6-1-1 16,-1-3 8-16,1-4-14 0,0-2 8 0,-2 0-13 15,-3 0 3-15,1-3-1 0,-6-4 4 0,1-1 3 16,-4-2-2-16,-2-4 11 0,-4-2-11 0,0-2 11 16,-2-2-13-16,-2-3 3 0,-1-1-4 15,0-2-1-15,-2 1 12 0,-1 0-4 16,0 2 8-16,0 1-12 0,-2 4 1 0,-1 6-4 0,1 3 1 16,-1 4 7-16,1 5-5 0,-3 0 1 0,1 7-5 15,-3 5 3-15,0 6-5 0,-1 6 4 16,-3 2-8-16,4 6 4 0,-1 1 7 0,0 2-15 15,4 4 17-15,2 1-16 0,2 1-1 0,0 3 4 16,1 2-5-16,4 0 6 0,4 2-5 16,0 1 10-16,0-2-12 0,1-2 12 0,-1 0-5 15,1-1-6-15,1-2 7 0,-1 1-8 0,-1-9 10 16,-4-3-8-16,1-6 16 0,-4-6-9 16,-1 2 5-16,-1 0-7 0,0-2-4 0,-1 1 3 0,-7-1-11 15,0-2 32-15,-3-4-30 0,-3-3 32 16,0-1-19-16,-4-5-3 0,0-3 10 0,-2-1-16 15,0 0 34-15,-2-4-33 0,0-6 37 16,0 0-17-16,-7-8-16 0,-3-4 19 0,-3-7-29 16,4 0 10-16,6 4 5 0,7 3 8 0,3 4 1 0,5 0 3 15,4 0-3-15,0 1-10 0,6-1 5 16,0 1-10-16,9-1 6 0,4 1-3 0,4 2 3 16,4-2-2-16,6 1-5 0,2 1 4 0,5-3-20 15,-1 1-6-15,6 0-31 0,0-1-17 16,1-1-27-16,3-1-42 0,-3-1-83 0,2 1-112 15,-1-1-75-15,-1-2-82 0,-10 5 66 16,-9 8 31-16</inkml:trace>
  <inkml:trace contextRef="#ctx0" brushRef="#br0" timeOffset="28849.86">21049 16633 601 0,'0'0'189'0,"0"0"49"0,0 0 36 0,0 0-7 15,0 0-62-15,0 0-71 0,0 0-30 16,0 0-15-16,0 0-3 0,0 0-4 0,0 0 6 15,0 0-3-15,0 0-4 0,0 0-11 0,-2 85-14 16,-8-56-10-16,-1-1-14 0,0 2 2 16,-1 2-13-16,1 2 1 0,0 0-3 0,-2 2-7 15,3-1 1-15,1-3-6 0,2 0 2 0,2 0-9 16,3 1 6-16,2 0-12 0,6-2 1 0,5 0 4 16,1-2-11-16,0-3 3 0,7-2-16 0,0-2-8 15,1-1-23-15,1-3-26 0,1-2-29 16,-2-2-52-16,1-4-44 0,0-2-84 0,-3-3-95 15,-3-1-71-15,-5-2-19 0,-3-1-74 0</inkml:trace>
  <inkml:trace contextRef="#ctx0" brushRef="#br0" timeOffset="29996.06">21209 17012 396 0,'0'0'224'16,"0"0"-68"-16,0 0 58 0,0 0 34 0,0 0-1 15,0 0-61-15,0 0-48 0,0 0-25 0,0 0-3 16,0 0-15-16,0 0-21 0,42-118-9 0,-30 106-22 15,-1 0-1-15,3 1-10 0,-1 3 2 16,0 1-6-16,1 3-4 0,-2 2 4 0,0 2-12 16,-2 0 6-16,-1 4-10 0,0 3-3 15,-1 2-2-15,-4 3-5 0,2 1 3 0,-3 2-8 0,-2 3 1 16,-1-1-9-16,0 1 9 0,0 2-5 16,0-1 6-16,0-3 2 0,0 2-10 0,0-2 9 15,0-1-7-15,0-1 6 0,0-2-3 0,0 0 4 16,0-1-3-16,0-5 3 0,0 0 4 15,2-3-10-15,1-2 11 0,0 1-7 0,-1-2 12 16,1 0 4-16,0-2 0 0,0-3 1 0,-1-2-10 16,1-1 8-16,1-1-8 0,-1-2 7 0,2 1-5 15,0-2-1-15,-1 0 2 0,2-2-3 16,2 0 4-16,0-1-11 0,3 2 6 0,0-1-8 16,1 0 4-16,-1 1-3 0,-1 1 5 0,3 4 1 15,-3 2-6-15,-1 2 9 0,-1 4-12 16,-1 0-2-16,-3 5 3 0,1 4-6 0,-3 1 1 0,-1 3 3 15,-1 2 1-15,0 1-3 0,0 1 7 0,0 2-7 16,-1-1 9-16,-1 0-6 0,-1 1 1 16,1-3 5-16,0 0-13 0,0-1 16 0,-1-1-8 15,2 0 5-15,-1-3 0 0,-1-2-4 0,2-1 3 16,1-2-1-16,0-1 7 0,0-3-9 16,0-1 12-16,0-1-10 0,0 0 6 0,0 0 7 15,3 0-4-15,-2-2 5 0,3-4-3 0,0 0 3 16,-2-2-6-16,3-2 6 0,-2 0-4 15,-1-3-4-15,4-1 6 0,-1-1-5 0,2-1-1 16,-2-1 1-16,4 0 10 0,-3-1-11 0,4-2 11 16,-1 1-5-16,0 2-9 0,2 1 6 0,-4 4-3 15,2 2 11-15,-3 4-8 0,1 3 11 16,-1 1-8-16,0 2-4 0,-2 0 9 0,2 4-7 16,0 3 0-16,-4 3 1 0,2 3 3 0,-2 3-5 15,1 2 8-15,0 3-8 0,1 0-9 0,0 0 5 16,1 1-9-16,3-2 6 0,-2 2-9 0,2-2-1 15,0 0-12-15,0-1-27 0,-2-2-12 0,1 1-46 16,-2-3-44-16,1 1-81 0,1-5-165 0,-4-3-146 16,0-2-650-16</inkml:trace>
  <inkml:trace contextRef="#ctx0" brushRef="#br0" timeOffset="32363.12">21923 17046 196 0,'0'0'122'0,"0"0"13"0,0 0 28 16,0 0 20-16,0 0-6 0,0 0-36 0,0 0-18 15,0 0-7-15,0 0-1 0,0 0 3 0,0 0-17 16,0 0-7-16,0 0-15 0,0 0-8 16,119-17-6-16,-99 17-7 0,-1 0-6 0,1 0-10 15,-1 0-2-15,-2 1-18 0,2-1-4 0,-4 2-9 16,1-1-7-16,-1 0-2 0,0 2-5 0,-4-1 0 15,-1 0-22-15,0 0-17 0,-3 0-56 16,-1-1-56-16,0-1-85 0,-4 1-93 0,3-1-30 16,-3 0-27-16,0 0-106 0,-2 0 419 0</inkml:trace>
  <inkml:trace contextRef="#ctx0" brushRef="#br0" timeOffset="32695.91">22099 16817 645 0,'0'0'289'0,"0"0"-175"0,0 0 44 15,0 0 42-15,0 0-1 0,0 0-37 0,0 0-51 16,0 0-16-16,0 0 13 0,0 0-2 0,0 0-9 15,0 0-16-15,0 0-14 0,-38 127-19 16,38-103-5-16,0-1-11 0,3 2-3 0,2-1-7 16,0 1-11-16,0 0 4 0,1-2-16 0,2 1 4 15,-1-2-8-15,-1-2-5 0,1 0-10 0,-1-3-14 16,-3-1-12-16,0-2-28 0,-3-2-10 16,0-1-40-16,0-2-42 0,-4 0-80 0,-1-2-106 0,1-2-65 15,1-2-35-15,1-1-152 0</inkml:trace>
  <inkml:trace contextRef="#ctx0" brushRef="#br0" timeOffset="33330.54">22345 16668 1141 0,'0'0'423'0,"0"0"-400"15,0 0 30-15,0 0 22 0,0 0 21 0,0 0 1 16,0 0-11-16,0 0-1 0,0 0-2 0,0 0-7 15,0 0-10-15,-53 148-15 0,51-113-9 0,2 1 0 16,0 2-20-16,4-2-10 0,3 0-4 0,1 0-5 16,1-1 3-16,-1-4 5 0,2-3-5 15,-3-2-8-15,0-5 5 0,-1-1-4 16,0-3 1-16,1-4 1 0,-2-3-1 0,0-2 3 0,-1-3-5 16,0-3 11-16,1 0-8 0,2-2 6 0,-4 0 6 15,4-4-5-15,-2-2 5 0,1-2-1 16,4-2-4-16,-3-2-6 0,5-1 4 0,-3-2-11 15,1 1 5-15,2 0 5 0,-1 2-4 0,0 1 7 16,0 3-6-16,0 1 2 0,1 3-4 16,-2 2-2-16,0 2 2 0,-2 0-2 0,0 0 4 15,2 4-3-15,-3 0 5 0,-1 1-9 0,1 0 7 16,-1 2-2-16,-1-2-4 0,0 2 4 0,-1 0-4 16,-3-1-2-16,1 0-1 0,-2 0 5 15,0 0-2-15,0 0 2 0,-2-1 4 0,-6-1-5 16,-1 0 3-16,-2-2 6 0,-1 0-1 0,-2 1-4 15,-1-2 6-15,-1 0-7 0,0 1 2 0,0 2 10 16,1-1-3-16,1 0 9 0,3 2 1 0,0 0 7 16,5 0-4-16,1 1 5 0,2 1-7 15,3 1-9-15,0-2 3 0,1 2-7 0,6-2 2 16,-1 2-8-16,5-1 4 0,0 1-11 16,4-1-3-16,3 0 7 0,0 0-15 0,2-3-7 15,1 1-23-15,2-3-26 0,-2 1-41 0,-1-2-50 16,0 2-103-16,-3-2-146 0,-1 0-95 0,-2-1-34 15,-8 0-64-15</inkml:trace>
  <inkml:trace contextRef="#ctx0" brushRef="#br0" timeOffset="33560.11">22904 17311 823 0,'0'0'294'0,"0"0"-30"0,0 0 18 0,0 0-5 16,0 0-91-16,0 0-64 0,0 0-33 15,0 0-17-15,0 0-18 0,-23 127-21 0,13-114-2 16,-2-2-15-16,-1 1-5 0,-4 1-6 0,0-3-2 16,1 0-1-16,-3-1-26 0,2-1-24 0,2-1-51 15,-2 0-52-15,3 0-105 0,0-1-134 16,5-1-128-16,3-3-545 0</inkml:trace>
  <inkml:trace contextRef="#ctx0" brushRef="#br0" timeOffset="37015.87">23162 17044 248 0,'0'0'109'0,"0"0"26"0,0 0 44 16,0 0 30-16,0 0-10 0,0 0-31 0,0 0-20 15,0 0-18-15,0 0-10 0,0 0-26 16,0 0-9-16,0 0-25 0,0 0-10 0,22-90-2 16,-15 83-14-16,0 1 3 0,1 1-8 0,-2 1 3 15,3 1-8-15,-2-1 4 0,-1 2-7 0,2 2-7 16,-2 0-2-16,0 0-7 0,0 0 4 15,-2 3-10-15,1 1 9 0,-1 1-5 0,-2 2-1 16,1 1 5-16,-2 4-6 0,0 0 4 0,-1 4-7 16,0 0 3-16,0 1-4 0,0-1 1 15,2-1 4-15,-2 0-9 0,1-3 8 0,1 1-8 16,-2-2 2-16,5-1 1 0,-2 0 2 0,-2-2 0 16,3-1-3-16,0-2 8 0,-2-1-5 0,2-1 7 15,-2-2-2-15,1-1 4 0,0 0 2 16,1-1 4-16,0-4 0 0,1-2-7 0,0-2 5 15,1 0-7-15,-1-2 4 0,5 1-1 0,-2-1 0 16,-1-2 0-16,-1-2 0 0,3 0 9 0,-3 0-7 16,0-1 9-16,2 1-4 0,-1 0-5 0,1-1-1 15,-1 1-3-15,1 1 4 0,3 0 2 16,-4 3 6-16,-2 1-3 0,2 5-2 0,-5 3-1 16,1 2-2-16,-2 0 5 0,-1 6 2 0,0 4 8 15,0 1-9-15,0 4 3 0,0 3-12 16,-3 2-2-16,1 3 0 0,1 0-4 0,-2 1 4 15,2 0-10-15,1 0 7 0,0-2-13 0,0 0-3 16,3-1-2-16,1-2-15 0,5-1-15 0,0-2-41 16,0-4-55-16,2-1-80 0,-1-3-115 0,1-2-95 15,-2-3-66-15,-5 0-241 0</inkml:trace>
  <inkml:trace contextRef="#ctx0" brushRef="#br0" timeOffset="37255.4">23832 16898 1310 0,'0'0'305'0,"0"0"-237"16,0 0 30-16,0 0 36 0,0 0 8 0,0 0-11 15,0 0-47-15,0 0-6 0,0 0-10 0,0 0-15 16,0 0-4-16,-18 133-21 0,20-113-1 0,3 2-17 15,0-2-4-15,1-1-11 0,2-1-10 16,0-1-5-16,-1-2-22 0,0 0-22 0,2-2-44 16,-3-2-48-16,0 0-107 0,-2-4-132 0,0-1-100 15,-3-1-255-15,0-3 472 0</inkml:trace>
  <inkml:trace contextRef="#ctx0" brushRef="#br0" timeOffset="37454.74">23714 17038 1696 0,'0'0'149'0,"0"0"-99"0,0 0 30 16,0 0 18-16,0 0 0 0,0 0-23 0,0 0-25 16,0 0-19-16,0 0-17 0,0 0-6 15,0 0-15-15,0 0-5 0,139 3-32 0,-111 1-50 16,-4 0-76-16,-1 1-156 0,-1-1-121 0,-8 0-55 15,-3-2-245-15</inkml:trace>
  <inkml:trace contextRef="#ctx0" brushRef="#br0" timeOffset="37864.11">24001 17093 1568 0,'0'0'106'0,"0"0"-47"16,0 0 31-16,0 0 19 0,0 0-8 0,0 0-40 15,0 0-14-15,0 0-10 0,117-52-12 16,-99 44 3-16,-6 1-8 0,2-1 10 0,-4 0-9 0,0-1 5 16,-2-1-5-16,0 0-5 0,0-1 8 15,-4-2-8-15,3-1 1 0,-4-2 1 0,1-2-3 16,-1-1-7-16,-2-1 3 0,-1 0-5 0,0-1-4 15,0 1 6-15,0-1-6 0,-2 1-1 0,-3 2 2 16,2 1 1-16,-2 2 2 0,-1 2 0 0,-1 3 7 16,3 4-3-16,-3 4 4 15,1 2-5-15,-1 3-2 0,-1 8 1 0,2 1 2 0,0 4 8 16,-4 4 1-16,6 4 8 0,-1 4-4 0,0 1-3 16,1 3-2-16,3 0-7 0,1 3-9 15,0-3-4-15,2 1 3 0,6-2-7 0,0-1 8 16,2 0-8-16,0-4-8 0,3-1-3 0,-1-3-9 15,3-3 0-15,-2-2-26 0,1 0-15 0,0-4-36 16,-4-3-43-16,0-2-66 0,-3-3-111 16,0-3-91-16,-2 0-88 0,-2-2-306 0</inkml:trace>
  <inkml:trace contextRef="#ctx0" brushRef="#br0" timeOffset="38179.61">24340 16476 993 0,'0'0'301'0,"0"0"-188"0,0 0 50 0,0 0 38 15,0 0-22-15,132 89-35 0,-103-64-25 16,0 4-28-16,-3 3-12 0,2 3-14 0,-4 1-9 15,-3 1-4-15,-3 2-2 0,-2 1 4 0,-3 1-20 16,-5-1-2-16,-4-1-11 0,-1-2-9 16,-3-2-4-16,-3-2-3 0,-4-1-5 0,-3-3-12 15,-5-1 1-15,0-3-20 0,-3-1-4 0,-3-1-16 16,-4 0-22-16,2-1-30 0,-3 0-57 0,-1-2-92 16,-2-2-160-16,-1-2-111 0,9-5-286 15,5-2 509-15</inkml:trace>
  <inkml:trace contextRef="#ctx0" brushRef="#br0" timeOffset="39057.86">19203 16233 668 0,'0'0'27'0,"0"0"-35"15,0 0-3-15,0 0 14 0,0 0-13 16,-128-18-18-16,106 18-28 0,0 0-33 0,-3 0-11 16,3 0 11-16,-3 3 27 0,-3 2 24 0,0 1 22 15,2-1 2-15,-1 2-29 0,8-2-91 16,6-2 134-16</inkml:trace>
  <inkml:trace contextRef="#ctx0" brushRef="#br0" timeOffset="39464.78">18353 16681 124 0,'0'0'35'16,"0"0"-17"-16,0 0 19 0,-41 125 22 16,34-93 10-16,4-1 17 0,-3-2-5 0,3 3-2 15,-3-4-4-15,2 2-4 0,-2 0-5 0,2 0-7 16,-4 1 8-16,5-1-3 0,-1 0 13 15,-1-2-17-15,4-1-15 0,-1-1-20 0,0 1-22 16,-2-1-1-16,3-2-7 0,1 0-1 0,0-1-9 16,0-1-5-16,1-1-17 0,6-1-24 0,-3-1-22 15,3-1-28-15,2-2 3 0,-1 0 12 16,0-1 21-16,3 0 19 0,0-1 10 0,1 1 4 16,1 0-5-16,2 0 8 0,1 2-1 0,0-1 8 15,0 1 2-15,2-2-4 0,2-1 3 0,0-1 6 16,0 0 0-16,1-3 8 0,2 0 15 15,2-1-10-15,-2 0 19 0,5-1-6 0,-3-1-2 16,4-1 5-16,-1-1-9 0,0-1 8 0,-2-1-9 16,2-1 8-16,0-1-3 0,2-1-2 0,0 1 0 15,0-1-19-15,-2 0-3 0,2 0-16 16,-1 0 24-16,1 0 17 0,0 0 0 0,1 0 0 16,0 0 0-16,1-1 0 0,3-1 0 0,-2-2 0 15,-1 1 0-15,-1 0 0 0,0 0 0 0,1-2 0 16,-1 0 0-16,-2 2 0 0,2-2 0 15,-1 2 0-15,1-2 0 0,-1 0 0 0,-5 3 0 16,-11 0 0-16</inkml:trace>
  <inkml:trace contextRef="#ctx0" brushRef="#br0" timeOffset="39668.08">20041 17497 0 0,'0'0'0'16,"0"0"0"-16,0 0 0 0,0 0 0 0,0 0 0 15,0 0 0-15,0 0 3 0,0 0 8 16,0 0 2-16,0 0 3 0,79-130-1 0,-79 115-5 16,0-1 2-16,0 0-8 0,0-2 4 0,-1 0-2 15,-3 0-3-15,2-2-5 0,2-2-12 16,-3 0 2-16,1-3-10 0,-1-1 7 0,0-3 1 0,2-2-8 16,-1-2 22-16,0 8 0 0,0 7 0 0</inkml:trace>
  <inkml:trace contextRef="#ctx0" brushRef="#br0" timeOffset="39862.55">19778 16216 42 0,'0'0'115'0,"0"0"-95"0,-151-55 7 16,96 36 4-16,-2 6 8 0,3 0 6 16,0 3 4-16,-3 1 4 0,2 2-4 0,-3 3-4 15,0-1-6-15,2 3-10 0,-1 2-8 0,3 0 9 16,-2 1 2-16,8 6 3 0,2 1-1 0,2 2-15 15,7 2-14-15,3 3-15 0,2 1-12 16,4 1-28-16,1 2-39 0,6 0-27 0,3 1-4 16,6-5-232-16,7-5 352 0</inkml:trace>
  <inkml:trace contextRef="#ctx0" brushRef="#br0" timeOffset="40497.71">19845 17820 977 0,'0'0'12'0,"0"0"37"0,0 0 47 16,0 0 32-16,0 0 26 0,0 0-45 16,0 0-1-16,0 0-22 0,0 0-3 0,0 0-18 0,0 0-20 15,130 39-23-15,-105-29-11 0,5-1 1 16,0 0-33-16,1 2 8 0,-1 0-48 0,0-1-19 15,0 2-58-15,-2-2-68 0,-3 2-62 0,1-2-65 16,-2-1 13-16,-3 2 6 0,-4-4 111 16,-8-3 203-16</inkml:trace>
  <inkml:trace contextRef="#ctx0" brushRef="#br0" timeOffset="40706.74">19949 18024 1018 0,'0'0'362'0,"0"0"-363"0,0 0 25 0,0 0 32 15,0 0 30-15,0 0-4 0,0 0 3 0,0 0-26 16,0 0 19-16,0 0-19 0,0 0-31 0,0 0 6 16,120 57-37-16,-89-48 11 0,1-1-21 15,0 0-2-15,4 0-50 0,-2 0-32 0,1-1-61 16,0-1-114-16,-3 1-22 0,-1-1-70 0,0 0-5 15,-8-2 41-15,-8-1 328 0</inkml:trace>
  <inkml:trace contextRef="#ctx0" brushRef="#br0" timeOffset="41189.4">20738 18010 836 0,'0'0'96'15,"0"0"43"-15,0 0 41 0,0 0 12 0,0 0-39 16,0 0-56-16,0 0-39 0,0 0 21 0,0 0-33 16,0 0 12-16,0 0-2 0,0 0-32 15,0 0-2-15,5 124-20 0,-6-93-2 0,1-1-26 16,0 3 31-16,0-2-36 0,0-8 25 0,0 0 14 16,0-7-15-16,0-1 30 0,0 3-35 15,-1-2 16-15,1 1-21 0,-1-1 2 0,0 1 4 16,-1-2-14-16,-2 1 14 0,2-1 0 0,0 0-5 15,-3-2 9-15,2-1 19 0,1-6-20 0,-5 7 35 16,3-6-12-16,-2-2-21 0,3 2 28 0,-4-7-18 16,3 0 14-16,-5-1-10 0,-2-11 14 0,4-9-16 15,3-7-15-15,3-3 21 0,1-2-28 16,4-3 30-16,5 1-12 0,3-3 15 0,3 3-11 16,1 2 1-16,3-1 13 0,2 3-23 0,0 2 22 15,-1 3-7-15,1 4 0 0,2 6-12 16,-3 3 5-16,-1 5-7 0,-1 4-14 15,-2 4 19-15,-2 0-21 0,-3 7-10 0,-3 3 2 0,-2 2 3 16,-2 2-12-16,-4 1 14 0,0 2 15 0,-4-3-24 16,-4 2 26-16,-1-2-10 0,-2 0-3 15,-5-3 3-15,4 1 2 0,-5-4-12 0,2 0-5 16,-3-2 15-16,2-1-54 0,1-3-13 0,1-1-49 16,-1-1-48-16,5 0-36 0,2 0-44 0,1 0-22 15,6-3-57-15,-1 0 112 0,2 1 225 0</inkml:trace>
  <inkml:trace contextRef="#ctx0" brushRef="#br0" timeOffset="42980.45">21209 18026 365 0,'0'0'308'0,"0"0"-97"0,0 0 20 16,0 0 49-16,0 0-31 0,0 0-93 0,0 0-48 15,0 0-46-15,0 0-13 0,0 0-31 0,0 0 9 16,0 0-22-16,0 0 25 0,0 0 19 0,-64 8-13 15,55 7 15-15,-1 2-33 0,2 0-1 16,4 1-9-16,0 1 3 0,2-1 9 0,2-1-7 16,2 0-3-16,4-2-9 0,2-2 9 0,3 0-29 15,1-3 26-15,-1-2-25 0,6-2 14 16,-3-2 35-16,2-3-41 0,-2-1 42 0,4 0-46 16,-4-4 14-16,4-3-11 0,-4-1 6 0,-1-2 30 15,-2-2-29-15,0 0 29 0,-5-3-26 16,0-3-2-16,-5-1-2 0,1-2 7 0,-2-1-8 15,0-2-4-15,-5 1 23 0,-3-1-22 0,-2 2 24 16,-1 1-16-16,-1 2 4 0,-3 4-9 0,2 1 10 16,-3 5 18-16,2 2-31 0,0 3 33 0,-1 4-39 15,2 0 12-15,2 1-3 0,1 5-2 0,0 4 7 16,2-1-14-16,4 2 33 0,1 1-32 16,1 0 29-16,2 0-21 0,5 0-9 15,2-2 12-15,3 0-14 0,4-2 34 0,-1-2-19 16,4-2 20-16,-3 0-19 0,5-3-4 0,-1-1 6 15,-2 0-3-15,3 0 9 0,-2-5-12 0,-1 1 27 16,1-2-29-16,-1 0 30 0,-1-1-8 16,-1 0-25-16,0 1 20 0,-1 0-23 0,-1 0 26 0,-2 3-16 15,0-1 17-15,-2 3-17 0,0 1-16 0,-3 0 20 16,1 2-20-16,-4 3 17 0,1 2 6 16,-1 2 7-16,-2 1-15 0,0 1 18 0,0 1-24 15,0 1-3-15,0 0 9 0,0 0-17 0,0-1 30 16,0 0-21-16,0-2 25 0,0-1-18 15,0-2-7-15,3 0 21 0,-1-3-22 0,5 0 26 16,-2-2-9-16,3-2 16 0,0 0-9 0,0 0 10 16,0-4 4-16,2 0-25 0,0-5 24 15,1 1-20-15,1-1 18 0,-2-1-4 0,1-3 3 16,2 1-9-16,-1-4-15 0,0 2 14 0,1-1-17 16,-1 2 18-16,2 0-13 0,-2 2 10 0,1 1-11 15,-2 3 8-15,0 4 7 0,-1 2-15 16,-1 1 18-16,-3 1-30 0,1 5 16 0,0 2-14 15,-3 2 9-15,-1 2 5 0,1 1-12 0,-1-1 25 16,0 2-26-16,2 1 19 0,-1-1-12 0,0-1-9 16,0 1 6-16,3-1-4 0,-1-1 20 0,1-1-22 15,6-2 24-15,-2 0-24 0,5-1 4 16,-1-2 15-16,2 0-16 0,4-1 16 0,0-3-21 16,1 0 24-16,2-2-12 0,-3 0 12 0,3 0-11 15,-3-2-11-15,-2-4 4 0,-1 0-5 0,0-1 38 16,-5-1-31-16,-2-1 30 0,1-3-23 0,-5 1-15 15,-2-2 24-15,-1 1-22 0,-3-2 19 16,-1 0-7-16,0 0 17 0,-5 2-15 0,-1 0 19 16,-3 0-1-16,-2 4-28 0,0 0 26 0,-4 1-25 15,4 2 29-15,-4 1-17 0,0 3 15 16,2 1-5-16,-3 0-24 0,4 3 21 0,-3 2-29 16,1 4 13-16,2 1-3 0,2 1 19 0,0 2-13 15,0 1 12-15,5 0-10 0,2-2-17 16,3 2 17-16,0-1-19 0,6-2 24 0,3 0-11 15,2-3 22-15,4-1-16 0,1-1-13 0,2-1 21 16,1-3-29-16,1-1 34 0,1-1-13 0,-1 0 19 16,1 0-18-16,0-4 16 0,-2-2 12 15,1-2-48-15,0-2 38 0,-4-3-32 0,2-2 17 16,-3-2 9-16,0-3 3 0,-2-3-8 0,-1-2-19 16,2-3 29-16,-2-10-29 0,3-6 25 0,-1-6-2 15,0-1-17-15,-6 9 15 0,-3 7-16 0,0 6 11 16,-3 7-5-16,1 3 6 0,-2 5-7 0,0 7 6 15,-1 5 1-15,0 2-5 0,-1 4 9 16,-3 7-17-16,-3 3 14 0,1 4-11 0,-3 4 7 16,1-1 6-16,0-1-9 0,3 0 13 15,0-3-3-15,3 3 1 0,-2 1-12 0,1 2 10 16,0 4-24-16,3 0 15 0,0 0 6 0,0 1-21 16,0-2 23-16,10 0-29 0,-3-2 21 0,2-2-11 15,5-2 9-15,-3-2 2 0,5-2-4 0,0-2 4 16,3-3-2-16,-3-2 10 0,2-1-34 15,-1-3 36-15,0-3-35 0,-3-2 10 0,1 0 34 16,-1 0-28-16,-3-6 31 0,0-1-23 0,-1-1 9 16,0-3-11-16,0-2 8 0,-1 0 7 0,-2-3-16 15,2 0 15-15,-3-4-15 0,0 0 13 16,-2 0-20-16,0-2 23 0,-3 1-18 0,0 1 3 0,-1 3 15 16,0 2-11-16,-4 2 14 0,-3 3-20 15,0 3 18-15,-2 3-23 0,-1 4 20 0,1 0 1 16,-1 2-20-16,-1 5 22 0,1 2-27 0,0 3 23 15,-1 1-19-15,2 2 13 0,2 2-10 0,2-1-9 16,-1 3 20-16,2 1-18 0,4-2 16 16,0 0-13-16,0 1 19 0,7-3-22 0,1 0 22 15,1-2-4-15,2-1-34 0,1-2 38 0,1-1-33 16,2-2 16-16,0-2 3 0,-1 0 10 16,0-2-8-16,1-3 7 0,-1 0 20 0,1-1-34 15,-2 0 36-15,0-4-29 0,2-1 6 0,-4-4 4 16,4 1-4-16,-3 0 17 0,2-4-22 0,0-1 21 15,0-1-20-15,0-1 6 0,0 1 9 16,0-2 0-16,0 1-2 0,0 3-2 0,-2 0 5 16,0 2-30-16,-2 3 33 0,-1 2-13 0,-4 2 1 15,0 2 13-15,-2 1-11 0,0 0 0 16,-3 1-18-16,0 5 26 0,0 0-31 0,0 2 18 16,0 0 7-16,0 2-17 0,0-1 12 0,-1 3-12 0,1-1 14 15,0 2-23-15,0-2 26 0,0 1-4 16,4-1-13-16,-1 1 15 0,4-2-17 15,-1 0 0-15,0 0-11 0,4-1 29 0,0-1-31 0,-1-1 31 16,2-1 14-16,-1 0-26 0,0-3 29 16,2 1-9-16,1-2-12 0,2-2-1 0,-3 0 2 15,4 0-38-15,-2 0 28 0,3 0 4 0,-3-2-3 16,3-3 17-16,-3 0-21 0,2-2 11 0,-3 0-10 16,2-1 19-16,-4 0 7 0,0-2-20 15,2-1 12-15,-5-1-7 0,1-1 2 0,1 0-21 16,-3 1 23-16,1 1-24 0,-3-1 12 0,-1 1 33 15,2 2-26-15,-4 1 27 0,1 3-34 16,-3-1 14-16,0 2-12 0,0 2 18 0,0 2 23 16,0 0-33-16,0 0 27 0,-4 1-38 0,-1 4 5 15,-1 1 5-15,1 1-2 0,-1 3 7 0,1 1-11 16,-5 1 23-16,6 2-15 0,-2-1 2 0,2 2 0 16,0 0 5-16,2 1-14 0,1-3 19 15,1 0-1-15,0 0-37 0,0-3 34 0,5 0-33 16,1-2 5-16,3 0-13 0,0-3-15 0,0-1-24 15,1-2-43-15,3-2-21 0,-2 0-95 0,-1-3-70 16,2-3-176-16,-3 0-126 0,0 0-79 0,-6 2 208 16</inkml:trace>
  <inkml:trace contextRef="#ctx0" brushRef="#br0" timeOffset="43158.38">23334 17661 2357 0,'0'0'56'0,"0"0"18"0,0 0 18 16,0 0-12-16,0 0-19 0,0 0-29 0,0 0-20 15,0 0-19-15,0 0-16 0,0 0-29 0,0 0-40 16,0 0-46-16,0 0-94 0,0 0-126 16,27 6-135-16,-21 1-92 0,1-2-199 0</inkml:trace>
  <inkml:trace contextRef="#ctx0" brushRef="#br0" timeOffset="45103.38">23879 17864 316 0,'0'0'173'0,"0"0"-67"15,0 0 46-15,0 0 50 0,0 0 3 16,0 0-39-16,0 0-33 0,0 0-38 0,0 0 3 16,0 0-14-16,0 0-9 0,0 0-2 0,-26-61-3 15,16 57-4-15,-1 3-16 0,1 1 8 16,-1 0-15-16,1 0 1 0,1 0-5 0,-1 0 13 15,-1 4-2-15,0-1-27 0,-4 2 19 0,1 1-41 16,-3 1 8-16,1 1 17 0,-3 1-2 0,1 2 9 16,1 2 6-16,1 2-2 0,-2 1-15 15,6 1 12-15,-3 2-17 0,5-1 11 0,4 2-18 16,-2-1 11-16,6 1-17 0,2-2-17 0,0 1 22 16,6-2-31-16,4 0 22 0,1-1-4 15,4-1 6-15,0-1-4 0,4-1 6 0,-2-2-1 16,4-1-53-16,0-3 27 0,-2 0-68 0,2-3-5 15,-2 0-17-15,0-2-67 0,-2-1-64 0,-3-1-147 16,1 0-87-16,-7 0-78 0,-1 0 81 0</inkml:trace>
  <inkml:trace contextRef="#ctx0" brushRef="#br0" timeOffset="45316.78">23634 18020 669 0,'0'0'463'0,"0"0"-369"15,0 0 39-15,0 0 30 0,0 0 30 0,0 0-60 16,0 0-14-16,0 0-35 0,0 0-24 0,0 0-12 16,0 0-35-16,131-7 10 0,-114 7-33 0,-2-1 0 15,-1 1-55-15,2 0-62 0,-3-2-139 16,-2 1-204-16,-4 0-85 0,-2 1-137 0</inkml:trace>
  <inkml:trace contextRef="#ctx0" brushRef="#br0" timeOffset="45672.84">24169 17801 1765 0,'0'0'61'16,"0"0"28"-16,0 0 7 0,0 0 24 15,0 0-38-15,0 0-3 0,0 0-34 0,0 0-1 16,0 0 9-16,0 0-20 0,0 0 15 0,0 0-35 16,0 0 2-16,-59 143-20 0,48-115-1 0,0 1 13 15,3 0-16-15,-1-1 7 0,0-3-15 0,2 0 0 16,1-3-38-16,2-3 9 0,0 0-42 16,1-4-21-16,2-1-10 0,1-4-137 0,0-1-130 15,0-3-173-15,0-2-317 0</inkml:trace>
  <inkml:trace contextRef="#ctx0" brushRef="#br0" timeOffset="45967.31">24299 17885 1524 0,'0'0'79'0,"0"0"17"0,0 0 60 15,0 0 10-15,0 0-3 0,0 0-57 0,0 0-23 16,0 0-21-16,0 0-19 0,0 0-4 0,0 0-14 16,0 0 22-16,0 0-34 0,0 0 21 0,-8 124-2 15,6-102-31-15,-2 1 10 0,1-1-28 0,1-1 16 16,1-1-18-16,1-2 22 0,0 1-20 16,0-3-19-16,0-1 6 0,0-1-40 0,0-3-2 15,0 0-32-15,1-2-31 0,1-2-27 0,1-2-73 16,0 0-122-16,-2-4-90 0,0 0-70 15,-1-1 53-15</inkml:trace>
  <inkml:trace contextRef="#ctx0" brushRef="#br0" timeOffset="46479.74">24101 17813 517 0,'0'0'188'0,"0"0"-81"15,0 0 73-15,0 0 28 0,0 0 13 16,0 0-22-16,0 0-61 0,0 0-23 0,0 0-28 16,0 0 0-16,0 0-9 0,0 0-2 0,0 0-3 15,127-115-15-15,-108 113-6 0,-2 0-17 16,1 0 3-16,0 2-17 0,2 0 5 0,0 0-5 0,-3 5-2 16,-3 0 8-16,1 3-5 0,-1-1 6 0,-4 0-16 15,-1 0 19-15,-2-2-26 0,3 3 16 16,-2 2-16-16,2 0-12 0,2 2 4 0,-1-1-10 15,3 3 28-15,-2 0-25 0,-2 1 23 16,2 0-20-16,-2 1-1 0,-1 0 2 0,0 0-4 16,-4-1 4-16,-1 0-18 0,-3 0 31 0,-1-1-27 15,0-1 25-15,-2-1-9 0,-4-1-12 16,-1 0 10-16,0-2-7 0,-2-1 30 0,-1 0-39 16,-2-2 40-16,-3 1-38 0,2-3 7 0,-2 1 22 15,-1-2-25-15,-2 1 22 0,1-2-16 0,1-1 27 16,-3 1-20-16,1-1 17 0,3-1-5 0,-3 1-24 15,6-1 15-15,-1 0-10 0,3 0 23 16,3 1-15-16,1 1 24 0,4 1-24 0,2 0-8 16,0 2 28-16,7 0-29 0,1 2 32 0,6 1-14 15,-1 0 8-15,5 3-18 0,1-1 14 16,3 1-19-16,-1 2-12 0,0 0 38 0,5 0-34 16,-3-1 32-16,-1 1-7 0,2-1 1 0,-1 1-4 0,0-1-9 15,-2 0 4-15,-1-1-27 0,1-2 16 16,-2-1 6-16,-4 0-12 0,1-2-27 0,-5 0-20 15,0-2-54-15,-1 0-59 0,-1-2-40 0,-1 0-163 16,-2 0-101-16,0-1-91 0,-5-1 17 16</inkml:trace>
  <inkml:trace contextRef="#ctx0" brushRef="#br0" timeOffset="46879.75">24858 17349 157 0,'0'0'173'0,"0"0"27"16,0 0 19-16,0 0 41 0,0 0 9 0,0 0-39 15,0 0-39-15,0 0-44 0,0 0-36 16,0 0-36-16,-39 124-10 0,37-105-22 0,0 2-8 15,-1-1-10-15,3 1-12 0,0-2-4 0,0 0-15 16,0 1 3-16,2-3-23 0,1-2-17 16,-2-1-47-16,3-2-75 0,0-3-104 0,-1-1-110 15,1-4-63-15,0 1-10 0,-3-4 105 0</inkml:trace>
  <inkml:trace contextRef="#ctx0" brushRef="#br0" timeOffset="47190.53">24626 17479 697 0,'0'0'348'0,"0"0"-221"0,0 0 28 0,0 0 56 15,0 0 17-15,0 0-44 0,0 0-27 16,0 0-23-16,0 0-9 0,0 0-23 0,119 10-7 15,-105-5-22-15,4 0-4 0,0 1-21 0,2 0-9 16,1-2 4-16,-1 3-18 0,2-2 5 16,-1 2-17-16,1-1-1 0,-2-1-12 0,0 0 2 15,0 1 4-15,-1-1-13 0,-3-3 6 0,-1 2-23 16,-3-2-12-16,1 1-23 0,-3-1-34 0,-3 0-43 16,2 1-72-16,-5-2-137 0,0 0-183 15,-3 0-90-15,-1-1-250 16</inkml:trace>
  <inkml:trace contextRef="#ctx0" brushRef="#br0" timeOffset="49266.83">21682 18379 3 0,'0'0'152'0,"0"0"11"0,0 0 62 0,0 0-10 16,0 0 8-16,0 0-67 0,0 0-40 0,0 0-29 15,0 0-36-15,0 0 17 0,0 0-13 16,0 0 18-16,-91 11-26 0,88-9 28 0,3-2-16 16,-5 7-3-16,-1 2 1 0,1-2-43 0,-5 7 14 15,6-7-33-15,0 6 13 0,0 0-5 0,-1-2-6 16,4 1-1-16,0 2-29 0,0 2 27 0,1-1-38 15,0-1 26-15,0 1-18 0,0 0-25 16,1 1-3-16,1-1-50 0,4 0 15 0,-1 0-75 16,0-1-21-16,1 0-61 0,1-1-59 0,0-1 13 15,-4-6 97-15,0 1 205 0,-3-7 0 0</inkml:trace>
  <inkml:trace contextRef="#ctx0" brushRef="#br0" timeOffset="49879.97">22204 18462 0 0,'0'0'0'0,"0"0"0"0,0 0 0 15,0 0 0-15,0 0 40 0,0 0 82 0,0 0 29 16,0 0-5-16,0 0 3 0,0 0-2 0,0 0-1 16,0 0-1-16,0 0-8 0,0 0-3 15,-1-40-1-15,0 38-4 0,0 0-40 0,0 1 8 16,-2 0-45-16,2 0 1 0,-3 1 6 0,-1-2-24 15,-1 2 13-15,-2 0-40 0,0 0 31 0,-3 0-38 16,1 0 25-16,6 0 13 0,1 0-35 0,-4 0 40 16,0 0-42-16,-1 0 21 15,-5 0-20-15,6 3 12 0,1-2-15 0,-11 4-7 0,9-1 24 16,-6 3-34-16,0 1 27 0,1 0-21 0,3 0 8 16,4-3-8-16,-11 7 4 0,11-4 8 15,-5 7-33-15,0 0 15 0,3-2-10 0,2 0 9 16,2 1-14-16,2 0 20 0,2-1-10 0,0 0-26 15,0 0 39-15,1 0-52 0,2-7 21 0,5 7-24 16,0-5-24-16,4 3-21 0,1 0-54 16,0-4-34-16,0 2-67 0,2-5-13 0,-2 2-59 15,-1-2-20-15,3-1 340 0,-9-2 16 0</inkml:trace>
  <inkml:trace contextRef="#ctx0" brushRef="#br0" timeOffset="50115.55">21988 18592 176 0,'0'0'200'0,"0"0"5"16,0 0 23-16,0 0 28 0,0 0-37 0,0 0-32 16,0 0-77-16,0 0-4 0,0 0-41 0,0 0-46 15,0 0 37-15,0 0-30 0,0 0 22 16,0 0-14-16,-23-9 3 0,23 9-29 0,0 0-6 15,3 0 2-15,4 0-58 0,1 0-7 0,9 0-86 16,-8 0-50-16,5 2-102 0,3-1-83 0,-4 1-50 16,3 0 18-16,-9-1 414 0</inkml:trace>
  <inkml:trace contextRef="#ctx0" brushRef="#br0" timeOffset="50601.09">22511 18423 279 0,'0'0'549'0,"0"0"-360"16,0 0 11-16,0 0-1 0,0 0-36 0,0 0-35 16,0 0-45-16,0 0-3 0,0 0-30 0,0 0 14 15,0 0-29-15,0 0-2 0,0 0-21 0,0 0-23 16,64-2 22-16,-49 3-32 0,-2 1-3 15,3 1-58-15,-1-1-63 0,2 0-70 0,-1 1-136 16,1-1-76-16,-8-1-66 0,-2 0 187 0</inkml:trace>
  <inkml:trace contextRef="#ctx0" brushRef="#br0" timeOffset="50962.89">22538 18445 789 0,'0'0'88'16,"0"0"35"-16,0 0 20 0,0 0 36 15,0 0 13-15,0 0-58 0,0 0 2 0,0 0-44 16,0 0 7-16,0 0-42 0,0 0 10 0,0 0 7 16,0 0-50-16,0 0 29 0,-77 113-45 15,71-98 9-15,1 2-20 0,1-2 3 0,0 3-9 16,2-1 0-16,-1-1 14 0,2 1-19 0,1 0 21 15,0-1-35-15,0-2 41 0,0 3-30 0,0-5 28 16,0 2 55-16,1-8-23 0,2 8 34 0,-1-6-13 16,0 0-45-16,0 0 2 0,2-2-1 0,0 1-15 15,0-2 25-15,0 1-6 0,2-5 2 16,-1 1 2-16,2 1-30 0,-1-1-11 0,1-2 1 16,1 0-5-16,-1 0-5 0,7 0 7 0,-7 0-49 15,-2 0-15-15,8 0-34 0,-6 0-46 0,0-1-14 16,-1 1-65-16,0 0-49 0,3 0-53 15,-3 0-110-15,1 0-3 0,-7 0 236 0,0 0 217 0</inkml:trace>
  <inkml:trace contextRef="#ctx0" brushRef="#br0" timeOffset="51431.86">23040 18608 75 0,'0'0'169'15,"0"0"-27"-15,0 0 69 0,0 0 19 0,0 0-1 16,0 0-44-16,0 0-40 0,0 0-6 15,0 0-47-15,0 0 0 0,0 0-36 0,0 0 0 16,0 0-15-16,-31-50 3 0,23 47 6 0,2-1-17 16,-8 1 13-16,8 3-21 0,-1 0 14 0,-4 0-38 15,2 2 19-15,3 2-36 0,-7 5 0 16,8-3 16-16,-2-1-23 0,-3 11 38 0,7-9-46 16,-2 7 35-16,2 0-34 0,1-2 23 0,2-1 16 15,0 1-24-15,0 0 25 0,0-6-25 16,5 9 18-16,0-7-10 0,-1 0 20 0,8 6 3 15,-4-9 3-15,6 4 29 0,1-1 4 0,-4-4 14 16,0 1-19-16,1-1 74 0,1-2-29 0,-8-1 20 16,9-1 15-16,-7 0-109 0,2 0 40 15,-1 0-110-15,-3-1 13 0,3-3-9 0,-2 0-3 0,0 0 53 16,-6-4-16-16,3 1 30 0,-2-1-49 0,-1-6 6 16,0 8-57-16,0-1-51 0,-5-7-52 15,4 7-127-15,-1 0-161 0,-1 0-192 0,3 7-15 0</inkml:trace>
  <inkml:trace contextRef="#ctx0" brushRef="#br0" timeOffset="51625.34">23355 18562 1579 0,'0'0'47'0,"0"0"36"0,0 0-19 0,0 0 22 16,0 0-49-16,0 0-24 0,0 0-57 0,0 0-45 16,0 0-74-16,0 0-175 0,0 0-117 0,0 0-78 15,0 0 246-15</inkml:trace>
  <inkml:trace contextRef="#ctx0" brushRef="#br0" timeOffset="51863.61">23338 18751 204 0,'0'0'471'0,"0"0"-152"0,0 0 11 15,0 0 25-15,0 0-93 0,0 0-106 0,0 0-9 16,0 0-25-16,0 0-15 0,0 0-20 16,0 0-30-16,0 0-16 0,0 0-19 0,0 0-21 15,53 93-11-15,-50-86-9 0,-3-2-6 0,-2 1 1 16,0 0-7-16,-7 4-44 0,2-7-5 15,-6 3-56-15,1 1-44 0,-1-2-27 0,2-1-65 16,-1 1-60-16,-1 0-110 0,2-1-91 0,-4 0 218 16,10-2 315-16</inkml:trace>
  <inkml:trace contextRef="#ctx0" brushRef="#br0" timeOffset="52330.6">23610 18705 0 0,'0'0'90'15,"0"0"193"-15,0 0 3 0,0 0-16 0,0 0-56 16,0 0-19-16,0 0-26 0,0 0-19 16,0 0-18-16,0 0-20 0,0 0-8 0,0 0-25 15,0 0-3-15,0 0-44 0,8-58 37 0,-7 52-32 16,8-6 22-16,-6 6 6 0,1 0-53 15,5-6 53-15,-4 6-58 0,-1 1 36 0,2-1-10 16,-6 6-18-16,5-7 9 0,1 2-16 0,-1-2 19 0,0 1-28 16,-5 6 17-16,0 0-31 0,0 0 8 15,0 0-14-15,0 2 10 0,0 6-1 0,0 6-29 16,0 0 37-16,-1-2-53 0,-3 2 27 0,-1 0-15 16,1 1-16-16,-2 0-8 0,1 1-41 15,0 0-31-15,2 1-61 0,-1-2-49 0,0 1-105 16,2-3-41-16,-1 1-72 0,2-8 97 15,1 1 372-15</inkml:trace>
  <inkml:trace contextRef="#ctx0" brushRef="#br0" timeOffset="52618.28">23776 18389 311 0,'0'0'473'0,"0"0"-213"0,0 0 6 16,0 0 50-16,0 0-76 0,0 0-29 15,0 0-52-15,0 0-15 0,0 0-22 0,0 0-48 16,0 0 18-16,0 0-53 0,0 0 9 0,0 0-32 16,48 98-8-16,-40-79-11 0,-2 4-14 0,4 4 16 15,-3-2-42-15,2 6 15 0,-1-3-14 16,2-1-9-16,-3 3-1 0,1-2-10 0,-2 1-20 15,0-3 21-15,-2 1-16 0,-3-8-64 0,0 4-64 16,0-6-130-16,-1 1-168 0,0 0-177 16,-1-10 284-16</inkml:trace>
  <inkml:trace contextRef="#ctx0" brushRef="#br0" timeOffset="53770.77">21867 18753 0 0,'0'0'0'0,"0"0"0"16,0 0 0-16,0 0 0 0,0 0 0 15,0 0 17-15,0 0 87 0,0 0 9 0,0 0 15 16,0 0-3-16,0 0 7 0,0 0-45 16,0 0 25-16,0 0-30 0,18-5 28 0,-4 4 16 0,-7 1-4 15,4 0-3-15,2 1-62 0,-1 2 42 0,-1 0-64 16,4-1 89-16,-2 2-9 0,4-1-34 16,-2 0 26-16,2 0-94 0,-2 0 23 0,2-1-42 15,0 2 1-15,-1-2-5 0,-1 1 2 0,0-1 4 16,1 0 5-16,-1 1-2 0,-1-2-30 15,-1 1 36-15,0-1-41 0,-8 0 28 0,7 1 1 16,-6-2-34-16,1 0-2 0,-1 1-55 0,-6-1-30 16,0 0-100-16,6 0-69 0,0 0-111 0,-1 0-74 15,3 1 273-15,-8-1 209 0</inkml:trace>
  <inkml:trace contextRef="#ctx0" brushRef="#br0" timeOffset="54313.52">21956 18540 0 0,'0'0'0'0,"0"0"0"0,0 0 0 0,0 0 0 16,0 0 134-16,0 0-46 0,0 0 3 0,0 0-24 15,0 0 32-15,0 0 8 0,0 0 34 0,0 0-17 16,0 0-10-16,0 0 13 0,0 0-23 15,0 0 21-15,0 0-28 0,0 0 16 0,0 0-34 16,2 5 2-16,5 1-12 0,7 1-33 0,-3 1 9 16,3-5-23-16,0 0 19 0,0 1-41 0,-1-2 31 15,3 0-43-15,-2 2 4 0,1-3 27 0,0 1-28 16,-4 1 27-16,3-2-38 0,-9 0 22 0,10-1-23 16,-9 2 27-16,1-2 13 0,1 1-23 15,-8-1 22-15,0 0-27 0,4 0 7 0,4 0-13 16,-3 0 8-16,1 1-7 0,-6-1-7 0,0 0 22 15,0 0-16-15,0 0 21 0,-2 0-16 0,-4 0 18 16,-3-1 13-16,-2-2-10 0,5 3 24 16,0-1-44-16,-8-3 17 0,6 2-14 0,-5-2 8 15,-1 1 13-15,2-1-14 0,-1 2-3 16,7 0-3-16,-7-2 5 0,5 2-14 0,-1 0 7 16,-4-2-65-16,6 3-64 0,1-1-73 0,1 1-96 15,5 1-53-15,0 0-46 0,0 0 28 0,0 0 321 16</inkml:trace>
  <inkml:trace contextRef="#ctx0" brushRef="#br0" timeOffset="54746.85">21930 18464 0 0,'0'0'0'16,"0"0"0"-16,0 0 0 0,0 0 0 0,0 0 71 15,0 0 74-15,0 0 22 0,0 0-29 16,0 0-19-16,0 0-15 0,0 0-2 0,0 0-21 16,0 0 23-16,0 0-11 0,-39 58-31 0,37-53 20 15,0 9-29-15,1-7 1 0,0 0 2 0,1 8 20 16,0-8-15-16,0 0-1 0,0 7 15 16,2-6-45-16,0-1 28 0,6 9-29 0,-2-10-8 0,0 1-4 15,7 7-10-15,-5-7 10 0,8 4-22 16,-3 0 19-16,2-3-20 0,0 0 4 15,1-1-12-15,-1 0 7 0,1-2-12 0,-1 1-7 0,0-1 4 16,0 1-71-16,-1-3-17 0,-3 2-83 16,-5-3-80-16,7 2-112 0,-7-2-75 0,0 0 179 15,1 1 281-15</inkml:trace>
  <inkml:trace contextRef="#ctx0" brushRef="#br0" timeOffset="56563.65">22602 18417 0 0,'0'0'0'0,"0"0"0"0,0 0 141 0,0 0 62 16,0 0-30-16,0 0 23 0,0 0-32 0,0 0-2 15,0 0-24-15,0 0-7 0,0 0-31 0,0 0-17 16,0 0 0-16,0 0-22 0,-15-11 25 0,15 11-14 15,3 0 30-15,0 0-30 0,2 0-6 16,0 0-3-16,2 0-33 0,2 0 29 0,0 0-6 16,1 0 10-16,1 0-34 0,0 0 6 0,3 0-46 15,-2 0-9-15,2 0 29 0,0 0-36 16,-2-1 20-16,2 1 2 0,-3-1-25 0,-2 0-24 16,2 0-11-16,-5 1-56 0,1-1-55 0,-5 1-38 15,2-2-90-15,-2 1-43 0,-2 1-40 0,0 0-25 16,0 0 218-16</inkml:trace>
  <inkml:trace contextRef="#ctx0" brushRef="#br0" timeOffset="57330.74">22528 18380 326 0,'0'0'128'0,"0"0"9"0,0 0 69 0,0 0 8 16,0 0 0-16,0 0-46 0,0 0-11 0,0 0-33 15,0 0-9-15,0 0-4 0,0 0-15 0,0 0 13 16,0 0-31-16,-1 30 24 0,1-24-40 16,0-1 4-16,0 1-13 0,0 1-30 0,0 0 19 15,0 0-34-15,0 8 24 0,0-8-20 0,0 0 16 16,0 7-10-16,0-6-8 0,0 8 16 15,0-2-23-15,0-2 23 0,-1 1-29 0,-1 0 14 16,0 0-16-16,2 1 6 0,-3-2 15 0,0 2-20 16,2-1 17-16,-2 1-15 0,2-2 19 0,-2 1-24 15,1 1 25-15,-1-2-29 0,1 0-10 16,0 0 27-16,0-1-38 0,1-5 49 0,-3 7-25 16,3-5 52-16,-1-1 11 0,-4 9-29 0,4-9 13 15,1 0-47-15,-6 6-8 0,5-6 13 0,-1 0 6 16,-3 6-10-16,5-8 8 0,-4 1-9 0,3 0 8 15,-2 0-8-15,0 1 9 0,0 0 1 0,0-1-13 16,4-6 28-16,-2 6-24 0,1 0 11 16,-2 0 7-16,2-1-21 0,1-5 24 0,0 0-17 15,0 0 14-15,0 0 10 0,3 4-6 0,4-1 18 16,1 1-21-16,-2-1-22 0,1-3 21 16,1 0-18-16,0 0 10 0,7 2 22 0,-7-2-21 15,6 0 8-15,0 0-21 0,-2 0 19 0,1 0-23 16,1 0 22-16,1 0 13 0,-3 0-33 0,3 0 36 15,-1 0-30-15,0 0 0 0,1 0 12 16,-3 0-14-16,-3 0 16 0,3-2 8 0,-4 2-10 16,2-1 13-16,2 0-19 0,-6 1-18 0,0-1 18 15,1 1-19-15,-7 0 16 0,0 0 17 16,0 0-23-16,0 0 25 0,0 0-11 0,0 0-11 16,0 0-3-16,-4-5 6 0,-3 2-8 0,0-2 5 15,-6-1 35-15,3 5-43 0,-5-2 35 0,-1-1-13 16,1 2-13-16,0 0 19 0,-1-2-23 0,-1 2 17 15,1 0-2-15,0 0 12 0,1-1 1 0,1 1-23 16,1 1 0-16,-1-1-18 0,9 0 4 0,-7 1 11 16,6 0 12-16,-2 0-8 0,3 1-10 15,5 0-7-15,0 0-5 0,0 0 6 0,0 0 17 16,0 0 18-16,0 0-22 0,4 0 14 0,4 0-30 16,5 0-29-16,2 1 7 0,0 0-37 15,-3 2 6-15,6-2-22 0,-5 0-52 0,5 0-47 16,-1 0-100-16,2-1-142 0,-1 1-170 0,-9-1-74 15,0 2 394-15</inkml:trace>
  <inkml:trace contextRef="#ctx0" brushRef="#br0" timeOffset="58400.51">23681 18333 0 0,'0'0'0'0,"0"0"0"0,0 0 199 16,0 0 16-16,0 0 20 0,0 0-34 15,0 0-14-15,0 0-23 0,0 0-50 0,0 0 28 16,0 0-27-16,0 0 29 0,0 0-8 0,0 0-11 15,10-10-32-15,-3 13-18 0,-1-1-5 0,1 1-11 16,3 1 25-16,-1 1-6 0,0 0 3 0,0 0-27 16,0 0 4-16,-1 0-27 0,0 1-8 15,2-2 8-15,-1 2-22 0,0 0 21 0,-1 0-21 16,0 0 23-16,-2-2-21 0,2 2-7 0,-3 0 4 16,0-1-13-16,-2 0 11 0,1 1 20 0,0 1 16 15,-3-3-21-15,-1 0 20 0,1-2-35 16,-1-2-21-16,0 6 30 0,1 0-38 0,1-1 24 15,-1 1 2-15,-1 0-5 0,0 1 4 0,0-1-6 16,2 7 10-16,-1-6-27 0,-1-1 30 16,1 8-31-16,-1-6 25 0,0 4-13 0,0 2 9 0,1-1 9 15,-1 0-38-15,1 0 36 0,-1 1-40 16,0-1 4-16,2 1 21 0,-2-1 3 0,0 1 0 16,0 0 6-16,0 0 11 0,0 0-32 15,0 0 13-15,0-1-6 0,-2 3-12 0,0-4 73 16,2 2-2-16,-1-1 7 0,-2-1-9 0,2-6-77 15,-2 10 22-15,2-7-14 0,1-1-5 0,-3 9 34 16,1-9-31-16,-1-1 16 0,1 6-1 0,0-6-7 16,-1-1 11-16,2 1 2 0,-3-1 17 15,3 1-15-15,-1-2 17 0,-1 2-10 0,3-7-6 16,-4 6-7-16,3-1 3 0,-3 1-3 0,2 1 4 16,2-7 28-16,0 0-20 0,0 0 9 0,0 0-21 15,0 0 3-15,0 0-4 0,0 0 11 16,0 0 16-16,0 0-24 0,0 0 23 0,0 0-15 15,0 0 5-15,0 0 14 0,0 0-12 0,0 0 10 16,0 0-3-16,0 0-3 0,0 0 4 0,0 0-11 16,0 0-6-16,0 0 16 0,0 0-17 15,0 0 12-15,0 0 18 0,0 0-22 0,0 0 19 16,0 0-3-16,0 0-15 0,0 0 1 0,1 0 3 16,4-4-6-16,1-1 9 0,0 1 12 15,-6 4-9-15,4-7 8 0,1 2-2 0,-1-2-4 16,1 1 5-16,-3 1-3 0,4-1-10 0,-3 0 6 15,2 0-4-15,-1-2 4 0,2 1 4 0,-1 0-12 16,1-7 3-16,-3 7-16 0,-2 0-16 0,4-7 7 16,-4 7-30-16,1-2-7 0,-1-7-30 0,-1 8-72 15,0-8-33-15,0 2-163 0,-3 1-186 16,-1 0-155-16,2 6-333 0</inkml:trace>
  <inkml:trace contextRef="#ctx0" brushRef="#br0" timeOffset="59576.18">24122 18302 0 0,'0'0'0'0,"0"0"4"16,0 0 186-16,0 0-16 0,0 0-10 16,0 0-10-16,0 0 2 0,0 0 9 0,0 0-28 15,0 0 21-15,0 0-10 0,0 0-7 0,0 0-6 16,0 0-14-16,38 20-46 0,-29-11-13 0,0 3 1 16,2 0-31-16,-1 1 12 0,0-2-1 15,-3-5 0-15,0 6-2 0,-2-5-2 0,3 6-8 16,0 0-33-16,-1 0 21 0,1 0-30 0,0 3 10 15,-2 0 7-15,2 2-1 0,0 1-6 0,0 3-12 16,2 4 10-16,-5-3-46 0,4 7 29 16,-2-6-19-16,-3 2-6 0,2-1 26 15,-4-1-20-15,-2 2 7 0,1-8 44 0,-1 6-21 0,0-7 14 16,-1 6-10-16,-5-2-55 0,1-2 33 16,-3 0-38-16,1-3 2 0,-2 2-28 0,-2-5-33 15,1 2-15-15,-5-2-42 0,5-2-34 0,-1 0-100 16,-1-2-104-16,-1-2 39 0,0 1 380 0,9-6 0 15</inkml:trace>
  <inkml:trace contextRef="#ctx0" brushRef="#br0" timeOffset="61446.71">21724 18280 0 0,'0'0'0'16,"0"0"0"-16,0 0 0 0,0 0 7 0,0 0 117 16,0 0 31-16,0 0-6 0,0 0 28 15,0 0-15-15,0 0 12 0,0 0-10 0,0 0-28 16,-5-8-10-16,5 8-30 0,0 0-8 0,0 0-32 15,0 0 20-15,0 0-33 0,0 0 0 0,0 0 5 16,-3 0-20-16,3 0 14 0,-1 1-19 0,-1 1 19 16,1-1-22-16,-2 2 16 0,0-1-5 15,0 1-11-15,-1 1 15 0,0 0-14 0,-2 1 21 16,1 0-23-16,-1 0 18 0,2 1-20 0,-2 0-2 16,2 1 6-16,-1-2-17 0,0 2 15 0,0 0-25 15,1 0 40-15,1-1-38 0,-3 1 34 16,4-2-9-16,0 0-38 0,-1-1 43 0,3-2-31 15,0-2 39-15,-3 7-11 0,3 0 10 0,-2 0-17 16,0 7-23-16,2-8 27 0,0 0-30 16,0 9 23-16,0-7-11 0,0 7 11 0,0-1-7 15,0 0 10-15,0-2 6 0,0 4-36 0,0-3 26 0,0 2-30 16,1 0 21-16,-1-1-9 0,1 1 26 16,1-1-21-16,-2 1-13 0,0-1 41 15,2-1-62-15,-1 2 54 0,0-1-12 0,1 1-14 16,0-1-2-16,0 0-5 0,0 1-8 0,1-3-6 15,0 2 55-15,-1 0-5 0,3 0-8 0,1 1-3 16,0 0-21-16,-1-2-27 0,2 2 14 16,0-2-16-16,1 1-3 0,1-3-7 0,-1 2 17 15,4-1 8-15,-1 0-14 0,2-1 22 0,0 0-26 16,-1-2 2-16,1 2 9 0,0-2-21 16,-2-1 13-16,3-1-14 0,-3 0-29 0,-5-4-13 0,9 3-49 15,-8-3-54-15,0 1-19 0,1-1-72 16,-2 0-51-16,0-1-52 0,0 0 166 0,-1 1 226 0</inkml:trace>
  <inkml:trace contextRef="#ctx0" brushRef="#br0" timeOffset="79912.73">7322 12207 758 0,'0'0'156'0,"0"0"15"0,0 0 15 0,0 0-15 16,0 0-34-16,0 0-37 0,0 0-14 0,0 0-3 16,0 0-6-16,0 0-5 0,0 0-6 0,0 0-11 15,1-45-7-15,0 43-11 0,0 0-5 16,0 1-8-16,-1 1-5 0,0 0-8 0,0 0-8 16,0 0-3-16,0 0-6 0,0 0-2 15,0 0 2-15,0 0 1 0,-2 4 6 0,0 0 3 16,-2 1 3-16,0-2 1 0,-1 2 0 0,1-3 1 15,-2 2 0-15,2-3-1 0,1 1 1 0,-1-1-1 16,3 0 0-16,-2-1-2 0,2 1-2 16,0-1-1-16,1 0-1 0,0 0-5 0,0 0-7 15,0 0-15-15,0 0-18 0,0 0-23 0,0 0-23 16,0 0-26-16,0 0-28 0,0 0-32 0,0 0-44 16,0 0-55-16,0 3-59 0,0-2-533 0</inkml:trace>
  <inkml:trace contextRef="#ctx0" brushRef="#br0" timeOffset="80211.02">7278 12460 887 0,'0'0'200'15,"0"0"-51"-15,0 0 7 0,0 0-7 0,0 0-44 16,0 0-38-16,0 0-12 0,0 0 2 15,0 0 1-15,0 0-5 0,0 0-5 0,0 0-7 16,0 0-16-16,0 0-9 0,54-38-11 0,-53 38-3 16,0 0 0-16,-1 0 2 0,2 1 3 15,-2 2 6-15,0 2 5 0,0 1 6 0,0 0-2 16,-2-1 2-16,-3 2-3 0,1-1-5 0,-1 1 2 16,1-2-3-16,-2 0-1 0,1 0 0 0,-1-2-5 15,2 1-3-15,-1-2-3 0,2 0-8 0,1 0-10 16,0-1-20-16,1 0-39 0,1 0-55 0,0 0-88 15,0-1-100-15,0 1-110 0,0-1-657 0</inkml:trace>
  <inkml:trace contextRef="#ctx0" brushRef="#br0" timeOffset="80714.68">8019 12378 1675 0,'0'0'148'0,"0"0"18"16,0 0 12-16,0 0-36 0,0 0-66 0,0 0-41 16,0 0-1-16,0 0 11 0,0 0 10 0,0 0 7 15,0 0-7-15,0 0-5 0,0 0-4 16,0 0-12-16,132 6-6 0,-102-5-4 0,1 0-9 16,1-1-2-16,0 1-5 0,2-1-5 0,-1 2-3 15,-2-1-3-15,-1 0-10 0,-2 0-16 0,-3 0-25 16,0-1-45-16,-6 1-55 0,0 1-63 0,-2-2-81 15,-5 1-105-15,-4-1-90 0,-1 0-636 0</inkml:trace>
  <inkml:trace contextRef="#ctx0" brushRef="#br0" timeOffset="80965.73">8361 12260 1033 0,'0'0'143'16,"0"0"-18"-16,0 0 18 0,0 0 13 0,0 0-39 15,0 0-31-15,0 0-12 0,0 0 2 0,0 0-4 16,0 0-2-16,0 0-9 0,0 0-6 16,0 0-7-16,115 15-10 0,-104-4 0 0,3 2-10 15,-1 0-6-15,-1 1-3 0,-1 1-5 0,-4-1-1 16,-2 1-1-16,-2-1 1 0,-3 1 1 16,0 0 2-16,-4 0 0 0,-2-1-6 0,-5 1-3 15,-1-1-7-15,1 0-6 0,-2 0-12 0,-1-1-21 16,-1-1-30-16,1-1-40 0,0-1-47 0,2 1-70 15,2-1-101-15,4-3-124 0,1-2-667 0</inkml:trace>
  <inkml:trace contextRef="#ctx0" brushRef="#br0" timeOffset="81664.39">8950 12426 2240 0,'0'0'60'15,"0"0"-36"-15,0 0 1 0,0 0 6 0,0 0-16 16,0 0-17-16,0 0 2 0,0 0 2 0,0 0-1 16,0 0 1-16,-14 142-2 0,20-109 1 15,-3 5-2-15,1-2-1 0,0 1-2 16,-3 1-1-16,3 0-5 0,-2-1-6 0,1-1-2 0,-3-4-13 15,2-3-5-15,2-4-9 0,-3-6-8 0,1-2-2 16,-1-5-4-16,-1-4 4 0,0-4 13 16,0-3 22-16,0-1 11 0,0-3 11 0,-3-7 2 15,-2-3-3-15,2-7 12 0,-3-5 10 16,3-3 10-16,0-6 7 0,1-4-3 0,0-2-8 16,2-2-12-16,0-4-8 0,4 1-8 0,1-4 0 15,3 3-2-15,1 3 3 0,-1 4-2 0,1 6 1 16,-1 7 0-16,1 4-1 0,0 7 4 15,0 4-1-15,0 6 1 0,-4 3 0 0,3 2-1 16,1 3 0-16,0 6 3 0,-3 3-1 0,0 3 0 16,-1 2-3-16,-1 1-4 0,-3 3-4 0,-1 0-5 15,0 0-4-15,-5-1-1 0,0 1 3 0,-1-3 4 16,1-2 4-16,-2-1 4 0,4-4 5 0,-1-3-4 16,1-4 1-16,3 0-4 0,0-3-2 15,0-1 7-15,5-2 6 0,0-8 4 0,4 0-1 16,1-4-5-16,3-3-3 0,2-3 1 0,-3 0 3 15,3-3 3-15,0-2 0 0,-2-1 1 0,2-3-2 16,-1 0-3-16,0-3-1 0,0 1-2 16,-3-2-3-16,0-2 0 0,0 1 0 0,-2-3-3 15,-1 1-4-15,-4-1-5 0,2 4-7 0,-5 3 2 16,-1 4 1-16,0 6 10 0,-7 5 5 0,4 6 1 16,-4 4-3-16,2 4-9 0,-3 1-4 15,-2 8-2-15,-1 6 3 0,-3 5 17 0,1 7 14 16,1 3 15-16,2 3 14 0,2 2 6 15,5 1 1-15,2-3-3 0,1 1-10 0,0 0-7 16,3-2-9-16,5 0-5 0,3-1-2 0,3-1-5 16,2-3-3-16,2 0-6 0,2-4-7 0,-2-1-4 15,3-3-11-15,1-4-9 0,0-2-15 0,-3-3-27 16,1-2-34-16,-4-2-58 0,1-3-99 0,-7-2-184 16,-6 0-866-16</inkml:trace>
  <inkml:trace contextRef="#ctx0" brushRef="#br0" timeOffset="81852.15">8974 12198 1931 0,'0'0'12'16,"0"0"19"-16,0 0 26 0,0 0 42 15,0 0 6-15,0 0-25 0,0 0-17 0,124 34-15 16,-85-28-17-16,2-1-13 0,5 0-18 0,-1 1-45 15,4 0-95-15,-2-1-177 0,-11 1-249 16,-12-2-835-16</inkml:trace>
  <inkml:trace contextRef="#ctx0" brushRef="#br0" timeOffset="82005.36">9681 12490 2051 0,'0'0'176'0,"0"0"-89"0,0 0-19 0,0 0-9 16,0 0-52-16,0 0-42 0,0 0-67 0,0 0-106 16,0 0-208-16,0 0-987 0</inkml:trace>
  <inkml:trace contextRef="#ctx0" brushRef="#br0" timeOffset="83522.73">10112 12348 1623 0,'0'0'194'16,"0"0"-21"-16,0 0 8 0,0 0-24 0,0 0-89 16,0 0-43-16,0 0-16 0,0 0 0 0,0 0 0 15,0 0 6-15,0 0 6 0,0 0 5 16,0 0 4-16,-90 129 1 0,87-105-3 0,0 1-5 15,3-1 0-15,0-1-11 0,2-2-4 0,3 0-4 16,3 0-5-16,3-4 4 0,3-1 0 0,1-2 0 16,3-3-3-16,2-2 1 0,0-5 0 15,0 0 0-15,-5-3 3 0,5-1-2 0,-2-3 2 16,-5-2-1-16,0-3 6 0,0-1-1 16,-3-2 2-16,-1-1 3 0,-3-2-2 0,2-1 2 15,-3-1 1-15,0 0-2 0,0 0-6 0,1 2 2 16,-4-1-4-16,4 0-2 0,-4 3 5 0,0 3-7 15,1 2 2-15,-1 4 0 0,-2 2-7 0,0 1 0 16,0 0-5-16,0 3 1 0,0 3 5 16,0 3 3-16,0 3 1 0,-2 2 0 0,0 3-3 15,0-2 1-15,1 1 2 0,1 0-2 0,0 0 5 16,0-1-6-16,0-1 1 0,0-2 1 0,3-1-1 16,4-2 0-16,-1-1 0 15,0-1 0-15,3-2-1 0,0 0 3 0,1-3 1 0,-1 0 2 16,0-2 4-16,0 0 0 0,0 0 3 0,-1-3 4 0,1 0 7 15,0-3-1-15,0-1 3 0,-1 1 1 16,-3-4-4-16,4 0 1 0,-3-2-5 0,-2 1-1 16,3-3-6-16,-4 0 0 0,1-3-1 0,-1 1-4 15,-1-2 3-15,-2-1-7 0,0-2-1 16,0 2-2-16,-3-2 2 0,-3 0-5 0,-2 3-5 16,2-1-3-16,-5 2-10 0,-2 4 6 0,1 1 0 15,0 3 5-15,0 3 3 0,-3 3 1 0,5 3 2 16,0 0-3-16,1 3 0 0,1 4 0 15,0 1 0-15,0 2 1 0,0 1 5 0,5 1-5 16,2 0-2-16,1-1 3 0,0 1-8 0,2-3 9 16,8 0-1-16,-1-1 0 0,2 0 8 15,1-2-5-15,4 0 6 0,1-3-1 0,0-2 2 16,2-1 1-16,2 0-1 0,-1 0 2 0,-1-4 1 16,-1-1 2-16,-2-3 0 0,2-1-1 0,-2-2-5 15,0-1 3-15,2-2-2 0,-1-1 1 16,-3-2 1-16,4-1-3 0,-3-2 0 0,3-2-2 15,0 0-1-15,-3-2 0 0,1 0-2 0,-3-1 2 16,-3 0-3-16,-1 1 1 0,-1 1-2 0,-5 1 1 16,-3 0-2-16,0 2 5 0,0 4 4 0,-6 2 1 15,-2 4 6-15,-1 5-6 0,-3 3-2 0,-4 2-3 16,3 7-5-16,-5 6 5 0,0 2-1 16,3 3 4-16,-2 4 0 0,4 0 1 0,-2 2-1 15,2 3 0-15,3 0-2 0,2 2 0 16,3 1 1-16,4 1-2 0,1 0 2 0,0 1-4 15,4-3 0-15,5 2 3 0,1-3-2 0,0 0 1 16,1-3-1-16,0-1-3 0,3-2-1 0,0-1 0 16,-1 0 1-16,3-4 2 0,-1-3 2 0,1-2 1 15,-1-4 2-15,1-2 0 0,-1-3 2 16,2-3 1-16,0 0 0 0,-3-4 4 0,-1-4 0 16,1-1 2-16,-3-4-1 0,1-1 2 0,-2-1 0 15,-1-2 0-15,1 0-1 0,-2-1-4 0,-2-1 0 16,1-1-5-16,3 2 1 0,-5-2-4 15,2 4-2-15,0 1 3 0,-5 3-2 0,5 2 5 16,-5 5 0-16,-1 1 0 0,-1 2 0 0,0 2-6 16,0 0-4-16,0 0-1 0,0 7 0 0,-2 2 3 15,-3 2 8-15,2 3-2 0,1 1 1 16,-1 1-1-16,1 1-3 0,1 1-1 0,1 0-4 16,0-1 3-16,0 0-4 0,1-1 3 0,4-1 3 15,-3-2-1-15,0-2 7 0,5-2-4 16,-4-1-1-16,3-2 2 0,-2-1-3 0,2-2 9 0,-2-2 6 15,5-1 5-15,-2 0 7 0,-1-1-2 16,3-4 2-16,0-1 1 0,-1-1-2 0,1-3 5 16,-3 0-2-16,4-1-2 0,-2-2 1 0,2-2-10 15,-1 0-1-15,-1-1-4 0,-4-1-6 16,2-2 2-16,-3 1-2 0,-3-2-2 0,0 0-2 16,0 1 0-16,0-1-3 0,-4 2-1 0,-3 1 2 15,-1 2-6-15,-3 2 0 0,2 4-2 0,-1 3-4 16,-2 2 2-16,3 3 1 15,-1 1 2-15,0 0-2 0,-1 4 3 0,1 3 0 0,0 1 0 16,1 2 5-16,0 1-6 0,4 0 0 0,-4 2 2 16,6 1-4-16,-1 0 3 0,2-2 2 0,2 1-1 15,0-2 3-15,0 0-4 0,4-1 1 0,1-2-1 16,2-1 0-16,-2-1 5 0,3-2 1 16,0 0 2-16,-2-2 3 0,4-1 0 0,-1-1 1 15,1 0 1-15,0-3-1 0,0-2 0 16,1-1 2-16,1 0 0 0,1-1 2 0,-1 0-2 15,-1-2 0-15,0-1-4 0,2 1-1 0,1-2 0 16,-1 2-2-16,-1-2 5 0,4-1 0 0,-2 2-4 16,3 0 2-16,-4 1-3 0,-1 1-2 0,4 2 6 15,-5 1 0-15,0 2-1 0,-2 0 1 0,-1 2-3 16,-4 1 0-16,2 0 0 0,-3 0 2 16,-1 5 1-16,-2 1-1 0,0 2 4 0,0 0 0 15,0 2 2-15,0 2 1 0,0-1-2 0,0 3-1 16,-1-1-1-16,-1 3-1 0,0 0 0 0,0-1-1 15,2 1-1-15,0 0-2 0,0 0 2 16,2-1-4-16,2 1 4 0,0-1-2 0,3 1-3 16,2-1 2-16,1-2-1 0,-2-2-1 0,1 0-4 15,-3-3-12-15,3-2-24 0,-2-3-42 16,-2-2-90-16,0-1-177 0,-2 0-908 0</inkml:trace>
  <inkml:trace contextRef="#ctx0" brushRef="#br0" timeOffset="83713.7">11624 12396 2307 0,'0'0'223'0,"0"0"-67"0,0 0-16 0,0 0-37 16,0 0-67-16,0 0-27 0,0 0-19 0,0 0-29 15,0 0-63-15,0 0-109 0,0 0-211 16,0 0-1099-16</inkml:trace>
  <inkml:trace contextRef="#ctx0" brushRef="#br0" timeOffset="83907.72">11611 12633 2271 0,'0'0'321'0,"0"0"-125"0,0 0-27 0,0 0-45 16,0 0-64-16,0 0-25 0,0 0-27 15,0 0-3-15,0 0-15 0,0 0-22 16,0 0-39-16,0 0-92 0,0 0-184 0,0 0-366 0,66 6-836 16</inkml:trace>
  <inkml:trace contextRef="#ctx0" brushRef="#br0" timeOffset="86226.81">12163 12578 686 0,'0'0'77'0,"0"0"0"0,0 0 59 0,0 0 46 16,0 0 22-16,0 0-21 0,0 0-20 0,0 0-17 15,0 0-24-15,0 0-21 0,0 0-22 0,0 0-13 16,29-39-10-16,-27 32-12 0,-1 0-1 16,-1 0-6-16,0 0 6 0,0 0 3 0,0 1-6 15,-4 0-1-15,-2 1-14 0,-2 2-8 0,-1 2-11 16,-2 0-10-16,0 1-7 0,-1 0-5 0,-2 3 0 15,-3 4-1-15,-1 1 3 0,0 3 2 16,0 0 1-16,-2 3 2 0,2 0 2 0,2 2 3 16,2-1 0-16,6-2-2 0,4 0-5 0,-2-2-5 15,5-1-3-15,1-2-7 0,0-1 4 16,1-2-3-16,6 0 5 0,0-1 13 0,-1-2 7 0,6-2 11 16,2 0 5-16,1-4 2 0,3-3 4 15,1 0 0-15,-1-2-3 0,-3-2 1 0,2 1-3 16,-4-2 1-16,-2 2 1 0,0 0-1 15,-2-1 1-15,-2 2-2 0,-2 1 1 0,-1 1 1 0,-2 2 0 16,-1 2 4-16,-1 2 0 0,0-1-6 16,0 2-6-16,0 0-15 0,0 0-18 0,0 0-17 15,0 3-11-15,-1 1 4 0,0 4 13 0,0 3 15 16,-2 3 14-16,0 0 3 0,3 3-1 0,0 0 3 16,0 3-2-16,6-3 1 0,-2 0-1 15,5-1-4-15,1-1 3 0,2-1-4 0,0-1 0 16,5-3 0-16,-2-2-2 0,2-1-2 0,2-3-2 15,0-1-14-15,-2-2-39 0,0-1-88 16,1 0-132-16,-7-2-183 0,-2-1-893 0</inkml:trace>
  <inkml:trace contextRef="#ctx0" brushRef="#br0" timeOffset="87668.93">12521 12553 2089 0,'0'0'42'0,"0"0"-35"15,0 0 25-15,0 0 62 0,0 0-10 16,0 0-34-16,0 0-24 0,0 0-10 0,0 0-11 15,0 0-9-15,0 0 4 0,0 0 4 0,0 0 2 16,0 0 3-16,-53 41-3 0,48-23 2 16,1 0-1-16,1 0 1 0,-2 1-2 0,4 0-1 15,1-1-1-15,0-1-5 0,1-1-1 0,7 0-3 16,-1-2-3-16,2-1 0 0,2 0-1 16,-1-3-1-16,2-1 2 0,2-2 3 0,2-3 1 15,2 0 3-15,-1-3 0 0,1-1 0 0,2 0 3 16,-2-5 0-16,-1 0 2 0,-1-2 1 0,-2 0 1 15,-1-2 2-15,-2 0 0 0,-2-3 3 16,-4 0 1-16,3 0 0 0,-2-1-1 0,0 1-2 0,-1-2-3 16,-2 1 6-16,-1 2 1 0,-2-1 6 15,0 4 4-15,0 0-2 0,0 2-1 0,-4 3-4 16,-1 0-9-16,2 2-7 0,-5 1-9 0,4 0-6 16,-3 6 2-16,1 2 3 0,-2 1 1 15,0 4 7-15,-2 1-3 0,2 1 4 0,0 1 2 16,4 1-2-16,-1-1 6 0,3 2-4 0,1-2-1 15,1 0-2-15,0-1-2 0,7 0-1 0,0-1-3 16,2 0 2-16,3-2-1 0,1-2 5 0,-1 0 2 16,5-3 4-16,-2-3 0 0,4 0 3 15,1-4 0-15,1 0 0 0,-1-1 5 0,0-5 0 16,1-2 0-16,-1-4 0 0,-1-1 1 0,1-1 0 16,-4-3 2-16,-1 0 3 0,-3-2-1 15,1-2 0-15,-1-1-4 0,-1-2-1 0,-3-3-8 16,1-1 4-16,-2-4-1 0,2-1-2 0,-2-1 8 15,-2 0-10-15,1 2-2 0,-3 0-2 16,-2 3-3-16,-1 4 3 0,0 4 0 0,0 5 6 0,-4 4 0 16,-2 4 8-16,1 5-3 0,-1 1-8 15,-4 2-10-15,3 5-11 0,-3 7 0 0,-4 4 2 16,3 6 10-16,-1 2-1 0,-2 4 2 16,2 4 2-16,1 2-1 0,1 3 4 0,3 1-1 0,1 3 1 15,2-2-6-15,4 0 3 0,0-3-5 0,4 0-2 16,4-2-1-16,3-4-9 0,3 1 0 15,2-5-2-15,2-3 0 0,5-1 4 0,1-3 7 16,4-1 7-16,3-2 4 0,0-4 3 0,1 0-4 16,-2-4 0-16,0-2-7 0,-2-3 3 15,-1-3 1-15,-1 0-1 0,-3-3 7 0,1-4-5 16,-2-2 5-16,-4-3 3 0,-2 1 1 0,-2-3 6 16,-4 0 0-16,-3-1 4 0,-1-1 1 15,-3 0 5-15,-2 0 2 0,-1-1-1 0,-1 0 4 16,-8 1-2-16,2 2-1 0,-3 3-2 0,-3 1-3 15,2 3-9-15,-4 3-4 0,-1 2-3 0,-4 2-5 16,3 0 3-16,-1 5-3 0,0 3 2 16,0 1-3-16,3 2 3 0,0 1 0 0,4 0-2 15,0 1 2-15,3-1-4 0,4 0-3 0,0 0-3 16,4-1-2-16,0-1-5 0,0-2-1 0,3 0-3 16,1-2-4-16,3 0 3 0,-2-1 2 0,4-3 6 15,0 0 5-15,0 0 4 0,0-2 1 0,0 0 3 16,-2 0-1-16,0 0 0 0,2 0 0 0,-2 0-1 15,-2 0 2-15,1 0-1 0,-2 0-1 16,-2 0 2-16,2 0-4 0,0 0 3 0,0 0-1 16,1 0 1-16,-1 0 2 0,3 0 0 0,0 1 0 15,2 1-1-15,-2 2-1 0,0-1-1 16,0 1-2-16,1 0-3 0,-2 2-2 0,1-1 0 16,-1 0 2-16,2 0 1 0,-1 0 3 0,1 1 1 15,-1-1 2-15,1-1 1 0,2 1 1 16,-2-3 0-16,0 0 2 0,0-2-1 0,-1 0 7 15,0 0 3-15,-1-5 2 0,1-1 3 0,1-2-2 16,-2-1 0-16,0 0 0 0,4-3-1 0,-1 1 1 16,-1-2-5-16,2-1-1 0,1 2-3 15,0-2-4-15,2 0-2 0,0 2 1 0,-1 2-2 16,2 2 1-16,-4 4-1 0,-3 0-1 0,1 2 0 16,-3 2-3-16,-1 0 1 0,1 2-2 0,-3 4 1 15,1 2 1-15,0 1 1 0,-2 1 6 0,-1 3 0 16,0 2 2-16,0 0-1 0,0 1-2 0,0 1 1 15,-1 1-1-15,-1-2 0 0,2 0 0 16,0-2-1-16,0 0 0 0,0-3 0 0,3-2 0 16,0-1-2-16,4-2 2 0,-3-3-1 15,0-1 4-15,1-2 6 0,1 0 11 0,-2-3 11 16,3-4 4-16,-2-2 0 0,3-3-9 0,0-1-8 16,2-2-7-16,-3-1-1 0,2-2-5 15,-1 0 1-15,3 0-3 0,-1-1-3 0,3 0 2 16,-2 1-4-16,0 4 2 0,-2 3-1 0,-2 4-3 15,-2 3-2-15,-3 1-5 0,-1 3-8 0,0 0-3 16,-1 3 2-16,2 4 5 0,-1 0 9 0,2 4 7 16,-2 2-1-16,-1-1-1 0,1 1-6 0,-1 0-10 15,0 0-22-15,2-1-28 0,-2 0-53 16,5-3-86-16,1-2-100 0,1-1-110 0,-2-2-88 16,0-3-496-16</inkml:trace>
  <inkml:trace contextRef="#ctx0" brushRef="#br0" timeOffset="87800.59">13940 12637 1685 0,'0'0'230'16,"0"0"-222"-16,0 0-23 0,0 0-80 16,0 0-185-16,0 0-121 0,0 0-731 0</inkml:trace>
  <inkml:trace contextRef="#ctx0" brushRef="#br0" timeOffset="87957.68">13718 13262 2079 0,'0'0'130'16,"0"0"-41"-16,0 0 10 0,0 0-1 0,0 0-55 15,0 0-30-15,0 0-13 0,-91 121-15 0,77-105-28 16,4-1-37-16,-2-1-66 0,5-1-90 0,0-3-123 15,5-4-120-15,1-3-714 0</inkml:trace>
  <inkml:trace contextRef="#ctx0" brushRef="#br0" timeOffset="89063.73">14600 13163 2218 0,'0'0'16'15,"0"0"14"-15,0 0 75 0,0 0-24 0,0 0-55 16,0 0-18-16,0 0 5 0,0 0 0 16,0 0 0-16,0 0 0 0,0 0 0 0,-67-119 3 15,62 111 4-15,-2 0 1 0,0 1 4 0,1 1-3 16,-3 1 0-16,1 2-8 0,0 1-8 15,-3 2-6-15,-2 0-9 0,-2 2 0 0,0 3 2 0,-4 2 1 16,2 2 3-16,-3 0 2 0,2 1-2 16,0 1-1-16,1 1 0 0,3 0-3 0,0-1 1 15,4 1-3-15,4-2-4 0,2-1-4 0,2-1-7 16,2-2 0-16,0 0-4 0,1-2 4 0,4 1 2 16,1-3 9-16,2 0 9 0,3-2 8 15,0 0 7-15,4-2 0 0,0-1 2 16,1-3-4-16,-1-1-2 0,1 1 1 0,-3-1-2 15,-2 2-2-15,0 0 3 0,-3 0 0 0,-1 2-1 16,-2 0 2-16,-2 1-4 0,-2 2-2 0,1 0 0 16,-2 0-6-16,0 0-8 0,0 1-6 0,0 4 4 15,0 1 1-15,0 3 13 0,0 3 4 0,0 0-1 16,0 3-1-16,0 0 0 0,1 0-2 16,2 0-1-16,3 0 4 0,-1-1-3 0,2-1-1 15,2-2 4-15,0 0-1 0,1-3 2 0,0-1 3 16,4-1 1-16,-1-1 2 0,4-4 7 0,-3-1 5 15,3 0 5-15,-2-1 6 0,0-6-1 16,1-1 3-16,-2-3 0 0,-2-1 2 0,3-3-8 16,-3-1-4-16,-1-4-5 0,0 0-10 0,-1-3 2 15,1 1-5-15,-1-3-1 0,0-2-2 0,-1-1-1 16,2-2 0-16,-3 0-3 0,2-2-2 0,-2-1-1 16,-2-1 1-16,1 0-2 0,-3 0 6 15,0 4-8-15,-1 3 3 0,-3 4 1 16,0 6-6-16,0 3 12 0,-1 4 1 0,-3 5 5 15,0 2 0-15,-1 3-15 0,-2 0-8 0,-2 7-7 16,-1 5-1-16,-2 4 10 0,-1 2 6 0,2 3 0 16,1 4 6-16,1 1-4 0,3 0-1 0,3 3 4 15,2 0-11-15,1-2 11 0,0 1-1 0,4-2-2 16,4 0 5-16,2-1-6 0,1 1 1 0,2-2 0 16,2 0 0-16,-1-3 1 0,4-2 0 15,2-2 1-15,-1 0 0 0,2-3 3 0,1-3-1 16,0-2 2-16,-1-3-2 0,1-3 3 0,1 0 2 15,-3-3 1-15,1 0 6 0,-1-5 0 0,-2-2 3 16,1-1-3-16,-1-1 1 0,-4-2-5 0,-1-1 0 16,-1 0 4-16,-4-1-1 0,-3 0 4 15,-1 0-1-15,-3-1-4 0,-1 0-1 0,-1 1-2 16,-5 0 0-16,-2 3-4 0,-3 0 2 0,-1 2-6 16,-1 4-3-16,-2 1 0 0,2 2-3 15,0 1 2-15,-1 0-3 0,1 6 2 0,0 2-4 16,-1 3 3-16,2 3-2 0,-1 2 1 15,1 3 1-15,2 1 1 0,3 1 1 0,0 3-4 0,5 0 1 16,2 0-5-16,0 3-2 0,2 1 7 0,7 3-5 16,3 1 10-16,3 2 2 0,1-1-1 15,4 3 6-15,0-1-3 0,1 1 0 0,2 1 2 16,-1 1-2-16,-1-2 2 0,-1-2 1 0,0-1 1 16,-5-3 0-16,0-1 3 0,-4-1-3 0,-3-1 2 15,-3-4 0-15,-3-1 2 0,-2-1 1 16,-3-4 1-16,-6-2 3 0,-5-2-3 0,-5-2-3 15,-4-4-3-15,-5-4-2 0,-3-3-2 0,-4 0 2 16,0-6 2-16,1-4-1 16,-1-2 5-16,2-2 1 0,3-1 0 0,3-4 2 0,5-1-7 15,1 0-3-15,9-2-2 0,3-2-4 0,5 2-3 16,1-1-4-16,3 1-5 0,5 2-8 16,6 0-8-16,7 5-18 0,2-3-33 0,6 2-53 15,5 1-76-15,5 0-111 0,5 1-108 0,-10 4-113 16,-10 3-685-16</inkml:trace>
  <inkml:trace contextRef="#ctx0" brushRef="#br0" timeOffset="89217.32">15515 13345 2440 0,'0'0'40'0,"0"0"-5"15,0 0 21-15,0 0-24 0,0 0-41 16,0 0-63-16,0 0-107 0,0 0-169 0,0 0-209 15,0 0-849-15</inkml:trace>
  <inkml:trace contextRef="#ctx0" brushRef="#br0" timeOffset="89459.01">15779 13427 2066 0,'0'0'37'0,"0"0"-4"0,0 0 32 16,0 0 17-16,-26 137-30 0,21-99-22 0,-1-1-10 15,-2 1-6-15,2 3-4 0,-1-1-4 16,-1 0-2-16,1 1 0 0,2-2-3 0,0-2-2 16,1-1-4-16,3-4-9 0,1-2-14 0,0-4-20 15,0-1-39-15,5-5-53 0,1-5-92 0,5-2-117 16,-5-6-111-16,-2-4-600 0</inkml:trace>
  <inkml:trace contextRef="#ctx0" brushRef="#br0" timeOffset="89975.99">15747 13322 2005 0,'0'0'80'0,"0"0"5"16,0 0 11-16,0 0 12 0,0 0-22 0,0 0-25 15,0 0-11-15,117-22-5 0,-98 35-8 0,-1 2-6 16,-2 1-7-16,3 2-7 0,-5 1-3 0,1-1-9 16,-4-1 0-16,-1 2-3 0,-1-3-4 15,-6 0 1-15,0-2-2 0,-3 0-4 0,0-3-1 0,-4-1-2 16,-6 0-3-16,0-3 3 0,-1-1 1 16,-5-3-3-16,1-2-6 0,-5-1-11 0,1 0-5 15,0-4-3-15,1-3 7 0,0-2 6 16,1 0 6-16,6 1 5 0,1-1 2 0,3 0-2 15,5 0-6-15,2-1-5 0,0 0-4 0,6 1 6 16,4 0 9-16,2 0 2 0,0 0 4 0,3 2 4 16,0-1-1-16,4 1 3 0,-1 2 6 15,2-2-3-15,1 0 1 0,2 1 0 0,-1-2-3 16,3 1 3-16,0-1 1 0,-4-1 3 0,-2-2 1 16,1 0 1-16,-9-2 5 0,4-2 1 15,-7-1 1-15,-1-2 0 0,-4-2-1 0,0 1 1 16,-3-3 4-16,0 1-1 0,-3 0-1 0,0 2 2 15,-4 2 3-15,1 3 9 0,-1 0 3 0,-3 6-2 16,0 2-9-16,0 4-10 0,-2 2-6 0,-1 1-2 16,-2 7-1-16,3 6 1 0,-2 4 5 15,1 4 3-15,3 2 4 0,3 5 1 0,1 1 0 16,1 2 0-16,1 2-2 0,4-1 1 0,0 0-1 16,0 1-2-16,9-2-3 0,2 0-3 0,1 1-3 15,7-3-3-15,-1 0-3 0,6-4-6 0,0-1-8 16,-1-4-16-16,-2-4-25 0,0-3-36 0,-2-4-49 15,-3-3-96-15,-1-3-147 16,-6-4-178-16,-5 0-835 0</inkml:trace>
  <inkml:trace contextRef="#ctx0" brushRef="#br0" timeOffset="90147.55">15760 13096 2510 0,'0'0'-3'0,"0"0"5"0,0 0 19 16,0 0 40-16,0 0-1 0,0 0-19 0,140 11-15 16,-98-4-6-16,3 2-10 0,5 1-5 0,1 2-8 15,1 1-19-15,-2 1-56 0,1 3-124 16,-1 0-202-16,-10-4-209 0,-18-3-818 0</inkml:trace>
  <inkml:trace contextRef="#ctx0" brushRef="#br0" timeOffset="90315.09">16487 13566 2378 0,'0'0'113'0,"0"0"-31"16,0 0-2-16,0 0-15 0,0 0-50 16,0 0-16-16,0 0-15 0,0 0-32 0,0 0-66 15,0 0-109-15,0 0-158 0,0 0-191 0,0 0-806 0</inkml:trace>
  <inkml:trace contextRef="#ctx0" brushRef="#br0" timeOffset="90941.07">17089 13196 1969 0,'0'0'105'0,"0"0"-67"16,0 0 18-16,0 0 16 0,0 0 0 0,0 0-22 16,0 0-10-16,0 0 3 0,0 0-9 0,0 0-1 15,0 0-5-15,35 133 2 0,-42-95 5 0,2 1-5 16,-3 1-4-16,3 2-6 0,-1-2-7 0,-2 0-4 16,2-1-2-16,1-5-4 0,-4-3 1 15,4-2-2-15,-2-4-2 16,3-3 0-16,-1-2-5 0,3-5 5 0,-1-4-2 0,-1-2 2 0,3-4 4 15,1-3-4-15,0-2 2 0,0 0 1 16,0-6-1-16,0-3 0 0,0-4-1 0,0-5-3 16,-1-3 2-16,-1-3-2 0,-2-4 1 0,0-2 1 15,-4-5-1-15,4-3 2 0,-6-4-1 0,6-3 1 16,-1 1 2-16,0-2-3 0,1 0 2 16,2 2-2-16,-1 1 2 0,2 4-2 0,1 4 4 15,0 4-3-15,5 8 3 0,3 4-2 0,1 6 1 16,2 5 0-16,1 5-4 0,0 3 3 15,6 0 0-15,1 8 0 0,1 3 6 0,1 4-5 0,-1 1-1 16,-2 4-2-16,2 0-4 0,-3 0 4 16,2 2 1-16,1-1 0 0,-5-1 1 0,1 0 0 15,-4-1-2-15,0-2 1 0,-4-3-1 0,-1-3 1 16,-6-1 0-16,-1-2 3 0,0-1 5 16,-2-3 1-16,-6 2 6 0,-3-3-2 0,-3 2 0 15,-2-3-3-15,-2 0-1 0,-2-1-3 16,3 1-1-16,0-2 0 0,-2 1-4 0,8 0 1 15,-1 2-1-15,-1 1-1 0,5 2-2 0,0 1-1 16,0 1 1-16,6 2-2 0,0 0 2 0,2 3-2 16,0 1 2-16,5 0-1 0,5 3 0 0,3 0 0 15,3 1-3-15,3 0 3 0,2 0-5 0,1 0-5 16,4-4-9-16,-3 1-21 0,0 0-25 16,2-2-38-16,-4-1-50 0,-3 0-81 0,-1-1-76 15,1-1-107-15,-3-3-265 0,-8-2-115 0</inkml:trace>
  <inkml:trace contextRef="#ctx0" brushRef="#br0" timeOffset="91130.53">17573 13764 1509 0,'0'0'536'0,"0"0"-436"0,0 0 8 15,0 0 22-15,0 0-14 0,0 0-19 16,0 0-9-16,0 0-13 0,59 129-17 0,-58-106-27 15,-1 2-11-15,-1-1-11 0,-6 2-8 0,-1-2-3 16,-2-1-23-16,-3 0-42 0,0-4-72 16,-4 0-139-16,1-3-203 0,2-5-323 0,6-5-278 0</inkml:trace>
  <inkml:trace contextRef="#ctx0" brushRef="#br0" timeOffset="91648.53">18365 13477 2023 0,'0'0'-24'0,"0"0"30"0,0 0 18 16,0 0 36-16,0 0 10 0,0 0-7 15,0 0 6-15,0 0 6 0,0 0-9 0,0 0-10 16,-125-93 0-16,101 93-1 0,-1 7 1 0,3 3-4 16,0 3-3-16,-2 2-11 0,2 2-1 0,0 3-3 15,3 2 1-15,-1 2 2 0,1 1 0 0,5 0-2 16,0 2-5-16,0-1-1 0,5-1-7 0,4 0-5 16,-1-1-3-16,6 1-2 0,0-2-4 15,9 2-3-15,1 0 0 0,5-1-6 0,2 1 3 16,4-3 2-16,6 0-2 0,1-1 4 0,1-3-6 15,3 0-1-15,0-4 1 0,0-4-3 0,-2-2 5 16,-6-2-3-16,2-4 2 0,-5-2-2 16,-4 0-1-16,-3-2 1 0,-4-4 1 0,-1-2 0 15,-6-2 2-15,-1-2-1 0,-2-3-2 0,0 0-2 16,-3-3-1-16,-8-1-3 0,-2-1-2 16,-5 1 6-16,-1 0-1 0,-3 1 0 0,0 2 6 15,1 2-7-15,1 2 5 0,1 0 0 0,4 3 0 16,2 2 1-16,5 3 1 0,5 1 2 0,0 2-1 15,3 1 1-15,0 0-7 0,0 0-1 16,1 0-2-16,3 3 2 0,5 1 5 0,8 0-1 16,4 1 2-16,2 1-6 0,5 0-7 0,1 0-13 15,2 0-21-15,0-1-26 0,-1 1-38 0,0-3-75 16,0 1-165-16,-8-2-264 0,-9-2-873 0</inkml:trace>
  <inkml:trace contextRef="#ctx0" brushRef="#br0" timeOffset="91908.68">18715 13968 2582 0,'0'0'-15'0,"0"0"6"16,0 0 33-16,0 0 15 0,0 0-7 0,0 0-19 16,-19 130-4-16,10-103-3 0,-1-1-4 0,-1 3 0 15,0 0-4-15,-3 3 5 0,1-3-10 0,3 2-14 16,0-5-36-16,-1-2-86 0,2-2-130 0,1-2-183 16,5-8-566-16,0-3 315 0</inkml:trace>
  <inkml:trace contextRef="#ctx0" brushRef="#br0" timeOffset="92203.31">19136 13694 2569 0,'0'0'-10'16,"0"0"-7"-16,0 0 3 0,0 0 27 16,0 0 1-16,0 0 0 0,0 0-3 0,0 0 0 15,0 0 2-15,46 116-3 0,-46-88 5 0,0 2 1 0,-3 0-5 16,3 1 1-16,-1-1-8 0,1 1-5 16,-1-4 3-16,1 0-8 0,-1 0-4 0,-1-7-16 15,0 0-34-15,-2-5-48 0,3-3-81 0,1-2-99 16,-1-3-106-16,1-3-92 0,0-2-620 15</inkml:trace>
  <inkml:trace contextRef="#ctx0" brushRef="#br0" timeOffset="92697.71">19095 13621 1437 0,'0'0'391'0,"0"0"-169"15,0 0-38-15,0 0-10 0,0 0-55 16,17-123-42-16,-7 113-23 0,2 4-7 0,0 3-10 15,0 3-4-15,5 0-3 0,1 7-1 0,-3 4-2 16,4 4-5-16,-1 3-3 0,-2 3-5 0,2 2-1 16,0 1-5-16,-3 1-2 0,-1 0-3 15,-4-1-2-15,-3-2 0 0,-2 0-2 0,-4-3 1 16,-1 0-2-16,-4-2-1 0,-4-2-2 0,-2-1-1 16,-5-3 3-16,0-1-2 0,-4-2 2 0,0-1 1 15,-2-3-3-15,-1-1 5 0,2-2-1 16,0-1 0-16,2 0 3 0,4 0-1 0,4-1 1 0,0-3 1 15,4 2 0-15,4-2 0 0,2 1-5 16,0-1-3-16,8 1 0 0,3-1-3 0,1 2 5 16,8 0-1-16,0 1 2 0,6 1 3 0,-1 0-4 15,4 2 3-15,-1 4-2 0,-3 2 0 16,0 0 1-16,-1 2 2 0,-2 3 1 16,0 1 1-16,1 1-4 0,-2 2 1 0,-1 0 2 15,-4 4 0-15,2-1 10 0,-5 5 0 0,2-1 3 0,-5 0 2 16,-2 3-2-16,-1-3 5 0,0-1-2 15,-4-2 3-15,-3 0 0 0,0-2 1 0,0-3 4 16,-5-1 0-16,-5-4 2 0,-4 0 3 0,1-3 0 16,-6-2-6-16,-2-2 1 0,1-1-10 15,-4-2-5-15,-3-1-1 0,3 0-5 0,-3 0 1 16,2 0-1-16,-1-1-3 0,-2-1-2 0,4 0-3 16,-3 0-3-16,4-2-11 0,2 2-18 0,1 0-24 15,0-1-36-15,2 1-50 0,2 0-73 0,0-1-119 16,3 2-199-16,4 0-945 0</inkml:trace>
  <inkml:trace contextRef="#ctx0" brushRef="#br0" timeOffset="93441.58">19095 13519 407 0,'0'0'22'16,"0"0"-36"-16,0 0-5 0,0 0 3 0,0 0 12 15,0 0-3-15,0 0-6 0,0 0-2 0,0 0-4 16,0 0-303-16,0 0 322 0</inkml:trace>
  <inkml:trace contextRef="#ctx0" brushRef="#br0" timeOffset="95446.96">16003 14468 2453 0,'0'0'34'0,"0"0"-23"16,0 0 12-16,0 0 23 0,0 0-5 0,0 0-19 16,0 0-16-16,0 0-2 0,0 0-6 0,0 0-8 15,0 0-26-15,0 0-43 0,137-10-70 16,-109 10-88-16,-1 1-123 0,-6 2-122 0,-8-1-467 0</inkml:trace>
  <inkml:trace contextRef="#ctx0" brushRef="#br0" timeOffset="95613.11">16027 14640 1634 0,'0'0'428'0,"0"0"-379"0,0 0 0 16,0 0 20-16,0 0-13 0,0 0-19 0,0 0-13 15,0 0-15-15,0 0-8 0,121-26-14 0,-89 20-37 16,3 0-82-16,0 0-151 0,-3 1-161 0,-7 2-55 16,-10 1-436-16</inkml:trace>
  <inkml:trace contextRef="#ctx0" brushRef="#br0" timeOffset="95799.61">16380 14348 2221 0,'0'0'16'16,"0"0"7"-16,0 0 30 0,0 0 23 0,0 0-4 16,0 0-14-16,0 0-12 0,0 0-5 0,0 0-13 15,0 0-10-15,77 131-9 0,-77-110-9 16,0 1-5-16,-3 1-16 0,-6 1-19 0,-2 0-44 16,1 0-83-16,-6-1-130 0,1-1-149 0,2-5-73 15,5-6-563-15</inkml:trace>
  <inkml:trace contextRef="#ctx0" brushRef="#br0" timeOffset="96145.76">16840 14433 2268 0,'0'0'80'0,"0"0"-54"0,0 0 0 15,0 0 16-15,0 0-4 0,0 0 1 0,0 0 0 16,0 0 0-16,0 0-6 0,0 0-5 0,22 125-9 15,-15-95-9-15,-4 1-2 0,4 0-8 0,-5 1 0 16,3-3-2-16,-3 1-5 0,-1-2-6 0,-1-2-9 16,0-2-15-16,0-2-31 0,-3-2-49 15,-2-3-68-15,3-4-119 0,-1-3-124 0,0-4-60 16,2-2-536-16</inkml:trace>
  <inkml:trace contextRef="#ctx0" brushRef="#br0" timeOffset="96498.53">16768 14377 1602 0,'0'0'138'0,"0"0"31"0,0 0 21 0,0 0-4 15,0 0-56-15,0 0-52 0,0 0-13 0,0 0-3 16,0 0-3-16,0 0-5 0,0 0-11 16,123-80-6-16,-98 90-10 0,0 2-8 0,0 1-3 15,1-1-10-15,-1 2-2 0,-3 0-6 0,-3 1-2 16,-4 0-3-16,-4-1-2 0,-4-1-4 15,-5 1-7-15,-2-2 0 0,0 1-1 0,-1-2 2 16,-7-1 6-16,-2 1 5 0,-2-1 3 0,-2-1 3 16,-1 1 3-16,-1-2 1 0,-1-1 0 15,0 1 2-15,1-1 0 0,1 2-1 0,2-2 2 16,1 1 2-16,2-1-1 0,3 3 2 0,-2-1-2 16,4 0 0-16,1 2 1 0,3 0-2 0,1 0-1 15,0 1 1-15,0 0 0 0,8 0-5 0,-1 2 2 16,6-1-5-16,-1 0-2 0,6 1-2 15,-1 0-3-15,4-1-5 0,0 1-16 0,-1-2-25 16,1 2-39-16,1 0-33 0,-4 1-46 0,0-1-127 16,-3-3-173-16,-4-3-776 0</inkml:trace>
  <inkml:trace contextRef="#ctx0" brushRef="#br0" timeOffset="97114.98">17469 14934 2237 0,'0'0'30'0,"0"0"8"0,0 0 32 0,0 0 48 16,0 0-5-16,0 0-37 0,0 0-28 0,0 0-14 15,0 0-13-15,0 0-12 0,0 0-1 0,130-70-5 16,-117 56-1-16,0-2 0 0,-1 0-2 0,-4 0 0 16,0-1-1-16,-5 0 2 15,1-1-4-15,-4-1 0 0,0 0-2 0,-5 2-3 0,0 0-1 16,-3 2-2-16,-1 2 3 0,-1 4-2 16,-1 5 2-16,-1 3-1 0,0 1-3 0,-2 4 1 15,2 6 2-15,1 6 0 0,1 5 2 16,0 3 4-16,2 6-4 0,5 5 6 0,0 2-2 15,1 4-2-15,2 2 3 0,0 1-3 0,0 1 1 16,0 1 2-16,3-2 0 0,-1-1-1 0,-1-3 4 16,4-1 2-16,0-1-2 0,0-2 4 0,0-3-1 15,3-3-4-15,-2-3 0 0,1-3-2 0,0-5-5 16,-4-2-6-16,1-5-7 0,-4-2-21 16,0-5-14-16,0-3-21 0,-5-2-29 0,-4 0-23 15,-2-4-7-15,1-5 9 0,-4-3 30 0,-2-2 46 16,0-2 26-16,1 0 18 0,-3-2 10 15,6 0 3-15,0-1 9 0,2 1 11 0,2-2 13 0,5 1 9 16,2-1 2-16,1-1-2 0,2 2-7 0,7-2-7 16,4 1-7-16,5 1-4 0,4 0-8 15,1 3 1-15,5 3-2 0,-1 1 1 16,-1 5 15-16,2 3 9 0,0 4 13 0,-4 0 4 16,2 7 0-16,-4 3-12 0,-1 0-5 0,0 2-5 15,-4 2-11-15,-3 0 1 0,-2 1-12 16,-1 0-9-16,-3-1-4 0,-4 0-9 0,-1-1-5 15,-3-1-13-15,0-1-22 0,0 0-36 0,0-2-47 0,0-1-84 16,0-3-133-16,0-2-140 0,0-2-702 0</inkml:trace>
  <inkml:trace contextRef="#ctx0" brushRef="#br0" timeOffset="97881.57">17854 14918 1632 0,'0'0'103'15,"0"0"-11"-15,0 0 8 0,0 0-6 0,0 0-45 16,0 0-36-16,0 0-18 0,0 0-9 16,0 0-3-16,0 0 1 0,0 0 8 0,0 0 1 15,0 0 7-15,0 0-2 0,2 36 2 0,9-20 5 16,3 1-3-16,1 0 9 0,-2 0 2 0,3-2 2 16,-1-1 6-16,2-3 4 0,1-2 9 0,0-3 12 15,-2-1 9-15,2-3 4 0,-5-2 1 16,4 0-9-16,-5-2-2 0,-2-4-10 15,2-3-6-15,-2-2-6 0,0-1-10 0,0-3-2 16,-3-1-1-16,-3-2 0 0,2 1 0 0,-4-1-2 16,0-1-1-16,-2-1-5 0,0-2 0 0,0-1-3 15,0-2-1-15,0 0-1 0,0 1 1 0,-2 1-4 16,-2 3 1-16,-2 1 3 0,-1 5-4 0,2 4 7 16,-4 4-3-16,1 4 0 0,-1 2-2 15,-1 3 0-15,3 7 0 0,-3 4-3 0,-4 5 3 16,4 4 0-16,0 5 1 0,-1 0-2 0,2 5 3 15,4 0-4-15,-2 1 2 0,5 1 2 16,2-1-2-16,0 0 3 0,4-3-2 0,6-3-2 16,6-3 5-16,-2-2-4 0,5-4 2 0,0-1-2 15,1-3 0-15,2-2-1 0,-3-5 1 0,4-3 0 16,2-3-1-16,-2-2 3 0,-2 0-4 16,-1-2 6-16,-1-6-6 0,-6-1 4 0,1-4-2 15,-3-2 2-15,-5-1 2 0,1-3-1 0,-4-3 3 16,3-3-5-16,-3-6 1 0,-1-2-2 15,3-4-2-15,-2-2 2 0,-1 0-1 0,3 1-2 16,-3 1 2-16,-1 5 2 0,0 4-1 0,-1 7 3 16,0 6 1-16,0 4 3 0,-2 6 4 0,-2 5 0 15,-1 0-1-15,-3 10-5 0,1 5 0 0,-1 4-2 16,0 3-1-16,-1 3 6 0,5 3-7 0,-2 1 4 16,5 1-2-16,1-1 1 0,0 2-1 0,5-2 1 15,2 2-1-15,2-4-5 0,2-3 2 16,5 0-3-16,-3-5 2 0,5-1-1 0,-2 0 0 15,2-4 0-15,2-2-1 0,-1-2 1 0,2-1 1 16,-2-5 2-16,-1 0 1 0,-3-4-1 16,0 0 1-16,-2 0 1 0,-3-6 2 0,-2-1-3 15,1-2 5-15,-4-3-5 0,2 0 5 0,-4 1 0 16,3-2 1-16,-2 2 1 0,-2 0-3 0,2 3 3 16,-2 2-2-16,0 5 4 0,-1-2-1 15,-1 3-2-15,0 0-4 0,0 0-2 0,0 4-2 16,0 3-1-16,0 3 2 0,0 1-2 0,0 2 0 15,0 1-3-15,0-1 0 0,1 1-7 16,4 0-8-16,-2 0-14 0,0 0-28 0,4-2-30 16,2 2-32-16,2-1-20 0,0-1-93 0,2 1-185 15,0-5-127-15,-8-2-647 0</inkml:trace>
  <inkml:trace contextRef="#ctx0" brushRef="#br0" timeOffset="98630.77">18182 14876 2514 0,'0'0'34'0,"0"0"-67"16,0 0 12-16,0 0 46 0,0 0-1 0,0 0-9 16,132 8-14-16,-92 0-15 0,5 2-21 15,1 3-32-15,4 2-45 0,-1 1-42 0,0 1-46 16,-2 2-36-16,0 0-2 0,-3 2 17 0,-4-3 32 15,-3-1 30-15,-4-4 15 0,-5 0 24 0,-4-2 40 16,-5-3 41-16,-1-2 32 0,-5 0 15 16,-3-2 0-16,-8-2 25 0,-2-2 28 0,-3 0 39 0,-9 0 60 15,-3-2 47-15,-1-2 36 0,-2 1-4 16,-2-1-44-16,-1 1-62 0,2 1-47 0,-1 2-25 16,-1 0-7-16,3 0 2 0,2 0-4 0,-1 4 0 15,0 2 0-15,5 1-5 0,2 2-2 0,1 0-3 16,6 1-10-16,1 0-8 0,2 0-3 15,0 0-7-15,5 0 1 0,4-1-1 0,2-1-5 16,5 0 1-16,-2-1-6 0,4-1 1 0,2-3-3 16,-1 1-1-16,0-3 0 0,-2-1 0 15,1 0 0-15,0 0 2 0,-6-5 0 0,1 0-3 16,-3-1 5-16,-2-1-3 0,2 0 6 16,-4-2 4-16,-2-1-2 0,1 1-1 0,-2 1-3 0,-1 0-1 15,-1 1-1-15,-1 2 2 0,0 1 0 16,0 1-1-16,0 1-2 0,0 2-4 0,0 0-1 15,0 2-1-15,0 2 1 0,0 3 1 0,0 1 3 16,0 1 0-16,0 0-1 0,1 2 1 0,6-1-3 16,0 1 5-16,-1-2-3 0,4-1 5 15,1 0 1-15,3-1-5 0,0-3 6 0,-1 1-7 16,5-3 4-16,0 0 1 0,1-2 2 0,1 0 5 16,-5-2 1-16,4-5 4 0,-3-1-3 0,-1-1 3 15,-3-2-1-15,2-1-2 0,-4-2-3 16,-3-1-2-16,0-1-2 0,1-4-3 0,-5-2 2 0,-1-3-5 15,2-3-1-15,-2-3 0 0,-1-4-1 16,0 1 1-16,0-2-1 0,-1 0 5 0,0 2-6 16,0 0 7-16,0 6-4 0,-1 2 1 0,-3 8 3 15,-2 4 0-15,2 5 7 0,-3 5-1 16,-1 4 1-16,3 1-6 0,-2 9-5 0,-1 5-3 16,2 3 1-16,0 3 0 0,1 4 4 15,0 2-1-15,5 0-3 0,0 3 5 0,0 2-4 16,1 2-1-16,7-1 0 0,2 3-4 0,2-4-1 15,3-2 0-15,0-1 0 0,4-1-5 0,2-3 1 16,0-1-8-16,2-2-19 0,2-3-19 0,-2 0-39 16,-2-6-40-16,-2-1-58 0,-1-4-118 15,-8-3-151-15,-5-3-662 0</inkml:trace>
  <inkml:trace contextRef="#ctx0" brushRef="#br0" timeOffset="98801.31">18938 14865 2448 0,'0'0'23'0,"0"0"8"15,0 0 30-15,0 0 8 0,0 0-7 0,148 17-18 16,-108-12-20-16,9 3 0 0,1 2-16 16,-1 0-8-16,2 1-24 0,-5-1-80 0,3 1-166 15,-16-3-264-15,-8-2-930 0</inkml:trace>
  <inkml:trace contextRef="#ctx0" brushRef="#br0" timeOffset="98985.03">19792 15300 2207 0,'0'0'245'0,"0"0"-171"15,0 0 14-15,0 0 16 0,0 0-30 0,0 0-34 16,-18 118-22-16,6-102-20 0,-3 0-13 0,-5 0-28 15,-1 1-42-15,-1 0-88 0,0-2-161 16,4-5-222-16,8-3-902 0</inkml:trace>
  <inkml:trace contextRef="#ctx0" brushRef="#br0" timeOffset="99484.21">20607 14747 1897 0,'0'0'-6'0,"0"0"33"0,0 0 26 15,0 0 40-15,0 0 1 0,0 0-19 0,0 0-3 16,0 0 1-16,-138-79-5 0,113 83 3 0,-2 6 3 15,0 3 4-15,1 3 1 0,-1 3 0 16,4 2-10-16,-1 1-2 0,-1 4-9 0,4-1-9 16,1 2-2-16,2 0-10 0,4 0-5 0,4 0-9 15,1 1-6-15,8 0-7 0,1 0-5 0,4 0-1 16,7-3-2-16,3 0-4 0,4-3 0 0,-1-1 2 16,4-1-2-16,2-2 1 0,1-2 1 15,-2-2-2-15,5-2 2 0,-3-3-2 16,3-2-2-16,-4-4-3 0,-2-2-3 0,-1-1-3 15,-4 0-1-15,-4-2 2 0,-4-4-4 0,-5-2 2 16,-2-2 0-16,-1-3-2 0,-2-1 0 0,-6-2 1 16,-2-1 2-16,-2-1 1 0,-1-1 5 0,-4 1 3 15,-1 1 3-15,2-2 1 0,-1 2 2 0,1 1 0 16,2 1 0-16,2 0 3 0,2 6-1 16,2 2 3-16,0 2 2 0,6 3 1 0,2 0-3 15,0 2 1-15,0 0-4 0,6 0-5 0,5 0 4 16,1 0-6-16,6 2 2 0,2 3-2 15,5-1-6-15,3 1-2 0,1 1-10 0,0 1-8 16,-2 3-21-16,1-2-47 0,-1 0-94 0,-4 0-219 16,-4-2-264-16,-8-3-826 0</inkml:trace>
  <inkml:trace contextRef="#ctx0" brushRef="#br0" timeOffset="100014.7">20827 15195 2196 0,'0'0'-79'0,"0"0"-29"15,0 0 34-15,0 0 59 0,0 0-29 0,0 0-17 16,0 0-19-16,0 0-4 0,0 0 14 0,0 0 18 15,0 0 25-15,0 0 35 0,0 0 32 0,0 0 12 16,14 25 18-16,-14-25 1 0,1-3-4 16,-1-2-1-16,1 1 3 0,-1-3 4 0,1 1 5 15,2-2 7-15,2 0 0 0,-4-1-3 16,6 0-6-16,-3-1-6 0,3-1-4 0,1-2-5 16,-3-1-3-16,6-1-6 0,-2 0-8 0,1-1-8 15,1 0-13-15,-1 0-9 0,0-1-5 16,1-1 0-16,-2 2-6 0,1 1 4 0,-2 0-4 15,0 2 1-15,-4 1 1 0,-1 1 1 0,0-1 0 16,-3 3 0-16,0 0 4 0,-6 3-3 0,-1 0 0 16,-2 3-6-16,-5 3-3 0,3 2 2 0,-6 6-3 15,1 6 5-15,-2 3-1 0,-1 7 1 0,5 6 1 16,1 4-2-16,0 8 1 0,5 1 0 0,-1 2-2 16,1 0-2-16,-2 1 2 0,1 2-3 15,-3 0 2-15,2 2-1 0,1 0-3 0,1 1 4 16,2 2-8-16,3-4 8 0,3-1-2 0,0-2 2 15,6-4-1-15,1-3-8 0,1-5-3 0,1-4-15 16,-2-7-13-16,0-5-24 0,-2-5-27 16,-4-5-30-16,-1-5-29 0,0-3-82 0,-2 0-123 15,-5-8-78-15,2-4-50 0,-2-1 96 16,1 0-17-16,2 5 318 0</inkml:trace>
  <inkml:trace contextRef="#ctx0" brushRef="#br0" timeOffset="100287.06">20694 15564 56 0,'0'0'426'0,"0"0"-179"0,0 0 20 0,0 0-16 0,0 0 2 15,0 0-27-15,0 0-31 0,0 0-32 0,0 0-42 16,0 0-24-16,0 0-19 0,0 0-15 0,0 0-14 16,0 0-7-16,120-110-13 0,-101 113 4 15,0-1-5-15,2 2-1 0,1-1 8 0,1 0-12 16,1-2 8-16,-1 0 0 0,3-1-3 0,-2 0 4 16,-2 0-10-16,-2-5-1 0,-1-2-6 0,-2 0-2 15,-2-1 1-15,1 0-4 0,-3-2-2 16,-2 3 1-16,-3 0-1 0,-3 3 6 0,0 1 12 15,-4 1-3-15,-1 2 5 0,0 0-8 0,0 0-7 16,-2 0-4-16,-5 2-9 0,1 3 2 16,1 0-9-16,-3 2 2 0,3 0-12 0,-2 1-20 15,3 0-28-15,-1 2-43 0,5 0-54 0,0 0-86 16,0 1-159-16,3-4-181 0,0-2-831 0</inkml:trace>
  <inkml:trace contextRef="#ctx0" brushRef="#br0" timeOffset="101047.04">21148 15219 2056 0,'0'0'114'0,"0"0"-9"0,0 0 4 16,0 0-2-16,0 0-36 0,0 0-25 0,0 0-11 16,0 0-7-16,0 0-7 0,0 0-4 0,0 0 8 15,0 0-5-15,0 0 4 0,0 0-1 16,137 45 0-16,-111-32 4 0,2 0-7 0,0-1 1 15,-1-3-8-15,-1-2-3 0,-3-2-3 0,-1-3-2 16,-3-2-3-16,-3 0 4 0,-3-7-1 0,-3-2-2 16,-3-3 4-16,-2-1-5 0,-2-2 1 15,0-3-1-15,-2-1 0 0,-1-3-2 0,0-1-2 16,0-2 2-16,-1-1-6 0,-3 1 6 16,-1-2 0-16,-1 1 2 0,0 1 3 0,-2 0-4 15,0 4 2-15,-1 2-5 0,-2 5 4 0,1 5-7 16,-1 4 3-16,1 5-1 0,0 1-3 0,-1 9 2 15,0 4-1-15,0 4 2 0,0 7-1 16,2 2 2-16,3 3 1 0,0 1 0 0,5 3 1 16,1 1 0-16,7 2 0 0,1-1-3 0,5 2 2 15,4-1-1-15,0-1 0 0,3-3 2 0,1-3-3 16,0-2 1-16,1-5 0 0,0-3 0 0,1-4-4 16,0-6 5-16,-1-3 1 0,-1-4-1 0,-1-3 5 15,-1-1-5-15,-3-7 2 0,-2-3-2 16,-2-3 4-16,0-5-3 0,-3 0 4 15,0-3 0-15,1-2-2 0,-2-1 3 0,-3-4-2 0,4-1 0 16,-1-3-4-16,-2 1 2 0,1-1-1 0,0 0-2 16,-1 2 6-16,-1 1-6 0,-2 2 4 15,-3 5-3-15,2 3 1 0,-2 6 3 0,0 3 0 16,0 5 8-16,-3 6-7 0,-3 0 1 0,-2 7-1 16,-1 6-2-16,-1 2 4 0,-4 4 0 0,3 4-1 15,1 0-2-15,0 4-1 0,4 0-3 16,1 4 4-16,3-1-5 0,1 2 4 0,1 0-3 15,1-1-2-15,3-2 0 0,4-1-2 0,-1-1 0 16,4-1 0-16,-1-5 5 0,3 0-2 16,-3-5 7-16,1-4-1 0,3-1-2 0,-2-5 2 15,-1-3-6-15,2-2 5 0,-3-1 0 0,1-1 0 16,0-6 5-16,1 0-7 0,1-3 1 0,-1-1-2 16,2-2 0-16,0-4 0 0,0 0 2 0,1-1-3 15,-2 1 4-15,0-2-1 0,-1 4-2 0,1-1 4 16,-5 5-3-16,0 1 0 0,-4 5-1 15,-1 2 0-15,-1 3-3 0,-2 0 2 0,0 1 5 16,0 5-2-16,-2 2 3 0,-1 3-2 0,-1 1-6 16,0 0 1-16,0 3 1 0,2-1-2 15,2 2 0-15,0 0-2 0,0 0-7 0,2 0-2 16,6 3-9-16,3-1-21 0,5 1-30 0,3-1-57 16,1-1-72-16,2-2-165 0,-7-3-176 15,-4-6-883-15</inkml:trace>
  <inkml:trace contextRef="#ctx0" brushRef="#br0" timeOffset="101788.16">21526 15104 2602 0,'0'0'-14'0,"0"0"-8"16,0 0 16-16,0 0 10 0,0 0-4 0,147 38-3 0,-107-24-10 15,5 2-20-15,1 2-21 0,3 2-18 16,4 0-13-16,-2 2 1 0,0 0 3 0,-2 0 16 16,-1-1 15-16,-3-2 16 0,-3 0 17 0,-5-3-3 15,-1-2 8-15,-4-2 1 0,-1-1 5 0,-3-2 3 16,-1-1 1-16,-5-3 0 0,-7-2 3 16,-4-3 18-16,-7 0 18 0,-4 0 25 15,-4-6 17-15,-8 2 9 0,-2-3-2 0,-5 1-8 16,0 0-17-16,-2 2-21 0,1-1-15 0,2 1-9 15,0 3-3-15,2 0 4 0,-1 1 4 0,2 0 5 16,0 4 2-16,2 1 7 0,3 1-8 0,3 2 4 16,3-1-9-16,2 3-5 0,2-1-2 15,0 0-5-15,6 1 2 0,4 1-9 0,0-2 7 16,1 0-8-16,4-2-1 0,-1 0 1 0,-2-3-2 16,4 1-3-16,-4-2 1 0,3-2 4 0,-3-1-4 15,0 0 9-15,-2 0-5 0,0-1 2 0,-1-1 1 16,-3 0 0-16,0-1 1 0,-2 2-7 15,1 0 3-15,-1 1-8 0,2 0 0 0,-2 0 4 0,-3 0-5 16,2 4 7-16,-2 0-7 0,-1 3 5 16,0 0-2-16,0 2 4 0,0 1 0 0,0-1-3 15,1 1 3-15,0-1-3 0,1 1 7 16,1-2-3-16,2-1 4 0,-1 0-3 0,5-3-2 16,-3 1 4-16,3-3 0 0,1-1 0 15,2-1 0-15,-1 0 4 0,2-1-6 0,-1-3 8 0,1-5-6 16,-1 0-6-16,-1-2 6 0,0-3-12 0,0-2 9 15,-4-3 1-15,-1-2-2 0,3 0 6 16,-4-5-7-16,0 0 1 0,0-3-3 0,-1-1 5 16,-2-1 0-16,2-2-2 0,1-2 0 0,0-1-6 15,0 1 0-15,0 0 0 0,0 3 1 16,0 1 0-16,-3 3 3 0,2 4 0 0,-3 5 6 16,-1 5-2-16,0 5 5 0,0 4-4 0,0 5-6 15,-5 0 1-15,-2 10-2 0,-1 5 6 0,0 4 6 16,-3 4 1-16,2 1 1 0,0 4 0 15,0 0 2-15,3 3-3 0,4 0 2 0,-1 2 0 16,3 0 0-16,0 1 0 0,5-2-3 0,5 0-2 16,1-1-5-16,1-1 1 0,5-1-4 0,-5-3-4 15,4-3-7-15,-4-3-15 0,0-5-20 0,-3-4-24 16,-3-3-33-16,-2-2-85 0,-4-5-130 0,0-1-160 16,0 0-94-16,-4 0-525 0</inkml:trace>
  <inkml:trace contextRef="#ctx0" brushRef="#br0" timeOffset="101944.75">22262 15159 1767 0,'0'0'406'0,"0"0"-325"16,0 0-13-16,0 0-4 0,0 0-15 16,0 0-19-16,0 0-15 0,0 0-10 0,0 0-14 15,134 38-11-15,-107-25-31 0,2-1-66 0,1 2-143 16,1 1-191-16,-6-3-472 0,-9-4 269 0</inkml:trace>
  <inkml:trace contextRef="#ctx0" brushRef="#br0" timeOffset="102138.36">22914 15548 1798 0,'0'0'301'0,"0"0"-225"0,0 0 21 16,0 0 19-16,0 0-19 0,29 125-29 0,-29-105-21 15,0 2-30-15,-5-1-16 0,-3-1-16 0,-4-1-3 16,-2-3-16-16,-3-2-35 0,-2-1-63 16,-2-3-141-16,1-1-158 0,4-3-107 15,5-3-570-15</inkml:trace>
  <inkml:trace contextRef="#ctx0" brushRef="#br0" timeOffset="102416.7">23334 14960 2069 0,'0'0'4'0,"0"0"9"15,0 0 13-15,0 0 14 0,0 0 12 16,0 0 3-16,0 0 4 0,0 0-3 0,0 0-21 16,0 0-12-16,0 0-12 0,0 0-11 0,-26 127-4 15,20-106-16-15,-2 1-21 0,-1 0-35 0,3-1-45 16,0 0-47-16,2-2-78 0,-1-2-64 0,1 0-36 16,-1-6-24-16,4-4-371 0</inkml:trace>
  <inkml:trace contextRef="#ctx0" brushRef="#br0" timeOffset="102880.66">23237 14836 1604 0,'0'0'541'0,"0"0"-477"0,0 0 5 0,0 0-1 15,0 0-6-15,0 0-15 0,0 0-5 16,0 0-3-16,0 0-15 0,0 0-4 0,118-36-12 15,-106 48 1-15,3 1-2 0,-2 3-3 16,-3 1-2-16,-1 0-4 0,-6 1 2 0,0 1-5 16,-3-1 1-16,0 0 0 0,-5 1-1 0,-6-3 1 15,-2-2-5-15,-4-2-3 0,0-3-9 0,-4-4 0 16,-1-2 0-16,2-1 6 0,-4-1 9 0,5-1 5 16,1 0 3-16,2 0-3 0,2 0 4 15,4 0-4-15,4 0 1 0,3 0-7 0,3 0-9 16,0 0-1-16,7 1 2 0,5 3 5 15,1-1 1-15,4 3 0 0,1 1-9 0,3 1-1 0,1 1-1 16,0 1-3-16,1 3 3 0,1 1 3 16,-2 1 6-16,-1 2 5 0,0 3 4 0,-2 0 3 15,-5 1-2-15,-2 1 5 0,-2 0 3 0,-5-1 4 16,-3-1 2-16,-2-1 8 0,-2-2 7 0,-6-2 6 16,-5-3 12-16,-1 0 0 0,-4-3-1 15,-2 0-7-15,-3-2 1 0,-1-3-5 0,1-1 9 16,-1-2 4-16,-1-1-3 0,0 0 4 0,0 0-12 15,2-3-10-15,2 1-14 0,0-1-8 16,1 0-8-16,3 0-2 0,5 0-13 0,1 2-35 16,3-1-58-16,3 2-109 0,3 0-186 0,2 0-162 0,0 0-846 15</inkml:trace>
  <inkml:trace contextRef="#ctx0" brushRef="#br0" timeOffset="103415.65">23594 15420 1761 0,'0'0'708'0,"0"0"-678"0,0 0 3 0,0 0 15 16,0 0-3-16,0 0-13 0,0 0-10 15,0 0-7-15,0 0-3 0,0 0-3 0,0 0 0 16,118-62-2-16,-107 52 2 0,1-2-6 0,-2 0 4 15,0-1-3-15,-2-1-6 0,1 0 3 16,1-1-8-16,-4-2 1 0,0-2 2 0,0 0-3 16,-3-1 1-16,0 0-5 0,0 2-4 0,-2 0-6 15,-1 2-4-15,0 2 2 0,0 3 1 0,0 3 7 16,0 3-3-16,-5 4-5 0,1 1-4 0,-3 5 4 16,1 6 7-16,-2 4 8 0,-1 4 10 0,1 4-2 15,1 3 4-15,-2 4-2 0,0 2 3 16,0 4-1-16,0 1 6 0,0 1-1 15,3 2 0-15,2 2 5 0,2 1 0 0,1 1 12 0,1-1 0 16,0 0 1-16,0-2-1 0,0-4-8 0,0-3 0 16,0-4-5-16,0-6 0 0,-7-6 2 15,0-4-2-15,1-5-1 0,-3-3 7 0,0-3-6 16,-2-3-1-16,1 0 2 0,-1-7-12 0,-2-2 4 16,2 0-1-16,0-2 5 0,4-2 2 15,-1 0-2-15,3-2 5 0,2 0-7 0,2 1 9 16,1-3-3-16,1 2-1 0,7 1-4 0,1 0-4 15,4-1-5-15,4 1-5 0,1 2 3 0,0-1-8 16,4 3 5-16,-1 2-2 0,-1 3 1 16,-5 2 3-16,-1 3 0 0,-2 0 2 0,-4 3-7 15,-2 2 7-15,-1 2-11 0,1 0-10 0,-2 1-16 16,-2 1-32-16,1-3-33 0,-2 2-63 0,0 0-75 16,2 0-139-16,1-1-103 0,-3-2-21 0,1-2-366 0</inkml:trace>
  <inkml:trace contextRef="#ctx0" brushRef="#br0" timeOffset="104214.89">23914 15447 848 0,'0'0'322'15,"0"0"-20"-15,0 0-15 0,0 0-52 16,0 0-80-16,0 0-43 0,0 0-38 0,8-118-33 16,-8 113-20-16,0 3-17 0,0 2-16 0,0 0-5 15,-1 0-5-15,-1 5 3 0,-1 3 9 0,3 0 4 16,0 4-4-16,0-1-1 0,0 1 3 15,2 0-2-15,2 0 5 0,-1-1 7 0,5 0-5 16,-1-1 8-16,2 0 0 0,1-4 4 0,3 0 2 16,-2-3 6-16,0-3-1 0,1 0-1 15,2-1 0-15,1-5-2 0,-3-1 3 0,3-4-6 16,-2-1 3-16,-2-2-6 0,2-1 1 0,0-1 6 16,1 0-6-16,-3-3 5 0,0 0 0 0,1-2-5 15,-1-1 1-15,0 1-2 0,-1-1-2 16,-2 2-4-16,1 0 3 0,-1 2-6 0,-4 1 1 0,-1 3 0 15,-1 2 0-15,-2 3 0 0,-3 3-2 16,-3 3-3-16,-2 1-4 0,-4 2 3 0,-3 5 1 16,-1 6 5-16,-4 1 1 0,2 5 0 15,0 3-2-15,3 4 0 0,-2 1-2 0,6 4 0 16,0 1 3-16,5 0-3 0,2 1-1 16,4 2-2-16,0-3-1 0,5 2 6 0,4 0 0 15,2 0 9-15,2-2 1 0,5-1 2 0,1-4 2 16,1-3 3-16,2-3 3 0,-1-2 1 0,0-6 7 15,-2-3-1-15,-3-3 0 0,3-4-1 0,-5-1-6 16,2-3-3-16,-5-5-5 0,0-3 1 0,-1-3-4 16,-1-2 3-16,-1-1-3 0,-4-3-1 15,3-2-3-15,-4 1-1 0,3-4 0 0,-1 0-6 16,1-3 3-16,0 2-5 0,1-1-5 0,2 1 2 16,2 1-6-16,-1 0 1 0,-1 4 3 0,2 0 2 15,-4 3 3-15,-3 5 6 0,2 4 1 0,-5 2 1 16,0 4-8-16,-1 3-7 0,-1 0-2 15,-7 7-2-15,-1 5 10 0,-2 4 7 0,0 4 0 16,-1 2 2-16,-1 3-8 0,2 3 1 0,0-1-3 16,2 2 6-16,3 1-1 0,0 0 6 0,3-2-3 15,3-1-2-15,0-2 4 0,0-3-5 16,0-1 5-16,3-5-1 0,2-1 5 0,-3-5 2 16,0 0 3-16,4-5 5 0,-1-1 2 0,2-2 1 15,-1-2-1-15,1 0-2 0,1 0-6 0,2-3-1 16,0-2-2-16,0-1-3 0,2-1 0 15,-2-1-1-15,3 0 3 0,0 0-7 0,-1 0 3 16,0 0-3-16,2 0-5 0,0 1 8 0,-2 0-6 16,0 1 1-16,-1 4 1 0,-2 0 3 0,0 2-2 15,-3 0 6-15,-2 3-3 0,-2 3-2 16,-2 2 2-16,0 1 1 0,0 1 6 0,-2 3-3 16,-5 0 0-16,4 2-5 0,-2-1-4 0,1 2 3 15,2-1-7-15,1 1-4 0,0 0-9 0,1-1-23 16,0-2-34-16,2-2-36 0,4-1-75 0,0-2-197 15,3-2-168-15,-5-1-775 0</inkml:trace>
  <inkml:trace contextRef="#ctx0" brushRef="#br0" timeOffset="104400.42">24254 15288 1317 0,'0'0'311'0,"0"0"-356"16,0 0 15-16,0 0 14 0,0 0-8 0,0 0-9 16,117 74-34-16,-93-56-54 0,2 4-61 0,2 1-51 15,-1 2-16-15,1 1 48 0,-5-7 52 0,-8-6-129 16</inkml:trace>
  <inkml:trace contextRef="#ctx0" brushRef="#br0" timeOffset="105030.49">24767 15663 197 0,'0'0'246'15,"0"0"-29"-15,0 0 27 0,0 0-32 0,0 0-21 0,0 0-25 16,0 0-27-16,0 0-26 0,0 0-25 16,0 0-30-16,0 0-21 0,0 0-6 0,0 0 1 15,-72-25 7-15,63 33 4 0,0 2 0 0,1 2-2 16,2 0-3-16,-2 3 1 0,3 1-5 0,0 0-5 16,2-2-6-16,-2 1-3 0,4 1-3 15,1-4 2-15,0 1 8 0,4-3 4 0,2 1 6 16,3-3-2-16,1-1 2 0,1-3-10 15,0-1 1-15,0-2-4 0,1-1-7 0,-4 0 5 16,0-5-7-16,1-3 3 0,-2 0-5 0,-2-3-1 16,2 0-3-16,-4-1-3 0,2-2 3 0,0-2-5 15,-3 0 2-15,3 2-8 0,-3 0 0 0,0 1 0 16,1 2-2-16,0 3 5 0,-1 3-3 16,-1 2 1-16,0 1-4 0,-1 2-7 0,1 0-4 15,-1 4 5-15,0 2 0 0,0 4 5 0,-1 2 8 16,-1 2-4-16,-2 2 8 0,0 0-4 0,3 1-1 15,0 0 1-15,0-1-4 0,1 0 7 16,0 1-3-16,2 0 6 0,6 0-2 0,-1-1 4 16,4-2 2-16,2-1 0 0,3 0 2 0,0-3-3 15,4-1 2-15,-1-2-3 0,0-4 7 0,-3-2-2 16,1-1 2-16,-2 0 1 0,-1-4-2 16,-3-3 3-16,1-2-8 0,-3-1 4 0,-1-3-11 15,2-1 3-15,-5-3-3 0,2 0-1 16,0-1-1-16,-2-1-5 0,4 0 2 0,-2-3-6 15,-1 0 7-15,2-2-4 0,2 0 1 0,0-2 0 16,0 1-6-16,1 0 3 0,-2 1-2 0,2 0 2 16,-1 2-2-16,-1 2 3 0,-1 0 1 0,0 4 2 15,-2 3 2-15,-4 2 1 0,2 3 4 0,-3 5-6 16,-1 3-5-16,-3 0-7 0,-4 4-2 0,-5 8 9 16,-4 1 6-16,-3 6 13 0,2 3 0 15,0 3 1-15,-1 2 0 0,6 1-3 0,0 3-2 16,2 0-1-16,2 1 4 0,1-1-5 0,5-1 2 15,2-1-5-15,0 0 2 0,5-1-6 16,1-1-1-16,3-4-3 0,2 1-5 0,-1-3 2 16,0-2-10-16,4-2-9 0,-1-2-38 0,-1-2-39 15,-1-3-58-15,0-4-100 0,-4-4-119 16,-4-2-102-16,1 0-39 0,-2 0-379 0</inkml:trace>
  <inkml:trace contextRef="#ctx0" brushRef="#br0" timeOffset="105239.01">24900 15529 1668 0,'0'0'197'0,"0"0"-117"0,0 0 12 16,0 0 28-16,0 0-4 0,137 55-10 15,-113-44-7-15,4 2-30 0,-3 2-19 0,4 0-17 16,-1-1-6-16,-6 0-7 0,5-3-8 0,-6 0-4 15,-4-1-14-15,-1-2-4 0,-3-1-22 0,-2-2-31 16,-4-2-64-16,-1-1-116 0,-5 1-162 16,-1-3-121-16,0 1-614 0</inkml:trace>
  <inkml:trace contextRef="#ctx0" brushRef="#br0" timeOffset="105590.63">24659 15691 231 0,'0'0'79'16,"0"0"2"-16,0 0-7 0,0 0-33 15,0 0-30-15,0 0-20 0,0 0-5 0,0 0-4 16,0 0 3-16,0 0 0 0,0 0 3 0,0 0-2 15,0 0-21-15,0 0-19 0,-51-3-37 16,47 6-149-16</inkml:trace>
  <inkml:trace contextRef="#ctx0" brushRef="#br1" timeOffset="117297.84">15516 9724 1330 0,'0'0'374'0,"0"0"-242"15,0 0 7-15,0 0 5 0,0 0-28 0,0 0-50 16,0 0-36-16,0 0-1 0,0 0 4 0,0 0 4 16,0 0 4-16,0 0-9 0,33-35-5 15,-16 33-3-15,-1 1-9 0,3 1 2 0,1 0-3 16,-3 0-5-16,1 1 3 0,-3 4-6 0,1 0 1 15,-4 2-1-15,2 0-4 0,-2 0 1 0,0 0-3 16,-1 1 4-16,-1-1-3 0,-4 1-3 0,1 0 0 16,-5-1 1-16,-2 2 4 0,0 0 5 0,-2-2 2 15,-6 2-2-15,-2 2 0 0,-1-1-3 16,-3 1 2-16,0 0-3 0,1-1 1 0,-2 1 0 16,0 0-2-16,0 0 4 0,0 0-4 0,1-1 5 15,-2 2-2-15,5-2 4 0,2 0 5 16,0-2-3-16,6-1 4 0,0-2-5 0,3 0-1 15,0-2-3-15,0 0-2 0,4 0 3 0,3 1-3 16,2-2 5-16,2 0-1 0,3 1 1 0,1-1 3 16,2-2-2-16,3 1-4 0,3-1 1 15,0 1-5-15,2 0-3 0,2 0 3 0,-2 1-8 16,3 0-3-16,2 0-14 0,-1 2-31 0,0-2-44 16,3 0-105-16,0 1-203 0,-9-2-212 0,-5-1-837 15</inkml:trace>
  <inkml:trace contextRef="#ctx0" brushRef="#br1" timeOffset="117568.63">16043 9447 2440 0,'0'0'-5'0,"0"0"18"0,0 0 37 16,0 0 17-16,0 0-3 0,0 0-12 0,121 101-8 16,-100-77 6-16,0 1-6 0,-2 3-10 0,-3 1-3 15,-1-1-9-15,-2 2-2 0,-8-1-7 16,1 2-4-16,-6-2-7 0,0 0-1 0,-7-1-3 16,-5 0-12-16,-2 0-7 0,-3-3-30 0,-2-1-31 15,-1-1-48-15,0 1-81 0,0-4-127 0,0 1-143 16,7-7-70-16,3-4-519 0</inkml:trace>
  <inkml:trace contextRef="#ctx0" brushRef="#br1" timeOffset="118365.58">16779 9904 912 0,'0'0'155'0,"0"0"-56"15,0 0 36-15,0 0 23 0,0 0-8 16,0 0-40-16,0 0-44 0,0 0-11 0,0 0-4 16,0 0-12-16,0 0-3 0,62-123-12 0,-51 107 7 15,-2 2-1-15,0 3 3 0,-4 0 2 0,0 5-6 16,-4 0-3-16,1 4-14 0,-2 2-5 15,0 0-10-15,0 2 6 0,0 5 2 0,0 3 0 16,-3 4 3-16,2 3-6 0,-5 3-2 0,4 1-2 16,1-1 3-16,1 0-2 0,0 1-1 0,0-3 0 15,1 0-4-15,3-2 1 0,1 0-1 0,0-5 3 16,1-1-3-16,-2-3 3 0,2-2 2 16,1-2-1-16,-1-3 8 0,3 0 1 0,0-1 4 15,1-5-1-15,2-2 4 0,1-2-5 0,2-4 2 16,-4-1 5-16,3-1-3 0,-1-2 5 15,-2-1-3-15,2 1-1 0,-3-2-2 0,4 2-3 16,-1-1-2-16,-2 2-4 0,0 2 2 0,-2 4-4 16,-2 1 1-16,-2 6-4 0,1 1 2 0,-2 3-1 15,-3 0-1-15,0 5 8 0,0 3-6 16,-1 3 5-16,0 1-4 0,0 5-3 0,0 1 2 16,0 0-2-16,0 2 2 0,0-1-2 0,0 2 1 15,0-2-1-15,0 0 2 0,0-3-3 0,0-2 3 16,0-3 0-16,0-3-1 0,0-2 3 15,3-2-5-15,0-3 6 0,-1-1 4 0,2 0 5 16,1-1 7-16,1-5-2 0,1-2 0 0,1-3-4 16,2-2 1-16,2-1-6 0,1-2-3 15,2 0 0-15,-3 0-3 0,6-2 1 0,-2 0-1 0,1 2 0 16,2 1-2-16,-1 2 2 0,-2 4-2 16,1 2-2-16,-3 4 4 0,0 2-2 0,-3 1 0 15,1 2 0-15,-2 3-2 0,-1 5 1 16,1 0-1-16,-3 3-1 0,-1 1-4 0,1 0-2 15,-4 3-8-15,2 0-13 0,-3 0-25 0,-2 1-36 16,0-1-49-16,0-1-92 0,-7-3-108 0,4-3-106 16,-3-3-661-16</inkml:trace>
  <inkml:trace contextRef="#ctx0" brushRef="#br1" timeOffset="118573.54">16518 9603 2198 0,'0'0'65'0,"0"0"5"16,0 0-3-16,0 0-4 0,0 0-26 0,0 0-19 16,124-71-5-16,-81 67-6 0,3 4-9 0,2 0-21 15,3 4-38-15,-5 5-91 16,1 3-117-16,0 3-155 0,-14-2-90 0,-9-4-579 0</inkml:trace>
  <inkml:trace contextRef="#ctx0" brushRef="#br1" timeOffset="118944.58">17996 9863 2375 0,'0'0'19'0,"0"0"12"16,0 0 26-16,0 0-1 0,0 0-25 16,0 0-21-16,0 0-8 0,0 0 0 0,0 0 0 15,0 0-2-15,0 0 0 0,0 0-1 0,0 0 3 16,0 0 0-16,94-114 2 0,-77 104-3 0,-1-1 2 15,0 2-3-15,-4 2-1 0,-1 2 4 16,-3 0-3-16,-5 4 5 0,2 1 0 0,-5 0 6 16,0 2 2-16,-7 5 0 0,1 4 2 0,-1 2-5 15,-3 2-1-15,0 1-2 0,1 2-2 0,1-1-4 16,-1 0 0-16,6-2 0 0,1 0-2 0,1 0-1 16,1-2-6-16,0-2-6 0,3 0-25 15,5-4-51-15,1 0-92 0,3-3-166 16,-1-3-188-16,-5 0-868 0</inkml:trace>
  <inkml:trace contextRef="#ctx0" brushRef="#br1" timeOffset="119085.2">18240 9457 1755 0,'0'0'97'0,"0"0"-46"15,0 0-25-15,0 0-52 0,0 0-93 0,0 0-117 0,0 0-111 16,0 0-51-16,0 0-405 0</inkml:trace>
  <inkml:trace contextRef="#ctx0" brushRef="#br1" timeOffset="119632.39">18243 9867 1544 0,'0'0'464'0,"0"0"-369"15,0 0-6-15,0 0 13 0,0 0-19 16,0 0-30-16,0 0-9 0,91-126-9 0,-66 106-12 15,-1 0-8-15,0 1-6 0,2 4 0 0,-3 3-3 16,-2 4 0-16,0 4-5 0,-2 4-2 16,-3 3-2-16,-3 5-4 0,-3 3-2 0,-3 3-6 15,-4 3 2-15,-3 2-8 0,0 1 5 0,-2 1 2 16,-5 2-1-16,-2-2 7 0,0-2 0 0,3 0 3 16,-2-2-1-16,0-3 7 0,4-1-3 15,-1-4 3-15,3-3 2 0,2-2 0 0,0-3 11 16,0-1 13-16,2-1 10 0,4-6-1 0,3-2-2 15,1-5-9-15,1-2-7 0,2 0 4 16,3-2-5-16,-2-1 4 0,-2 0-8 0,5 0-1 16,-4 1-5-16,3-2-4 0,-2 3 3 0,-1 1-5 15,2 3 2-15,-4 2-4 0,0 5-1 0,-2 1-2 16,-2 4 1-16,-1 1 0 0,0 0-6 0,-3 6 3 16,0 2-6-16,1 2 1 0,-3 2 4 0,-1 3 3 15,0 1 0-15,0 0 2 0,0 1 2 16,-2 2-3-16,-2-3 4 0,2-1-4 0,1-1 3 15,-1-2 0-15,1-2-1 0,1-2 2 0,0-1-5 16,1-3 6-16,2-2-3 0,5-2 2 0,2 0 5 16,3-3 2-16,3-4-2 0,0-1-2 15,2-2 1-15,0-2-8 0,-5 0 10 0,3 1 0 16,-3-1 1-16,-2 1 4 0,0 1-2 0,-1-2 3 16,1 3 0-16,-1 1 0 0,-1 1-5 15,2 2-2-15,-4 2-5 0,-2 2-1 0,1 0 0 16,4 1-5-16,-6 0-3 0,2 2-16 0,-3 3-13 15,1 1-26-15,-3 2-31 0,0 2-33 16,-1 1-33-16,0 3-19 0,-2 0-37 0,-4 1-29 16,-1 1-23-16,2 1 2 0,-4 1 25 0,3 0 24 15,3 0 51-15,0-5-245 0,-1-5 350 0</inkml:trace>
  <inkml:trace contextRef="#ctx0" brushRef="#br1" timeOffset="119950.29">18262 9371 2398 0,'0'0'-13'16,"0"0"22"-16,0 0 7 0,0 0 4 0,0 0-18 15,0 0-47-15,0 0-41 0,0 0-53 0,0 0-74 16,0 0-92-16,0 0-97 0,0 0-582 15</inkml:trace>
  <inkml:trace contextRef="#ctx0" brushRef="#br1" timeOffset="122498.24">19239 9734 515 0,'0'0'737'0,"0"0"-616"0,0 0 21 15,0 0 32-15,0 0-12 0,0 0-35 0,0 0-37 16,0 0-10-16,0 0 0 0,0 0-1 16,0 0-3-16,0 0-13 0,0 0-9 15,0 0-13-15,39 120-4 0,-48-84-5 0,1-1-2 16,0 2-4-16,-2-2-10 0,1-1-2 0,-1-1-7 16,-4-3-1-16,2 1-1 0,0-3 1 0,-1-1-1 15,-2-2 1-15,4-1 2 0,1-1-3 16,-1-3 5-16,2-4-4 0,4-1 6 0,-1-5-2 0,4-2-2 15,1-4 4-15,1-2 6 0,0-2 20 16,0 0 2-16,0-6 2 0,0-3-14 0,2-5-16 16,4-3-5-16,-1-5-3 0,2-4 3 0,-2-1-3 15,4-4 5-15,-1-1 0 0,0-3-1 16,2-3 1-16,1-3-5 0,2-3 2 0,5-3-3 16,2-1 2-16,0 1-4 0,2 4-1 0,-1 4 0 15,-2 7-2-15,-1 10 3 0,-5 5-6 0,-1 9 7 16,-3 6-7-16,-1 2 3 0,-3 6 0 0,4 8-5 15,-2 3 4-15,-4 5-3 0,3 2 3 16,-4 2-5-16,-1 0 1 0,0 0-4 16,-1 0-6-16,0-1 2 0,0-3-5 0,-1-3 3 15,-6-1 4-15,2-5 4 0,-4-1 5 0,-1-3 3 16,-1-3 1-16,-4-1 3 0,2-3 1 0,-1-2 0 16,-3 0 1-16,5 0-5 0,-4-6 4 0,4-1-1 15,1 0-6-15,1-2 7 0,2 0-9 16,4-1 4-16,3-2-4 0,1 0-5 0,1-2-2 0,7 1-1 15,2-1 4-15,4 1-1 0,2 2 4 16,1 1-2-16,1 0-1 0,3 2 1 0,0 0 4 16,0 1-1-16,4 1 2 0,-3 2 1 0,1-1-5 15,-2 2 7-15,4-1-3 0,-4 0 2 0,-1-1 3 16,-1 1-1-16,-3 0 5 0,2 0 0 16,-4-1 5-16,1-2 0 0,-2 0 2 0,-3 1 3 15,-1 0 5-15,-4 2 2 0,0 0 3 0,-3 3 5 16,-2 1-9-16,0 0 1 0,0 0-10 0,0 0-10 15,-3 1-2-15,-3 4-5 0,2 2 2 16,-3 1-2-16,3 1 4 0,-2 3-4 0,1-1 0 16,0 2-1-16,3 0-4 0,1 1 3 0,1-2-4 15,0 1 3-15,2-1 0 0,4 1 0 0,-1-2-2 16,2-1-1-16,1-2-1 0,0-1 2 16,1-2 5-16,4-2-2 0,-1-2 6 0,1-1-1 15,1 0-1-15,1-6 2 0,-2-2-1 0,4-1 2 16,-5-2 1-16,5-2 1 0,-5 0-6 15,0-2 7-15,2 2-3 0,-2-3-1 0,1 0 7 16,-1 1-8-16,-1-1 3 0,2 0-2 0,-1 2 1 16,1 0-2-16,-4 3-2 0,0 1 3 0,-4 2-4 15,3 2 5-15,-6 3-3 0,-1 3-2 0,-1 0-7 16,0 4 7-16,0 4 1 0,-2 1-1 16,-2 4 11-16,-3 0-10 0,-1 4 3 0,4 0 0 15,-3 0-3-15,4-1 2 0,1 1-2 0,-4-1 2 16,6-2-1-16,0 0 3 0,7-2-3 0,-3-2 4 15,5 0-2-15,2-4 1 0,1-1 5 16,4-4-4-16,2-1 5 0,1-2-3 0,2-5 2 16,1-2 0-16,0-3-1 0,-2 1 2 0,0-3-2 15,0-1 3-15,-5-1-2 0,3-1 3 16,-1-2-1-16,-2 0-3 0,3-3-1 0,0-1-4 16,-2-1 1-16,2-2-2 0,0-3-1 0,-2-1-7 15,1-1-3-15,-1-1-3 0,-3-1-3 16,-3 0-1-16,-3 0-5 0,-4 3 4 0,-3 2-2 0,-1 5 6 15,-7 3 6-15,-2 5-2 0,-4 5 5 16,-2 6 1-16,-3 3 4 0,0 1-1 0,-2 9 4 0,-1 4-6 16,1 4 3-16,1 5 2 0,0 3-2 15,-1 4 4-15,8 2-4 0,-1 3 4 0,6 2-1 16,2 1 3-16,4 1-1 0,2-1-2 0,1 0 1 16,7-2-3-16,4-3 3 0,1-2-3 15,5-3 1-15,0-4-1 0,2-3-3 0,1-3 4 16,-2-3 2-16,0-5 4 0,0-5 4 0,0-2 5 15,0-2 0-15,0-5 3 0,0-4 1 16,-1-2-4-16,2-2 4 0,-3-4-4 0,2 2 1 16,1-4-2-16,-1-1 1 0,0 0-5 0,2-4-3 15,-2 0-3-15,3-2-5 0,-1 1 2 0,0 1-1 16,-2 3 3-16,0 4-4 0,-5 3 1 16,2 6 2-16,-4 3-6 0,-2 5 4 0,0 0-5 15,-2 6-3-15,-4 6 3 0,1 1-1 0,-2 3 3 16,-2 4 1-16,-1 2 2 0,2 0 1 0,-2 2 1 15,0-1-1-15,3 1 2 0,0 0-3 0,0-2 0 16,0 0 0-16,2-1-3 0,-3-2 2 16,2-2-2-16,0-3 2 0,-4-3 2 0,0-3 1 15,0-4 3-15,0-2 6 0,0-2 6 0,-2 0-4 16,0 0 7-16,1-5-7 0,-1-3-5 0,1-1 1 16,1-3-6-16,0 1-3 0,0-1-2 0,0-1-3 15,0-1 1-15,6 1 3 0,-2-1-3 16,5-1 1-16,1-1-5 0,0 1-1 0,3-2-5 15,0 0-6-15,2 2 6 0,-3 0-5 0,4 1 8 16,-3 1 2-16,-2 1 0 0,1 1 4 0,0 1 0 16,1-1 1-16,-2 2-1 0,0 1 4 15,1 0-2-15,-3 1 2 0,-2 2 4 0,-2 0-3 16,-3 3 4-16,0-1 4 0,-2 2 0 16,0 1-2-16,0 0-1 0,-6 0-8 0,1 0-3 15,-1 5-1-15,-2 3-3 0,-2 2 6 0,1 1 1 16,2 3 3-16,2 1 2 0,-1 1 0 0,2 0 1 15,2 2-7-15,1-1 2 0,1 1-4 0,0-1 3 16,0 0-2-16,4-2 3 0,3-1 3 16,-1-3-5-16,1-2 7 0,1 0-3 0,1-4-2 0,0-1 6 15,-1-3 1-15,1-1 4 0,0 0 4 16,1-1-4-16,3-5-1 0,-1-1 1 0,0-2-5 16,2-2 4-16,-2 0-4 0,2-1 0 0,-3-4 2 15,1 1-4-15,0 0 3 0,-2-2-6 16,2-1 0-16,1-1 0 0,-3 0 0 0,1 0 1 15,-3 2 0-15,-2 2-2 0,2 4-2 0,-6 1 4 16,0 5-2-16,-2 2 4 0,0 3-7 16,-2 0-5-16,-1 4 0 0,-4 4-1 0,0 2 5 15,0 3 2-15,-2 3 4 0,1 1-1 0,2 1 1 16,2 2-1-16,1 0-3 0,2-1 2 0,1 0-4 16,0-2 3-16,0 1-1 0,3-4 1 15,2 0 1-15,1-2 1 0,1-3 3 0,0-2-1 16,3-3 7-16,0-1 1 0,0-1 2 0,4-2 3 15,-1 0-3-15,2-5 1 0,0 0-3 16,2-3 2-16,-3-2-3 0,3 1 0 0,-3-1-2 0,3-2-2 16,-3 1 0-16,4-3-6 0,0 0 4 15,0 0-4-15,2-1 3 0,-1 2 0 0,0 0-4 16,1 2 2-16,-4 3-1 0,-3 2 2 0,-4 2-3 16,-3 2 4-16,-1 1-5 0,-2 1 1 0,-3 0-1 15,0 1-5-15,0 4 3 0,-2-1 0 0,-1 3 3 16,-3 0-1-16,4 2 3 0,-3 0 0 15,2 2-2-15,2 0 3 0,-2 0-3 0,3 0 2 16,0 0-4-16,0 1 0 0,2 0-1 16,2-2 3-16,3 1 3 0,2 1 1 0,3-1 2 15,1 0-8-15,4-2 3 0,-1 0 6 0,1-2-3 16,0-1 4-16,3-3-2 0,-1 0-2 0,1-2 1 16,0-1 1-16,-3 0 1 0,2-5 1 0,-3-2-2 15,0 0 2-15,-2-2 0 0,-1 0-2 16,-1-3 5-16,0 1-7 0,-2-2 5 0,-1 0-3 15,1 1 1-15,-2-3 4 0,0 1-5 0,-3-1 4 16,3 0-7-16,-3 0 1 0,-2 1 0 16,0 1 2-16,-3 2 1 0,0 3 1 0,0 1 7 15,-3 1-2-15,0 3 7 0,-2 2-4 0,0 0-7 16,0 1-1-16,0 0-2 0,-1 4 0 0,-1 3-2 16,0 1 3-16,0 2-5 0,1 3 0 0,1 0 1 15,2 2-1-15,-1 0-1 0,4 0 0 0,-3 0 2 16,3 1-5-16,0-1 5 0,4 0-4 15,1-1-6-15,0 0-3 0,1-3-10 0,1-1-12 16,0-2-21-16,1-1-27 0,0-1-35 0,1-2-40 16,1-2-67-16,0-2-173 0,-3 0-172 0,-3 0-825 0</inkml:trace>
  <inkml:trace contextRef="#ctx0" brushRef="#br1" timeOffset="122675.77">21832 9364 1297 0,'0'0'551'0,"0"0"-324"16,0 0-20-16,0 0-28 0,0 0-56 0,0 0-39 15,0 0-29-15,0 0-27 0,0 0-17 16,0 0-15-16,0 0-1 0,0 0-4 0,0 0-19 16,0 0-35-16,-13-6-77 0,19 15-132 0,-1-1-228 15,-4-3-947-15</inkml:trace>
  <inkml:trace contextRef="#ctx0" brushRef="#br1" timeOffset="123658.25">22455 9597 1823 0,'0'0'317'0,"0"0"-230"0,0 0 16 16,0 0 15-16,0 0-11 0,0 0-46 0,0 0-33 15,0 0-23-15,0 0-14 0,0 0-22 0,0 0-50 16,0 0-72-16,-4-37-131 0,4 42-158 0,0-1-85 16,0 0-595-16</inkml:trace>
  <inkml:trace contextRef="#ctx0" brushRef="#br1" timeOffset="123841.56">22335 9849 2067 0,'0'0'49'0,"0"0"16"16,0 0 13-16,0 0 20 0,0 0-7 0,0 0-32 15,0 0-20-15,0 0-10 0,0 0-19 16,0 0-8-16,0 0-5 0,128-33-19 0,-113 32-41 15,-1 1-106-15,-3 0-179 0,-3 1-204 0,-3 1-868 0</inkml:trace>
  <inkml:trace contextRef="#ctx0" brushRef="#br1" timeOffset="124927.66">22407 9566 210 0,'0'0'10'0,"0"0"3"0,0 0 20 16,0 0 12-16,0 0 11 0,0 0 0 16,0 0-3-16,0 0 0 0,0 0 5 0,0 0 11 15,0 0 6-15,0 0 7 0,65-8-2 0,-60 7 3 16,-2 1-3-16,-1 0 1 0,-1 0 7 0,-1 0 4 15,0 0 12-15,0 0 4 0,0 0-10 16,0 0-27-16,0 0-28 0,-2-1-29 0,-2 1-16 16,-1 0-4-16,-1 0-1 0,1 0 3 0,-5 0 0 15,5 0 6-15,-3 0-1 0,2 1 3 16,4 0 0-16,-4-1-4 0,3 1 0 0,1 0-9 16,0 0-14-16,2 0-25 0,-1 1-27 0,1-1-50 0,0 0-78 15,0 1-62-15,1-1-40 0,1 1-385 0</inkml:trace>
  <inkml:trace contextRef="#ctx0" brushRef="#br1" timeOffset="195184.92">17426 10500 489 0,'0'0'134'0,"0"0"-17"0,0 0 45 0,0 0 41 15,0 0-3-15,0 0-46 0,0 0-37 0,0 0-13 16,0 0 0-16,0 0 16 0,0 0-3 0,0 0-9 15,28 35-15-15,-22-14-18 0,0 2-17 16,-2 2-18-16,1 3-10 0,0 0-10 0,-4 1-4 16,1-2-4-16,-2 1-1 0,0-2-4 0,0 0-2 15,0-3 0-15,-2 0-8 0,-1-3 5 0,-3 0-4 16,2-3-4-16,-4-1-2 0,4-2-12 16,-3-1-15-16,0-3-35 0,1-1-48 0,-1-1-86 15,2-2-126-15,-1-1-93 0,0-3-26 0,4-1-386 0</inkml:trace>
  <inkml:trace contextRef="#ctx0" brushRef="#br1" timeOffset="195824.53">17327 10393 1782 0,'0'0'93'0,"0"0"29"0,0 0 16 16,0 0 2-16,0 0-25 0,0 0-39 16,0 0-14-16,0 0-7 0,131-85-5 0,-109 83-8 15,-1 2-10-15,0 0-7 0,1 4-5 0,2 3-5 16,-3 3-3-16,1 2-2 0,-1 2-4 16,0 1 0-16,-1 3-3 0,1 0 0 0,-3 0-3 15,0 2-3-15,-4 0 1 0,1-2-1 0,-3-1 2 16,-5 0-1-16,0-3 0 0,-7 0-4 0,0-1 0 15,0-1-1-15,-8-1-4 0,-2-2 5 0,-2 0-7 16,-3-1 2-16,0 0 3 0,-2-2-1 0,0 0 4 16,-1-1-2-16,-1-2-1 0,0 0-1 15,1-1 5-15,1 0 2 0,-1-1 1 0,2 0 1 16,1 1 0-16,4 1 0 0,-1-1-3 0,4 1 4 16,0 1-5-16,5-1 2 0,1 2 0 0,0 1-3 15,2 2 4-15,0 0-2 0,5 3 2 16,3-2 0-16,1 3 1 0,4 1 4 0,0 0-1 15,6 0 5-15,1 1-4 0,0 0-1 0,3 1 0 16,4 0-4-16,1 0 3 0,-2 0 1 16,1 0-2-16,1-2 3 0,-3 1-6 0,3 0-2 15,-5-1-3-15,-1-1-17 0,-3-1-17 0,0-2-26 16,-3 0-39-16,-3-1-41 0,-2-1-81 0,-1 0-144 16,-3-1-126-16,-4-4-700 0</inkml:trace>
  <inkml:trace contextRef="#ctx0" brushRef="#br1" timeOffset="201483.53">18303 10872 409 0,'0'0'55'0,"0"0"-43"0,0 0-3 0,0 0 31 16,0 0 42-16,0 0 41 0,0 0 38 0,0 0 18 15,0 0-7-15,0 0-16 0,0 0-20 0,0 0-16 16,47 5-15-16,-37-5-15 0,2 0-13 16,0 0-17-16,0 0-8 0,2-2-7 0,-1 1-7 15,-1-2-4-15,0 1-2 0,3-1-7 0,-4 1-3 16,2-2-3-16,-2 1-3 0,0 0-3 0,3 0-3 16,-4 1-4-16,-3-1-2 0,2 1-2 15,-2 1-2-15,-3 1-2 0,1 0-2 0,-3 0-5 16,-1 0-8-16,-1 2 2 0,0 3-3 0,0 0 7 15,0 5 7-15,0-1 4 0,-1 3 3 0,-6 3-1 16,1 2 1-16,-5 0-4 0,1 0 3 16,-4 2-1-16,1-1-2 0,0-2-1 0,-3 1-2 15,2 0 2-15,-3-3-1 0,-1 1 3 16,1-1 1-16,0 0 1 0,-2-3 2 0,-1 1 0 16,4-3 3-16,1-1-1 0,4-1 1 0,2-2-2 15,2-2-2-15,3 0-2 0,3-2-2 0,0-1 1 16,1 0 2-16,0 0 9 0,0 0 2 0,0 0 4 15,0 0-2-15,2-2-4 0,0-1-3 0,5 0-3 16,-2-2-1-16,3-1-5 0,1 2 1 0,2-1-5 16,-1 3-1-16,0-1 1 0,0 3-5 15,-2 0 3-15,0 0-4 0,-2 5 1 0,3 0-1 16,1 2 6-16,0 1 3 0,1 0 0 0,-1 1 2 16,4 1-3-16,-1 1 1 0,-1-1-3 15,0 2 0-15,0-4-5 0,1 2-6 0,-1-2-1 16,-2-1-5-16,0 0-11 0,1-3-25 0,-2 1-46 15,0-3-67-15,1 1-88 0,-5-3-70 0,2 0-33 16,-4 0 33-16,-3 0-218 0</inkml:trace>
  <inkml:trace contextRef="#ctx0" brushRef="#br1" timeOffset="201709.52">18304 10998 1650 0,'0'0'21'0,"0"0"9"0,0 0 62 16,0 0 63-16,0 0-15 0,0 0-49 0,0 0-25 16,0 0-17-16,0 0-17 0,0 0-14 0,138 26-10 15,-116-24-7-15,0 0-11 0,-2 0-18 16,0 1-37-16,-2-2-56 0,-2 0-102 0,2 0-140 15,-6 0-84-15,-2 1-265 0,-2-2 328 0</inkml:trace>
  <inkml:trace contextRef="#ctx0" brushRef="#br1" timeOffset="202435.14">18850 11047 1746 0,'0'0'27'0,"0"0"7"0,0 0 59 16,0 0 15-16,0 0-43 0,0 0-35 0,0 0-5 16,0 0 6-16,0 0 4 0,0 0 7 0,0 0-6 15,0 0-8-15,0 0-15 0,0 0-17 0,0-58-13 16,-13 56-3-16,-4 2-2 0,-1 0 3 15,-2 0 4-15,-2 4-1 0,1 2 2 0,-2 1-1 16,-2 1 5-16,4 1 2 0,1 0 1 16,3 3 5-16,3-1-4 0,4 1-1 0,0-1-3 15,6 2-6-15,-1-2-1 0,4 1-3 0,1-3-2 16,4-1 3-16,1 0 8 0,3-2 8 0,2 0 10 16,0-1 5-16,3-4 0 0,-2 1 2 15,3-2 1-15,1 0 0 0,2-2 2 0,-3-2 0 16,-2 0-4-16,4-2 1 0,-4 0 1 0,0 1 5 15,-2 0 9-15,0 0 4 0,-1 0 6 0,1 1-7 16,-3-1-6-16,-4 2-8 0,3 1-4 0,-5 2-3 16,2 0-7-16,-3 0-1 0,1 3-1 15,-1 3 6-15,2 3 7 0,2 2-2 0,-3 5-3 16,1 2-3-16,-1 3-1 0,4 4 1 16,-2 0-1-16,-1 3-1 0,4 3-1 0,-3 0-1 0,0 2 2 15,2-1-2-15,-2 0-1 0,-2-4 0 0,4 1-2 16,-3 0 2-16,0 1 15 0,4 1 20 15,-3 1 11-15,1-1 0 0,2-1-9 0,-4-2-19 16,0-5-7-16,-2-3-2 0,0-3-3 0,0-3 0 16,-4-3-3-16,-6-3 5 0,-1-1-2 15,-5-4-4-15,-1 0 0 0,-7-2-5 0,1-1 1 16,-4 0 0-16,2-3 1 0,-3-1 2 0,4-3 4 16,-1 0 0-16,4-2 5 0,2 0 4 0,4-2 4 15,3-1 5-15,3-2-5 0,2-2 1 16,2 0-9-16,5-2-5 0,0 2 1 0,1-1-8 15,5 0 0-15,7 0-3 0,0-2-7 0,5 1 5 16,4-2-1-16,2 1 3 0,4-1 2 16,2 1-2-16,2-2-5 0,2 1-3 0,1 0-9 15,-3-3-12-15,0 3-27 0,-2-1-38 0,-1 0-42 0,-4 1-60 16,0 0-94-16,-3 0-108 0,-3 4-64 16,-7 3 21-16,-4 6-288 0</inkml:trace>
  <inkml:trace contextRef="#ctx0" brushRef="#br1" timeOffset="203543.21">19306 10422 1041 0,'0'0'380'15,"0"0"-337"-15,0 0-2 0,0 0 26 0,0 0 16 16,0 0-6-16,0 0-12 0,0 0-2 0,0 0 5 15,-82 128 5-15,74-102-2 0,0 0-2 16,4 2-12-16,-2 0-11 0,4 1-15 16,-1-1-12-16,-1 0-8 0,4-4-5 0,0-1-8 15,7-1-4-15,1-3-5 0,1 0-13 0,-2-3-11 16,7-2-23-16,-3-2-34 0,1 0-44 0,0-4-73 16,-1-1-100-16,4-1-52 0,-6-3 5 0,-4-1-356 0</inkml:trace>
  <inkml:trace contextRef="#ctx0" brushRef="#br1" timeOffset="204133.17">19439 10614 2068 0,'0'0'45'0,"0"0"10"0,0 0 17 0,0 0 18 16,0 0-7-16,0 0-25 0,0 0-12 0,0 0-9 15,0 0-14-15,0 0-15 0,0 0-9 0,0 0-8 16,114-84 2-16,-103 93-9 0,-4 0 2 16,-2 4 2-16,2 0-9 0,0 0 6 0,-3 2-3 15,1 0 2-15,-4 0-1 0,0 0 0 16,-1-1 0-16,0-1-3 0,0-2 6 0,-2-2 0 16,-2-1 4-16,3-2-1 0,0-3-1 0,1 0-4 15,0-3 3-15,0 0 18 0,0 0 21 0,0 0 33 16,0-2-1-16,0-3-13 0,1-2-20 0,0-3-22 15,3-4 0-15,-2-1-1 0,1-2 2 16,2-1-3-16,0-1 2 0,2 0-4 0,2 1 3 16,-3 2-2-16,2 2-1 0,1 3 4 0,-2 4-5 15,-2 2 2-15,0 4-4 0,-1 1-12 16,-3 0-6-16,1 3-6 0,1 5 5 0,-1 4 6 16,-2 2 11-16,0 3 0 0,-2 3 1 0,-2 2 0 15,1 1-6-15,0-2 2 0,-2 0-3 0,3-1-1 16,1-5-7-16,1 2 2 0,0-4-3 15,1-3-1-15,2-1 7 0,4-3 1 0,0-2 12 16,-1-1 9-16,2-3 13 0,0 0 8 0,1-3 2 16,1-4 3-16,-3-2-9 0,1-1 2 0,3-3-3 15,-3-2-2-15,0-1-1 0,-1 0-2 16,-1-4 1-16,4 1-8 0,-3-2 0 0,-2 0-5 16,3 4-4-16,0 4 1 0,-3 1 3 0,1 5 2 15,-3 1 0-15,0 4-2 0,0 2-9 16,-3 0-1-16,3 3-5 0,-3 5 5 0,1 4 5 0,-1 4 3 15,0 3 4-15,0 4-5 0,-4-1-1 16,-2 3-7-16,2-3-7 0,-2 3-14 0,3-5-30 16,1-1-40-16,0-2-94 0,2-1-160 0,0-2-107 15,0-4-36-15,0-3-391 0</inkml:trace>
  <inkml:trace contextRef="#ctx0" brushRef="#br1" timeOffset="204333.41">20041 10793 1422 0,'0'0'109'0,"0"0"-39"0,0 0 38 0,0 0 32 16,0 0-35-16,0 0-31 0,0 0-12 0,0 0-11 16,11 120-25-16,-6-103-16 0,-5 0-2 15,0 0-8-15,0 0-10 0,-7-2-32 0,1 0-66 16,0-1-143-16,-2-2-154 0,0-4-50 0,5-2-459 0</inkml:trace>
  <inkml:trace contextRef="#ctx0" brushRef="#br1" timeOffset="204784.08">20202 10669 1804 0,'0'0'41'0,"0"0"16"0,0 0 30 0,0 0 11 15,0 0-26-15,0 0-30 0,0 0-3 0,0 0-10 16,0 0-13-16,0 0-1 0,0 0-5 16,0 0 4-16,0 0 0 0,0 0-5 0,53-48 4 15,-53 65-9-15,2 2 1 0,-2 1 0 0,0-3-5 16,0 0 2-16,0 0-4 0,2-5-2 0,-1 0 1 15,1-2 1-15,0-2-1 0,-1-2 2 0,3-2-1 16,-1 0 1-16,-1-3 4 0,-1-1 6 16,2 0 17-16,1 0 12 0,-1-3 8 0,3-3-6 15,-1-2-8-15,3-3-9 0,-1 0-5 0,-2-3 4 16,3-2-3-16,-1 0 2 0,1-2-6 0,0-3-7 16,2-1 0-16,3 1-4 0,-4 4 3 15,-1 2 3-15,2 5 1 0,-3 3 2 0,-3 3-4 16,2 3-1-16,-3 1-5 0,3 5 0 0,-2 4 0 15,-1 3 3-15,1 3 1 0,-1 5 0 0,-2 1-2 16,3 1-3-16,-2 0 2 0,0-2-3 16,-1 1 0-16,5-2-1 0,-1-2-6 0,1-2-5 15,-2-1-12-15,2-2-15 0,-2-2-17 0,1-2-22 16,-1-1-31-16,-2-2-46 0,3-1-81 16,-2-3-154-16,-2 0-98 0,0-1-693 0</inkml:trace>
  <inkml:trace contextRef="#ctx0" brushRef="#br1" timeOffset="205067.04">20495 10372 1764 0,'0'0'90'0,"0"0"2"0,0 0 74 16,0 0 9-16,0 0-33 0,0 0-41 0,0 0-19 15,123 115-8-15,-104-94-12 0,1 1-7 0,-1 3-7 16,-4-1-14-16,3 1-7 0,-5 1-11 16,2-2-3-16,-5 0-4 0,0-2-3 0,-5 0 1 15,3-1-5-15,-5-2 3 0,-3-1-5 0,0 0 3 16,-1-1-3-16,-6-1-3 0,-5 0-1 16,1 1-10-16,-2-2-9 0,-4-1-25 0,1 1-30 15,-2-2-61-15,0-1-91 0,-1 1-211 0,6-4-162 16,4-3-787-16</inkml:trace>
  <inkml:trace contextRef="#ctx0" brushRef="#br1" timeOffset="205711.81">20959 10649 1652 0,'0'0'547'0,"0"0"-527"0,0 0-3 16,0 0 24-16,0 0 12 0,0 0 5 0,0 0-13 16,0 0-11-16,0 0-7 0,0 0-15 0,135-8-3 15,-108 8-9-15,0 0-2 0,3 2-9 0,-2 2-20 16,-4-1-33-16,2 2-52 0,-5 1-74 15,-1 0-138-15,-3-1-115 0,-6 0-22 0,-3-2-400 0</inkml:trace>
  <inkml:trace contextRef="#ctx0" brushRef="#br1" timeOffset="205948.83">20996 10838 1746 0,'0'0'394'0,"0"0"-384"0,0 0 22 16,0 0 61-16,0 0 20 0,0 0-6 0,0 0-14 15,0 0-8-15,0 0-16 0,0 0-16 0,0 0-8 16,128 38-13-16,-104-35-6 0,2 0-11 0,-1-1-10 16,-2 1-5-16,0 0-13 0,-4-2-19 15,0 1-36-15,-3 1-48 0,-1-2-74 16,-1 1-130-16,-3 0-184 0,-1 1-67 0,-5-2-533 15</inkml:trace>
  <inkml:trace contextRef="#ctx0" brushRef="#br1" timeOffset="207706.48">21592 10275 1017 0,'0'0'45'0,"0"0"19"0,0 0 23 0,0 0 6 15,0 0-15-15,0 0-33 0,0 0-25 0,0 0 3 16,0 0 6-16,0 0 22 0,0 0 15 0,0 0 10 16,-9 38 8-16,11-23-8 0,1 4 4 15,0-1-9-15,1 3-6 0,-1 1-8 16,-2-1-6-16,1 1-5 0,-2 0-11 0,0-2-3 16,0-1-12-16,-5 1-2 0,0-3-2 0,-2 2-1 15,0-4 1-15,2 2 0 0,-2-3 1 0,-1-2-5 16,2 0 2-16,0-2-4 0,2-2-5 0,0-2 6 15,1-1-2-15,-1-2 6 0,2-1 3 0,0 1 7 16,0-2 2-16,1 0 0 0,-1-1 1 16,0 0-10-16,-3 1 1 0,2-1-3 0,0 0-3 15,1 0 1-15,0 0 3 0,2-1 0 0,0 0-1 16,0 0 0-16,0 0-13 0,0-2-3 0,0 2-6 16,0-2-1-16,2 0 0 0,3 1-2 15,-2 0 2-15,4 0-1 0,-1 2 3 0,2 0-1 16,0 0 0-16,-1 3 0 0,-1 1 1 0,3 3 2 15,-2 1 0-15,1 2 6 0,0 0 0 16,3 1 0-16,-1 3 1 0,3 0-3 0,-3 1 1 16,1 0 0-16,-1 1 0 0,1 2-1 0,-2 0 2 15,-2 1-3-15,-1 2 3 0,-1 1 1 0,-3 1 2 16,-2 0 6-16,0 0-4 0,-7 1 5 16,-1-1-5-16,-2 2 1 0,-1 0 4 0,-3 1-2 15,0 2 5-15,0-1-3 0,1 2 1 0,-2 0-1 16,2 1 1-16,-2-1 1 0,1 0 4 0,0 4 6 15,2 0-2-15,-1 1 3 0,2-1-3 0,0 0-7 16,4 1 3-16,-1-2-3 0,2 0-3 0,2 1 3 16,1 0-5-16,2-2-4 0,1 0 2 15,0 0-3-15,1-3 0 0,6-1 4 0,2 0-3 16,1-2 0-16,1-2-4 0,2-2-5 0,1-3-2 16,0-3-8-16,-3-1-9 0,1-5-21 15,-2-1-27-15,-3-2-41 0,-1-3-56 0,-3 0-77 16,-1-3-115-16,-2 0-131 0,0 0-58 0,0 0-529 0</inkml:trace>
  <inkml:trace contextRef="#ctx0" brushRef="#br1" timeOffset="208854.05">21739 10129 172 0,'0'0'11'16,"0"0"2"-16,0 0 9 0,0 0 17 0,0 0 27 15,0 0 19-15,0 0 17 0,0 0 3 16,0 0-10-16,0 0-3 0,0 0 1 0,0 0 2 16,8-15-2-16,-10 15 4 0,0 0-8 0,0 0-5 15,2-1-11-15,-1 1-11 0,0 0-8 0,1-1-6 16,0 0 4-16,0 1-1 0,0-1 0 0,0 1-2 15,0-2-5-15,0 2 1 0,-2-1-5 0,2 0 5 16,-1 0-4-16,0 0 1 0,0 0-6 16,-2-1-8-16,1 1 4 0,-2 0-4 15,0-1 2-15,-2 1-3 0,1-1-5 0,0 0-8 0,0 1 4 16,0 1-3-16,-1-1-2 0,-1 1 5 16,0 0-11-16,0 0 1 0,-2 0-2 0,1 2-4 15,0 2 0-15,0 1-4 0,-1 2 0 0,1 2-4 16,1-1 2-16,0 3-5 0,-1 0-5 0,0 2-13 15,2 0-14-15,-1 0-28 0,3 0-75 16,-2 0-116-16,-1 1-132 0,3-5-74 0,1-2-454 0</inkml:trace>
  <inkml:trace contextRef="#ctx0" brushRef="#br1" timeOffset="-180465.83">22302 10274 129 0,'0'0'22'0,"0"0"16"15,0 0 30-15,0 0 16 0,0 0 18 0,0 0 2 16,0 0-1-16,0 0 19 0,0 0 17 15,0 0 6-15,0 0-1 0,0 0-19 0,0 1-15 16,0-1-7-16,0 0-2 0,0 0-3 0,2 0-6 16,0-1-12-16,0 0-8 0,0-1-8 0,1-2-2 15,-1 2-1-15,-1-2-2 0,1 2-1 0,-1-1-8 16,0 0-5-16,2 0-6 0,-2 0-3 16,0 0-1-16,0-2-2 0,-1 0 2 0,0 0-6 15,0 0-2-15,0-1-5 0,0 0-8 0,-3 1 3 16,-1-1-4-16,1 2 2 0,-1-1-4 0,-3 2-4 15,-1-1-4-15,-1 1-5 0,0 0 4 16,-3 2-4-16,2-2 3 0,-3 2 1 0,0 1-4 16,0 0 1-16,2 0 1 0,-3 0-1 15,2 2 1-15,-1 2 2 0,1-1-5 0,0 1 3 16,1 2-2-16,-1 1-1 0,0 0 1 0,2 3-3 16,0-2 4-16,1 1-3 0,1 2 5 0,1 0 2 15,2-1-3-15,-1 3 4 0,2-2-4 0,0 3 0 16,2 0-1-16,0 1 2 0,2-1-4 0,0-1 1 15,0 1 2-15,2 0-4 0,3-1 3 16,1 0-2-16,3 0-3 0,-2-1 4 0,2-2-1 16,2-1 2-16,-1 0 1 0,1-3-1 0,2 0-1 15,-2-3 3-15,4 0-2 0,-3-2 6 16,0-1-1-16,4 0 2 0,-4-3 4 0,2-1-1 16,-3-1 5-16,3 0-2 0,-3-2-1 0,1-1 2 15,1-3-2-15,-2 1 4 0,1-3-3 0,0 1 0 16,-1-2-4-16,1-1-3 0,0-2 2 15,-4 2-1-15,2-3-2 0,-3 2 0 0,-1 0-1 16,-4 2-3-16,1 2 5 0,-2 1-5 0,-1 4 1 16,0 0-1-16,-4 1-9 0,-1 3-11 15,-2 0-24-15,-4 1-27 0,1 2-40 0,0 0-41 16,-3 0-68-16,2 1-94 0,1 2-86 0,3 1-82 16,2-2-452-16</inkml:trace>
  <inkml:trace contextRef="#ctx0" brushRef="#br1" timeOffset="-180215.32">22528 10485 1313 0,'0'0'78'0,"0"0"25"0,0 0 19 15,0 0 17-15,0 0-29 0,0 0-27 0,0 0-17 16,0 0-21-16,51 120-16 0,-53-103-10 0,-4-1-5 16,-4-1-11-16,-3 1-8 0,-1-2-29 15,1 0-54-15,-5-2-96 0,0 1-150 16,4-5-119-16,4-3-573 0</inkml:trace>
  <inkml:trace contextRef="#ctx0" brushRef="#br1" timeOffset="-179761.72">22922 10290 1202 0,'0'0'15'0,"0"0"6"16,0 0 44-16,0 0 16 0,0 0 4 0,0 0-22 16,1 132-6-16,-1-104-4 0,0 1-12 15,0 0-10-15,0-1 1 0,0 3-3 0,0-4-4 16,0 1-3-16,0-2-18 0,-1-2-2 0,1-2-6 15,-2-2-7-15,2-2-6 0,-2-3-18 0,1-2-27 16,-2-2-50-16,1-3-81 0,-2-1-98 0,2-3-62 16,0-2-397-16</inkml:trace>
  <inkml:trace contextRef="#ctx0" brushRef="#br1" timeOffset="-179255.08">22881 10304 658 0,'0'0'236'16,"0"0"35"-16,0 0 5 0,0 0-29 0,0 0-67 16,0 0-66-16,0 0-32 0,0 0-4 15,0 0-8-15,0 0-9 0,0 0-16 0,0 0-13 16,0 0-12-16,0 0-10 0,98 28-4 0,-86-19-6 16,-3 1 0-16,0 1-6 0,-3 0 1 0,-2-1-6 15,-4 1-3-15,0-1 0 0,0-1-8 16,0-1-1-16,0-1-9 0,0-1 0 0,-3-3 2 15,-1 0 5-15,1-2 12 0,2 0 5 0,-2-1 7 16,1 0-1-16,-1 0-3 0,2-5-4 16,0 1-3-16,-1-3 1 0,1-1 0 0,1-2 2 15,0-1-3-15,0 0-3 0,4-1 2 0,5-1 0 16,-1 1 3-16,1-2 1 0,1 0 2 0,2-2 0 16,1 0 1-16,-2 0 0 0,5-1 1 15,-2-2 5-15,3 1-4 0,-3-2 6 0,2-1 1 16,-2-1 0-16,0-2 0 0,-4 3-1 0,-2 0 2 15,0 0-3-15,-3 4 7 0,-3 1 3 0,-2 2 9 16,0 3 11-16,0 0 6 0,-3 3 6 16,-1 2 3-16,-4 2-5 0,2 1-10 15,-1 3-9-15,-2 0-13 0,-1 6-3 0,-2 3 0 16,0 5 3-16,1 3 4 0,2 3 1 0,2 3 5 0,1 1 0 16,1 3 1-16,5-1 0 0,0 1-5 0,0-1-4 15,8 0-4-15,-1-1-3 0,3-3-5 16,2 0 1-16,1-3-3 0,-1-1-3 0,4 1-1 15,-3-4-12-15,5-1-16 0,-5-3-32 16,3 0-42-16,-2-4-53 0,-2-3-65 0,-1-2-69 16,-1-2-75-16,-1 0-25 0,-7 0-369 0</inkml:trace>
  <inkml:trace contextRef="#ctx0" brushRef="#br1" timeOffset="-179080.8">23005 10084 1117 0,'0'0'22'0,"0"0"32"16,0 0 64-16,0 0 44 0,0 0 9 0,0 0-31 15,0 0-24-15,126 61-22 0,-94-52-31 0,6 1-28 16,-1-2-22-16,-1-1-18 0,2-2-45 16,-6 1-88-16,-1-2-126 0,-7 1-165 0,-8-3-790 0</inkml:trace>
  <inkml:trace contextRef="#ctx0" brushRef="#br1" timeOffset="-178888.28">23622 10341 2164 0,'0'0'42'0,"0"0"10"16,0 0 10-16,0 0-4 0,0 0-30 0,0 0-54 15,0 0-110-15,0 0-135 0,0 0-149 0,0 0-108 16,0 0-497-16</inkml:trace>
  <inkml:trace contextRef="#ctx0" brushRef="#br1" timeOffset="-177379">23772 10114 1447 0,'0'0'31'0,"0"0"18"0,0 0 28 15,0 0 24-15,0 0 1 0,0 0-28 0,0 0-28 16,0 0-19-16,0 0-11 0,0 0-3 0,0 0 6 15,0 0 0-15,0 0 2 0,0 0-1 16,112-95-3-16,-99 95-3 0,1 0-5 0,-4 0-2 16,-3 6-9-16,-1 1 0 0,2 3-4 15,-6 1 0-15,0 3 0 0,-2 2 0 0,0 2 0 16,0 2-1-16,-3-1 0 0,-4 2-4 0,0-1 1 16,1-2 1-16,-2-2-1 0,2 1 3 0,0-3-1 0,1-2 2 15,0-3-1-15,3-1 4 0,-1-3 1 16,2-2 2-16,-1-1 5 0,2-1 4 0,0-1 15 15,0 0 10-15,0 0 0 0,0-4-8 0,0-2-11 16,2-2-10-16,2-2-4 0,-2-2 7 16,3-2-1-16,0 0 2 0,3-3 1 0,-3 1-5 15,3 0 0-15,1-1-3 0,2 0 0 0,1 0-3 16,4-1 2-16,-4 1-4 0,4 3 0 16,-2 2 1-16,-2 2 1 0,2 3 2 0,-4 4 3 15,1 1-2-15,-1 2-1 0,-1 0 1 0,-1 3 0 16,1 4 0-16,0 2 0 0,-1 3 0 0,-1 1 3 15,-1 2 1-15,-4 4 3 0,1 0 2 16,-3 3-7-16,0 2 4 0,0-2-5 0,0 4-1 16,-3 1 4-16,0 0-5 0,-2-1 0 0,-2 3 2 15,-1 1-3-15,1 1 6 0,0 1 5 16,-1 1 6-16,0 1 3 0,-2-1 0 0,-1 2-1 16,1-1-4-16,0 1-2 0,0-3-1 0,1 0-7 15,0-2 3-15,2-1-2 0,-3 0 0 16,3-1 0-16,-1 2-5 0,2-2 3 0,1 1-7 0,1-2 1 15,2-2-9-15,0-1-15 0,2-1-21 0,0-2-41 16,7 0-54-16,-1-1-83 0,0-1-94 0,1-5-152 16,-4-7-621-16</inkml:trace>
  <inkml:trace contextRef="#ctx0" brushRef="#br1" timeOffset="-175503.29">24334 10509 415 0,'0'0'152'0,"0"0"18"0,0 0 21 15,0 0 6-15,0 0-34 0,0 0-42 0,0 0-35 16,0 0-36-16,0 0-11 0,0 0 6 0,0 0 14 16,0 0 4-16,0 0-1 0,0 0-9 15,-15 39-5-15,10-29-4 0,1 2-6 0,1 1-4 16,-4 0-15-16,5 0-4 0,-3 1-10 0,1-2-6 15,0 0 1-15,-1-2-10 0,4 1-4 0,-1-2-20 16,0-1-27-16,2-1-52 0,0-2-74 16,0 1-62-16,2-4-92 0,0 1-56 0,0-2-265 15</inkml:trace>
  <inkml:trace contextRef="#ctx0" brushRef="#br1" timeOffset="-175317.79">24480 10311 2140 0,'0'0'87'0,"0"0"24"0,0 0 16 15,0 0 4-15,0 0-28 0,0 0-39 0,0 0-20 16,0 0-27-16,0 0-25 0,0 0-29 16,0 0-41-16,0 0-48 0,0 0-75 0,-17-12-125 15,17 19-152-15,0 0-756 0</inkml:trace>
  <inkml:trace contextRef="#ctx0" brushRef="#br1" timeOffset="-174862.73">24591 10770 1634 0,'0'0'27'15,"0"0"-24"-15,0 0 30 0,0 0 69 0,0 0 1 16,0 0-21-16,0 0-19 0,0 0-24 0,0 0-17 15,0 0-3-15,0 0-1 0,0 0-5 0,0 0-5 16,0 0-12-16,-32 117-7 0,21-106-22 16,3-3-32-16,0 1-53 0,-1 1-66 0,-1-3-37 15,4 3-79-15,2-5-85 0,1 0-460 0</inkml:trace>
  <inkml:trace contextRef="#ctx0" brushRef="#br1" timeOffset="-174440.45">24799 10480 1026 0,'0'0'109'15,"0"0"18"-15,0 0 19 0,0 0-8 0,0 0-27 16,0 0-21-16,0 0-13 0,0 0 0 0,0 0-17 15,0 0-12-15,0 0-4 0,0 0-9 0,0 0-5 16,-15 125-12-16,9-104-5 0,4-3-4 16,-5 1-6-16,3-2-2 0,-2 0-1 0,3 0-6 15,0-1 0-15,-2-1-3 0,4-3-8 0,-1 0-8 16,1-2-19-16,-1 0-21 0,2-2-25 16,-1-2-36-16,1-3-36 0,0-1-34 0,0 0-41 15,0-2-34-15,0 0-27 0,0 0-312 0</inkml:trace>
  <inkml:trace contextRef="#ctx0" brushRef="#br1" timeOffset="-173962.68">24706 10482 465 0,'0'0'179'0,"0"0"-50"0,0 0 25 16,0 0 27-16,0 0-12 0,0 0-10 0,0 0-18 15,0 0-20-15,0 0-15 0,0 0-13 16,0 0 0-16,0 0-8 0,129-58-7 0,-114 62-11 15,4 1-14-15,-1 2-10 0,-2 1-11 0,-2 2-5 16,-1 3-6-16,-4-1-3 0,0 2-6 16,-3 1-4-16,-1 1-3 0,-2-1-3 0,2 2 1 15,-3-2-5-15,-1-2-2 0,-1 1-1 0,0-1-3 16,0-2 0-16,-2 0-5 0,-4-2 1 0,2-1-4 16,-5-1 2-16,1-1 0 0,-1-2 1 15,-1-1 6-15,-2-1-4 0,1-1 7 0,0-1-2 16,0 0 4-16,2 0 2 0,-1 0-5 0,5 0 1 15,0-1-6-15,0-3-2 0,0 2-6 16,3 0-3-16,-1-2-4 0,0 2 0 0,0 0 1 16,3 0 3-16,0 1-1 0,0 1-5 0,0 0-8 15,0 0-15-15,0 0 4 0,0 1 9 0,0 4 16 16,0 1 18-16,6 2 3 0,-1 1 1 0,4 1-1 16,-2-1 4-16,5 3-3 0,-2 1 3 15,1-1 4-15,1-1-3 0,0 1 9 0,3 0 3 16,-2 1 3-16,0 1 4 0,2-2 1 0,-2 1 2 15,4 0-3-15,-4-1 3 0,2 1-5 16,-1-3 0-16,0 0-3 0,1 0 1 0,-2-2-2 16,-1-1-3-16,-1 0-3 0,0-2-9 0,-2-3 1 15,0 1-6-15,-1-2-10 0,-5-1-22 16,2 0-46-16,-2 0-86 0,-2 0-160 0,0 0-177 0,-1-1-609 16</inkml:trace>
  <inkml:trace contextRef="#ctx0" brushRef="#br1" timeOffset="-172145.48">24929 9817 125 0,'0'0'103'0,"0"0"32"16,0 0 32-16,0 0 17 0,0 0-21 0,0 0-20 16,0 0-13-16,0 0-15 0,0 0-9 0,0 0-4 15,0 0-3-15,0 0-14 0,0 0-9 16,30-22-9-16,-30 22-7 0,0 0-8 0,0 0-10 15,0 0-7-15,-2 0-16 0,-3 0-6 0,1 0-9 16,-3 0-4-16,-2 1 1 0,1 0-3 0,-5 2 3 16,1-1-2-16,-2 0 4 0,-2 0-1 0,1 0 0 15,-1 0 0-15,-2 0-1 0,4 1 1 0,-5 0 0 16,0 0 1-16,-1-1-3 0,-1 0 1 0,1 1 1 16,-1-1-2-16,0 0 3 0,2 1 0 15,2-1 2-15,2 1 2 0,2-1 4 0,3 2 0 16,3-1-3-16,0-1-2 0,4 2-6 15,3-2 2-15,-1 2-3 0,1-1 2 0,0 2-2 16,0-2 3-16,0 1 6 0,1-2 6 16,2 2 11-16,4 0 4 0,1 1 5 0,-1 1-5 0,2-2 1 15,0 2-4-15,3 1-4 0,0-2 3 16,1 2-6-16,-2 0-1 0,5 2-6 0,-1-1-2 16,0-1-3-16,0 3-3 0,0-2 0 0,-1 1-4 15,0 0 2-15,1 1-2 0,-1-2 0 0,0 0-7 16,0 2-10-16,-2-2-22 0,-2 0-40 15,0 0-42-15,-1 0-67 0,-1-1-74 0,-3 0-73 0,2-1-107 16,-5-4-487-16</inkml:trace>
  <inkml:trace contextRef="#ctx0" brushRef="#br1" timeOffset="-171479.97">25138 9947 665 0,'0'0'97'0,"0"0"21"0,0 0 26 15,0 0 23-15,0 0-24 0,0 0-29 0,0 0-24 16,0 0-23-16,0 0-18 0,0 0-13 0,0 0 3 16,0 0-11-16,0 0-6 0,0 0-8 0,-23-18-5 15,20 18 2-15,-2 1 4 0,0 1 4 16,-4 2-3-16,4-1 9 0,-2 1-8 15,-3 2 3-15,2-1 1 0,1 2-3 0,-1 1 2 16,-2 0-1-16,2 1-1 0,-1 2-5 0,0 0 0 16,5 0-3-16,-3 2-3 0,4 0-2 0,-2 1-3 15,3-2 2-15,2 1-6 0,0 0 5 0,0-2-4 16,0 1-1-16,4-1 3 0,1 1-4 0,2-2 5 16,-2-1-2-16,4 0 4 0,0-2-2 15,0-1 3-15,2-1 4 0,-1-1-2 0,1 0 9 16,0-2-3-16,0-1 3 0,0 0 3 0,4-1-2 15,-4 0 2-15,1 0-1 0,-1-1 3 16,-2-2-3-16,4-1 5 0,0 0 0 0,1-2 4 16,-3 1-2-16,1-2 0 0,-2 0 1 0,-1-1-8 15,-2-1 10-15,-2-1-6 0,2-1 4 0,-4 0 2 16,2 0-7-16,-3-3 4 0,-1 0-8 0,-1-1 4 16,-1 0-2-16,-6 0 4 0,2 0 2 15,-5 2-1-15,0-1-1 0,0 1-3 0,-3 1-4 16,3 2-3-16,-3 0-2 0,3 1-5 0,1-1 0 15,3 3-3-15,-3 0-3 0,1 2 2 16,2 0-6-16,1 1-3 0,-3 3-10 0,5-2-14 16,-2 2-27-16,1 1-54 0,3 0-66 0,-1 1-106 15,-2 3-118-15,3 1-145 0,0 0-616 0</inkml:trace>
  <inkml:trace contextRef="#ctx0" brushRef="#br1" timeOffset="-169862.84">21489 11723 204 0,'0'0'60'0,"0"0"33"0,0 0 28 15,0 0 11-15,0 0-15 0,0 0-8 16,0 0-8-16,0 0-1 0,0 0-3 0,0 0-9 16,0 0-7-16,0 0-15 0,-3-32-13 0,3 32-11 15,0 0-6-15,0 0-1 0,0 0-2 0,0 0-1 16,0 0 3-16,0 0 8 0,0 0 6 15,0 2 10-15,0 1-2 0,0 1 1 0,0 1-1 16,1 2-9-16,-1 1-1 0,0 1-7 0,0 2-3 16,-1 2 1-16,-1 3-1 0,-1 2 2 0,-1 2-2 15,1 1-1-15,-1-1-3 0,2 4-3 16,-1-2-3-16,1 0-8 0,2 3 0 0,-1-2-3 16,0 1-1-16,-1 1 4 0,-1 1-6 0,0 0 0 15,0 0-1-15,-2 1-4 0,2-2 3 0,-1 2-2 16,-1-2-1-16,4 1 2 0,-2 0-1 15,0 0 1-15,2 2-3 0,-1 1-3 0,2 1 2 16,0 0-4-16,0 1 5 0,0 0-3 0,0 0-3 16,6 0-2-16,-2 0-2 0,4-1 0 15,-2 1 2-15,2 0 2 0,-1 0 0 0,0 1 0 16,0 1 0-16,0 0 1 0,0 1 2 0,-2-1-1 16,1-1 3-16,1-1-3 0,-1-1 1 0,0 0 0 15,-2-1 0-15,4 0 3 0,-2 0-1 0,0 0 3 16,0-1-5-16,0 1 1 0,0-3-3 0,0-1-2 15,0-1 0-15,0-3-1 0,-1 1-1 16,2-2-6-16,0-2-9 0,-1 0-22 0,0-3-39 16,-2-3-55-16,0-1-83 0,1 0-132 0,-3-4-186 15,1-4-778-15</inkml:trace>
  <inkml:trace contextRef="#ctx0" brushRef="#br1" timeOffset="-169061.63">21817 11181 938 0,'0'0'266'0,"0"0"-128"15,0 0 24-15,0 0 12 0,0 0-29 0,0 0-42 16,0 0-28-16,0 0-14 0,0 0-10 0,0 0-2 15,0 0 0-15,0 0-7 0,0 0-3 16,80-46-9-16,-64 45-6 0,1 1 1 0,-1 0-6 16,-3 0-1-16,1 2-6 0,-3 3-3 0,-2 1-5 15,1 0-1-15,-4 0 0 0,-2 1-4 16,0 1 3-16,-3 1 0 0,-1 1 4 0,0 1 3 16,-3-1 3-16,-2 2-1 0,-2-2 0 0,-6 2-2 15,6 0-1-15,-5-1 3 0,-1 0-2 0,2 2 3 16,-2 0-2-16,1 0 2 0,2-1-1 15,1 1 1-15,1 1 3 0,2-2-3 0,3 2-1 0,-1-3 0 16,2 1-2-16,1-2-2 0,1 0-1 0,0-1 2 16,0 0-4-16,3-1 3 0,3-1-5 15,2 0-4-15,2 0-2 0,0-3-5 0,2 1-3 16,2-1-9-16,-3-2-12 0,4 0-26 0,-2-1-33 16,0-1-46-16,3 0-60 0,-2 0-75 15,3 0-86-15,-5-1-104 0,-3-1-551 0</inkml:trace>
  <inkml:trace contextRef="#ctx0" brushRef="#br1" timeOffset="-168728.76">22261 11174 1750 0,'0'0'141'0,"0"0"-142"0,0 0 17 16,0 0 23-16,0 0 24 0,0 0 9 0,0 0-3 15,0 0-4-15,0 0-18 0,0 0-3 0,0 0 12 16,0 0 3-16,0 0-6 0,0 0-10 16,37 97-14-16,-15-93-13 0,1 0-2 0,0-1-5 15,-2 1-5-15,1-1 3 0,-1 1-4 0,-4 0-1 16,-2 1-1-16,-4 0-1 0,-2 0-2 0,0 2 0 16,-5 0 2-16,-2 0-2 0,0 1 2 0,-2 2 0 15,0 1 2-15,-2 0-6 0,-4 1 5 16,-3-1 0-16,-1 1-2 0,-1-2 8 15,-1 0-7-15,-3-1 1 0,0-3 0 0,-2 1 0 16,1 0-3-16,-1-1-4 0,-1-1-6 0,3-2-16 16,1-1-17-16,1 0-35 0,2-2-42 0,3 0-60 15,2 0-91-15,0 0-121 0,2-4-92 0,1 3-488 16</inkml:trace>
  <inkml:trace contextRef="#ctx0" brushRef="#br1" timeOffset="-168565.2">22212 11200 1707 0,'0'0'15'0,"0"0"13"0,0 0 24 15,0 0 17-15,0 0-5 0,0 0-30 0,0 0-10 16,127-14-12-16,-99 14-16 0,1 0-22 0,0 0-57 16,1 0-103-16,-2 1-119 0,-6 1-125 0,-8-2-541 15</inkml:trace>
  <inkml:trace contextRef="#ctx0" brushRef="#br1" timeOffset="-168278.62">22688 11118 1163 0,'0'0'58'0,"0"0"-25"16,0 0 43-16,0 0 51 0,0 0 17 15,0 0-28-15,0 0-24 0,0 0-23 0,0 0-9 16,0 0 9-16,0 0 6 0,0 0 3 0,0 0-11 15,0 0-7-15,38 84-7 0,-28-74-6 0,0-1-2 16,1 2-12-16,2 0-6 0,-3 1-11 16,2 0-4-16,-2-1-6 0,-1 1-1 0,-2 2-2 0,2 0-1 15,-4 0 1-15,-1 0-1 0,-1 1 0 16,0-3 2-16,-3 0-2 0,0-1 7 0,0-2 2 16,-3 1 4-16,-2-2 3 0,-2 0-3 15,-4-1-4-15,1-2-4 0,0 0-4 0,-5-2-6 16,2 1-11-16,0-3-26 0,-1 0-40 15,1-1-66-15,2 0-82 0,3 0-117 0,0-2-177 16,5 0-738-16</inkml:trace>
  <inkml:trace contextRef="#ctx0" brushRef="#br1" timeOffset="-168101.1">22670 11083 1789 0,'0'0'196'0,"0"0"-156"15,0 0 25-15,0 0 31 0,0 0 10 0,0 0-13 16,0 0-17-16,0 0-11 0,122-23-24 16,-99 22-15-16,-1 1-7 0,3 0-13 0,-4 0-4 15,3 5-15-15,-1-1-35 0,-2 3-68 0,-2 1-126 16,0 2-177-16,-8-3-166 0,-2-1-612 0</inkml:trace>
  <inkml:trace contextRef="#ctx0" brushRef="#br1" timeOffset="-167829.67">23111 11432 2092 0,'0'0'-37'0,"0"0"36"0,0 0 67 16,0 0 25-16,0 0 3 0,0 0-19 0,0 0-19 16,0 0-23-16,0 0-19 0,11 126-8 15,-17-107-4-15,-3 0-2 0,-3 0-11 0,-3 1-24 16,-1-1-44-16,-2 0-80 0,-2 0-127 0,4-6-150 16,7-5-779-16</inkml:trace>
  <inkml:trace contextRef="#ctx0" brushRef="#br1" timeOffset="-167120.55">23489 11387 961 0,'0'0'376'0,"0"0"-501"0,0 0 89 16,0 0 66-16,0 0 7 0,-32 132-7 0,27-104-12 16,-1 1-5-16,-4 0-4 0,1-1 5 15,0 0 3-15,0 0 3 0,1-2-7 0,2-2 0 16,0-1 1-16,2 0-3 0,3-4 1 0,-1-1-12 16,-1-3-7-16,0-4-1 0,1-1 3 0,1-3 3 15,-3-4 2-15,1 0 3 0,2-3-1 16,-1 0 9-16,-1 0 2 0,0-6-2 0,2-2-3 15,0-2-6-15,1-2 2 0,0-3-2 0,0-1 10 16,0-3-2-16,2-4 4 0,1-1 3 16,0-3-3-16,-2-5 2 0,-1-1-3 0,1 0 0 15,-1-2 1-15,0 2 4 0,1 2 2 0,3 2 0 16,1 2 2-16,2 6 1 0,1 1 7 0,-1 4 4 16,1 1 7-16,2 4-3 0,-3 0-8 0,1 4-6 15,-1 4-14-15,2 3-3 0,-2 0-1 0,-2 4 4 16,3 6 2-16,-3 0 0 0,1 2 0 15,0 1-5-15,-1 1-1 0,2 0-3 0,-4-2 3 16,5 2-3-16,-5-1 2 0,3 0-2 0,-3-3-3 16,2 0 2-16,-1-2-4 0,1-2 3 0,-1 0 0 15,-2-3 1-15,-2-1 2 0,1-1 10 16,-1-1 14-16,1 0 3 0,-1-3 2 0,0-1-13 16,0-4-13-16,0-2-7 0,2-1 0 0,-2-2-1 15,1 0 0-15,-1-4 1 0,0 0-2 0,0-1 2 16,0-2 0-16,0-2 0 0,3-1 0 15,0-3-4-15,4-1-2 0,-1-1-6 0,1-1 1 16,2-1-5-16,1 0 0 0,-1 1 4 0,-1 1 0 16,0 3 7-16,-3 2 1 0,-1 6 5 15,2 3 5-15,-5 6 14 0,-1 2 7 0,1 5-2 16,-1 1-7-16,0 0-11 0,0 5 2 0,-1 5 9 16,-2 5 14-16,-1 4 6 0,0 2 0 0,3 2 0 15,-1 3-3-15,1-1 2 0,1 3-3 16,0-2-3-16,0 2-4 0,4-2-7 0,2 1-8 0,1-1-8 15,1-2-3-15,2-2-6 0,0-2-4 16,-1-3-8-16,1-3-20 0,-1-2-35 0,-1 0-45 16,1-4-49-16,-2-1-75 0,3-2-65 0,-5-2-123 15,-1-2-650-15</inkml:trace>
  <inkml:trace contextRef="#ctx0" brushRef="#br1" timeOffset="-166956.99">23527 11240 1338 0,'0'0'559'0,"0"0"-507"0,0 0 11 16,0 0 17-16,0 0 6 0,0 0-8 0,0 0-25 15,0 0-17-15,0 0-18 0,0 0-16 16,0 0-3-16,117 20-21 0,-91-11-52 0,0 3-124 16,-1 1-170-16,-6-3-171 0,-8-3-624 0</inkml:trace>
  <inkml:trace contextRef="#ctx0" brushRef="#br1" timeOffset="-166799.41">23902 11469 1715 0,'0'0'37'0,"0"0"-17"0,0 0 8 16,0 0 5-16,0 0-27 0,0 0-86 0,0 0-120 15,0 0-157-15,0 0-287 0,0 0 86 0</inkml:trace>
  <inkml:trace contextRef="#ctx0" brushRef="#br1" timeOffset="-166211.13">24155 11282 1893 0,'0'0'89'0,"0"0"-60"0,0 0 20 0,0 0 12 16,0 0 1-16,0 0-13 0,0 0-10 15,0 0-10-15,0 0-15 0,122-47-5 0,-111 54-1 16,-2 1 1-16,-1 3-5 0,-2 2-1 0,0 3-4 15,-4 4 1-15,-2 0-4 0,0 3-3 16,-1-3 0-16,-6 1-7 0,1-3 2 0,-4 0-1 16,2-2-2-16,-1-1 2 0,-2-3-2 15,2-1 8-15,0-2 1 0,0-2 7 0,5-2 3 0,-2-1 2 16,4-2 6-16,0-2 10 0,2 0 9 16,0 0 4-16,0-1-5 0,0-4-12 0,3-2-8 15,2 0-4-15,3-4-2 0,0 0 1 0,1-2-3 16,1-1-1-16,1 2 0 0,0-2 0 0,5-1-1 15,-3 1-1-15,-1-2-2 0,5 1-3 16,-2 0 0-16,1 1-2 0,-4 3 3 0,2 3 1 16,-2 2 1-16,0 2 4 0,-2 4-6 0,-1 0 0 15,-2 2-2-15,1 5-1 0,-1 2 7 0,-2 2 4 16,-1 3 3-16,-3 1 7 0,-1 2-5 16,0 2 5-16,-2-1 2 0,-4 3 0 0,3-1 3 0,-5 1-1 15,0 1-1-15,3 1-2 0,-3 0-3 16,-1 1 4-16,-2 1 2 0,1 0 8 0,-1 0 6 15,-4 1 5-15,1 0 0 0,-3-2-2 0,1 0-6 16,-3-1-7-16,-1 0-6 0,1-1-7 16,2-1-1-16,1-2-7 0,-1-1-1 0,5-1-2 15,1-1-11-15,1-2-21 0,1-3-40 0,4 1-63 16,0-4-88-16,2 0-136 0,1-2-177 16,2-3-851-16</inkml:trace>
  <inkml:trace contextRef="#ctx0" brushRef="#br1" timeOffset="-165913.72">24573 11808 1528 0,'0'0'113'0,"0"0"-69"16,0 0 27-16,0 0 23 0,0 0 21 0,0 0-20 15,0 0-15-15,0 0 54 0,0 0-74 16,0 0-5-16,0 0-7 0,0 0-14 0,0 0-16 16,-73 117-8-16,64-102-7 0,0-2-4 15,-1-2-7-15,4 0-12 0,0-1-33 0,-2-2-46 16,6-1-56-16,-1-2-91 0,3 1-73 0,0-3-92 15,4-1-161-15,-2 0-46 0</inkml:trace>
  <inkml:trace contextRef="#ctx0" brushRef="#br1" timeOffset="-165755.15">24663 11596 1739 0,'0'0'133'0,"0"0"22"0,0 0 6 15,0 0-12-15,0 0-40 0,0 0-45 0,0 0-34 16,0 0-36-16,0 0-20 0,0 0-27 0,0 0-75 16,0 0-157-16,0 0-215 0,0 0-924 0</inkml:trace>
  <inkml:trace contextRef="#ctx0" brushRef="#br1" timeOffset="-165500.02">24634 11964 1086 0,'0'0'373'16,"0"0"-269"-16,0 0 34 0,0 0 34 0,0 0-32 16,0 0-28-16,0 0-27 0,0 0-30 15,0 0-18-15,0 0-9 0,0 0 0 0,-14 126-4 0,5-109-8 16,-3-1-7-16,-1 0-8 0,-1 1-7 15,-2-2-8-15,2 0-21 0,-3-3-37 0,0 0-48 16,1-3-75-16,-3 1-91 0,8-4-130 16,2-2-838-16</inkml:trace>
  <inkml:trace contextRef="#ctx0" brushRef="#br1" timeOffset="-164861.52">24901 11801 1763 0,'0'0'24'16,"0"0"30"-16,0 0 39 0,0 0 38 0,0 0-4 15,0 0-38-15,0 0-30 0,0 0-29 0,0 0-11 16,0 0-2-16,-56 129 1 0,47-105 0 0,-1-3-6 15,2 2-2-15,-2-1-6 0,1 0 0 16,-1-1-3-16,3-3-1 0,-1-1-1 0,1-1-2 16,-2-4 1-16,4-2-1 0,-1-2-1 15,3-1-2-15,-2-3 0 0,4-2-2 0,0-2 2 16,1 0-8-16,0 0 2 0,0-4 1 0,2-5 1 16,3 0 10-16,-2-1-2 0,3-3 0 0,-2-3 2 15,3-1-3-15,0-4 4 0,0-2 1 16,2-1 3-16,2-2 5 0,0-2-6 0,5-1-2 15,-3 0-2-15,2 1-3 0,1 2 5 0,0 3 5 16,-2 4 2-16,-3 2 4 0,1 6 0 0,-3 4-1 16,0 3-2-16,0 2-3 0,0 2 0 15,-3 0-1-15,-1 7 4 0,-3 3 3 0,1 1-1 16,0 3 0-16,-1 0-7 0,-2 0 0 16,1 0-2-16,0 1-1 0,1-1-1 0,2 0-2 0,-3 0 2 15,0-2-2-15,-1 0 2 0,0 0 0 0,-1-3 3 16,-4 0 0-16,-1-2-1 0,-1-2 0 0,-2 0-1 15,0 0-3-15,-1-3 0 0,2 2-4 16,0-3 3-16,-4 1 2 0,4 0-2 16,0-1 4-16,-2 1-4 0,3-1-2 0,3 0 3 15,0-1-4-15,0 1 2 0,4 0-2 0,-2 0-3 16,1 1 2-16,0 0-3 0,1 0 4 0,0 2 1 16,0 1 0-16,0 2 4 0,0 1 2 0,0 1 0 15,0 2 4-15,0 1-1 0,0 0 0 0,1-1 0 16,1 2-1-16,1-1 1 0,4-1-2 0,-2-1 1 15,5 2-1-15,-3 0-3 0,3-2-1 16,1 0-5-16,0 0-6 0,1-2-11 0,2 1-27 16,-2-2-47-16,3-2-50 0,-2 2-41 0,-1-1-75 15,-2-1-197-15,-4-2-839 0</inkml:trace>
  <inkml:trace contextRef="#ctx0" brushRef="#br1" timeOffset="-163323.47">24768 11192 645 0,'0'0'82'0,"0"0"34"0,0 0 35 0,0 0 16 15,0 0-22-15,0 0-50 0,0 0-39 0,0 0-16 16,0 0 2-16,0 0 13 0,0 0 7 16,0 0 2-16,0 0-6 0,0 0-12 0,23 18-1 0,-16-10-7 15,1 0 2-15,0 1-1 0,3 2-6 16,1-1-4-16,-1 2-9 0,4-2-4 15,0 0-3-15,0 0-1 0,0 1-5 0,-2-2 0 16,-2 0-4-16,1 0 0 0,-2 1 1 0,-2-3-1 16,1 0 0-16,0 0-2 0,0-2 2 0,-1 1-2 15,-4 0 0-15,3-2 0 0,0 2-1 0,-1-3 3 16,-2 2-2-16,1-2 0 0,-3 1 1 0,1-1-1 16,-1 0 1-16,-2-1 1 0,0 2 6 15,0-2 4-15,-2 0 6 0,-2 2 2 0,1-2-2 16,-4 0-2-16,-3 0-4 0,0 0-4 0,0 0-1 15,-2-1-1-15,-3 1 0 0,0 0-1 16,2 1-1-16,-4-1-1 0,4 0-2 0,-4 2-1 0,4-3 1 16,-3 1-3-16,4 1 1 0,1-2-2 15,0 1-1-15,3 1-1 0,2-2-10 0,2 1-17 16,3-1-39-16,0 0-61 0,1-1-74 0,0 1-73 16,2 1-66-16,4-1-67 0,-3 0-416 15</inkml:trace>
  <inkml:trace contextRef="#ctx0" brushRef="#br1" timeOffset="-162592.47">25242 11375 222 0,'0'0'581'16,"0"0"-458"-16,0 0 39 0,0 0 32 15,0 0 1-15,0 0-40 0,0 0-53 16,0 0-38-16,0 0-25 0,0 0-9 0,0 0-4 0,0 0-4 16,0 0-1-16,0 0-2 0,-10 14 1 15,3-7 0-15,4 1-2 0,-4-1-3 0,2 1-1 16,-1 2-4-16,-3-1-2 0,4 0-1 0,-2 0-3 16,-1 0-1-16,3 1-2 0,-3 0 1 0,1-1-2 15,2 1 2-15,-2 2-3 0,4 0 2 16,-4-1 0-16,5 0-2 0,0 0 1 0,0 0-3 15,1 0 0-15,1-1 0 0,0 1-2 0,1-1-2 16,3-1 0-16,-1-1-1 0,4 0 1 0,-3 0 3 16,2-1 1-16,-2-1 1 0,3 0 0 15,1-2 4-15,-4 1-1 0,3-3 5 0,-3-1 3 16,2-1 0-16,-2 1 5 0,3-1 0 0,-4 0 5 16,3 0 4-16,-2-1 0 0,2-2 5 15,-2-3-3-15,5 3 1 0,-4-2-5 0,1-1-4 0,1 2-4 16,-1-2-3-16,1-1 1 0,-1 1-3 15,-2-1 5-15,3 1-2 0,-2 1 2 0,1-2 1 16,-3 0 1-16,1 1 5 0,0-2 1 0,-2 1 3 16,3-1-2-16,-3 0 3 0,0 0-3 0,-1-1-1 15,5 0-4-15,-3 0-4 0,-2-1 1 16,0 0-4-16,2 0 3 0,-1 3-4 16,-1-2 0-16,0 0 1 0,0 1-3 0,0 0 2 0,-1 0 0 15,0 1 4-15,0 2-1 0,0 0 5 0,-1 1 3 16,-1-1-2-16,-1 1 1 0,0 1-8 15,2 1-4-15,-2-2-5 0,-4 2 1 0,6-1-4 16,-3 1-2-16,-2 0-3 0,-1 1-5 0,2-1 1 16,-4 0-5-16,0 1 2 0,0 0-8 15,-1 0-6-15,2 1-11 0,-3 0-26 0,3 0-29 16,-3 0-58-16,3 0-86 0,-2 0-132 0,2 0-168 16,3 0-634-16</inkml:trace>
  <inkml:trace contextRef="#ctx0" brushRef="#br1" timeOffset="-161460.79">22045 12539 1111 0,'0'0'115'0,"0"0"27"0,0 0 32 0,0 0 6 15,0 0-41-15,0 0-63 0,0 0-25 16,0 0 5-16,0 0-1 0,0 0 7 0,0 0-4 15,0 0-16-15,8 50-8 0,-12-27-9 0,0 1-5 16,0 1-6-16,-1 1-4 0,1-2-4 16,1 1-3-16,-2-1-7 0,4 0 2 0,-1 0-7 15,1-3-19-15,1-1-24 0,0-3-45 0,0-1-50 16,0-3-55-16,0-1-49 0,0-4-44 0,1-1-62 16,1-4 18-16,-1 0-251 0</inkml:trace>
  <inkml:trace contextRef="#ctx0" brushRef="#br1" timeOffset="-161027.49">21994 12403 1378 0,'0'0'129'0,"0"0"36"16,0 0 19-16,0 0-10 0,0 0-28 0,0 0-47 15,0 0-22-15,0 0-10 0,0 0-12 0,0 0-4 16,0 0-5-16,0 0-4 0,126-82-10 15,-107 89-4-15,0 3-12 0,0 3-8 0,0 0-2 16,-4 3-10-16,-2 2 6 0,-1 0 0 0,-3 1-2 16,-2 0 2-16,-2-1-11 0,-4 0-3 15,-1-1-4-15,0 1-5 0,-1-3-2 0,-4 2-3 16,-3-3-5-16,-2-2 1 0,0-2 6 0,-2 1 4 16,-2-3 9-16,0-1 3 0,-3 1 5 15,2-3 1-15,-2-1 3 0,1 0 1 0,-1-2-1 16,0 0 3-16,2-1-3 0,-1 0 3 0,3-1-2 15,1 1 0-15,1 0 1 0,3-1-1 0,2 2 0 16,5-1-5-16,1 0-3 0,0 2 1 16,1 1 2-16,6 2 7 0,3 1 4 0,3 1 2 15,2 1-2-15,4 2-1 0,2-2-2 0,0 3-1 16,4 0-3-16,-2-1-1 0,2 1 2 0,-1 0-4 16,0 0 2-16,-2-1-2 0,-1 1 0 0,-3-1-4 15,-2 0-9-15,-4-1-20 0,2-1-36 0,-4 1-43 16,-3-3-54-16,1 0-69 0,-1-2-79 15,-3 0-135-15,0-2-655 0</inkml:trace>
  <inkml:trace contextRef="#ctx0" brushRef="#br1" timeOffset="-160328.34">22548 12820 1520 0,'0'0'61'0,"0"0"32"16,0 0 22-16,0 0-5 0,0 0-23 0,0 0-31 0,0 0-14 15,0 0-6-15,0 0-7 0,0 0-1 16,0 0 0-16,0 0-2 0,0 0-3 16,0 0-1-16,96-37 1 0,-77 41-2 0,1 0-1 15,-3 2-6-15,0 1-5 0,-1 1-4 0,-4 0-2 16,-1 1-1-16,-1-1-3 0,-3-1 1 0,-2 2-3 16,1-3-1-16,-5 3 1 0,-1-2 1 0,0 4 2 15,0-1-1-15,-4 3 3 0,-2 1-2 16,-1-1 2-16,-2 4 0 0,0-1 0 0,0 1-2 15,-1 0 1-15,1 1 1 0,1 0-2 0,0-2 2 16,2 1-2-16,0-2 0 0,3-2 0 0,1 1-1 16,2-4 0-16,0 0-3 0,0-1-5 0,0-4-7 15,4 1-12-15,1-3-17 0,2-1-16 16,-1-2-20-16,3 0-35 0,0 0-54 0,2-1-75 16,-1-2-76-16,-4 1-73 0,0 0-486 0</inkml:trace>
  <inkml:trace contextRef="#ctx0" brushRef="#br1" timeOffset="-158300.33">22890 12305 0 0,'0'0'25'0,"0"0"75"16,0 0-66-16,0 0-21 0,0 0-2 0,0 0-6 15,0 0-2-15,0 0 2 0,0 0-2 0,0 0 1 16,0 0-2-16,0 0-2 0,0 0 1 16,0 0 0-16,-3 6-1 0,3-5-2 0,0-1 1 15,-1 0-1-15,1 2 1 0,0-2 3 0,0 0-3 16,0 0 2-16,0 0 0 0,0 0-2 15,0 0 5-15,0 0 5 0,0 0 2 0,0 0 10 0,0 0 5 16,0 0 16-16,0 0 24 0,0 0 13 0,0 0 10 16,0 0-3-16,0 0-11 0,0 0-5 15,0 0-6-15,0 0 3 0,0 0 3 0,0 0 0 16,0 0 2-16,0 0 3 0,0 0 5 0,0 0 10 16,0 0 7-16,0 0 0 0,0 0-5 15,0 0-8-15,0 0-9 0,-3 0-10 0,3 0-6 16,0 0-5-16,0 0-5 0,0 0-1 15,0 0-9-15,0 0-6 0,-1 0-7 0,1 0-6 0,0 0 0 16,-1 0-4-16,-1 0 2 0,1 0-2 16,-1 3-2-16,-3 1 0 0,0 0 3 0,-2 2 2 15,2 0 2-15,-2 0 6 0,2 1-5 0,-1 0 3 16,-1 2-1-16,1 2-3 0,-1-1 0 16,2 1-2-16,-1 2-1 0,-1-2-1 0,1 2 2 15,-1 0-3-15,-1 0 1 0,2-1-2 0,-1 2 1 16,-1 0 0-16,2 0-1 0,0 0 3 0,-2-2-1 15,1 2 1-15,0 0-2 16,0-1-1-16,1-1-2 0,-2 1-4 0,1 0 1 0,1 1-3 16,-1-1 0-16,0 1 0 0,2 0-1 0,-1 0 1 15,2 1 0-15,0 0-1 0,2 1-1 0,0 0 1 16,0 0-1-16,2 0 3 0,0 1-1 0,0-2 1 16,0 2-3-16,1-2-1 0,2 0 0 0,0-2-1 15,1 0 2-15,0 0 0 0,1 0-1 16,0-1 0-16,0-1-2 0,0 2 1 0,-3-1-3 15,2-1 1-15,-1 1 0 0,-2-1 2 16,3 1 1-16,-2-2-1 0,2 2 0 0,-2-2-1 16,1 0 0-16,0-1 1 0,0 1 2 0,-1-1-2 15,2-1-1-15,-1 0 1 0,-1 0-2 0,1-1 1 16,-1-1-1-16,2-2 1 0,-3 1 1 0,2-1-1 16,-1 0 4-16,1 0 0 0,-1-1-1 15,2-1 1-15,0 1 0 0,-3-1 0 0,3-1 5 16,-3-1-3-16,3 1-1 0,-1-1 4 0,0 0-5 15,-1 0 5-15,1 0 2 0,-2 0 0 0,1 0 2 16,1 0 0-16,0-1 0 0,-2 0 1 16,3-2-1-16,-3 0-1 0,1 1 1 0,-2-2-4 15,0 2 3-15,2-1-4 0,-2-1-4 0,0 1-1 16,0-1-5-16,0 0 4 0,0-1-3 16,0 0 2-16,-2 0-2 0,0-1 1 0,-1 0-1 15,1-1-2-15,1 0 2 0,-2 0 0 0,0-1-1 0,1 1 0 16,-1 0 4-16,-2 0-5 0,1-1 0 15,-1 0-1-15,0-1-4 0,-3 2 1 0,2 0 1 16,-1 0-1-16,-2 1-1 0,1 0 0 0,1 0-1 16,-2 1-2-16,0 0 3 0,1 0-1 15,-1 1-1-15,0-1 2 0,2 0-1 0,0 1 0 16,1 0-1-16,1 2 3 0,0 0-5 0,3-1 4 16,-1 3 1-16,2-1-3 0,0 1 2 0,1-2-4 15,0 2-3-15,0 0 1 0,0 0 2 16,0 0 2-16,0 0 1 0,0 0 3 0,0-1-3 15,0 1 2-15,0 0-3 0,0-1-1 0,0 0-3 16,0 0 1-16,0 0 2 0,-1-1 0 0,1 1 3 16,0 0-1-16,0 1 1 0,0-1 1 15,-2 1 3-15,2-1-5 0,-1 0-2 0,1 1-2 16,0-2-11-16,0 2 3 0,0 0-8 0,0-1-12 16,0 1-17-16,0 0-20 0,0 0-21 0,0 0-18 15,0 0-20-15,-1 0-36 0,1 0-49 0,0 0-56 16,-1 0-67-16,-1 0-55 0,1 0-280 15,1 0 438-15</inkml:trace>
  <inkml:trace contextRef="#ctx0" brushRef="#br1" timeOffset="-157510.78">22846 12691 1225 0,'0'0'50'0,"0"0"5"0,0 0 36 0,0 0 14 16,0 0 1-16,0 0-20 0,0 0-25 0,0 0-16 16,0 0-11-16,0 0-3 0,0 0 3 0,0 0-2 15,0 0-3-15,0 0-1 0,86-85-4 0,-72 85 1 16,-1 0-3-16,0 5-3 0,0 0-6 15,-3 5-5-15,0-1-4 0,0 1-2 0,-4 3 4 16,1 1-1-16,-4 1 1 0,0-1 3 0,-2 1 0 16,0 2-1-16,-1-3 1 0,0 0-2 15,0-1-4-15,-1-1 5 0,-1-1 0 0,0-1 3 16,0-3 4-16,2-1 4 0,-1-3 5 0,1 0 5 16,0-3 11-16,0 0 8 0,0 0 9 0,0 0-4 15,0-3-11-15,0-2-12 0,2-2-14 0,3-3-5 16,0-2-7-16,2 1 0 0,1-2-2 15,-1-1-2-15,3 2 6 0,2-1-5 0,-1 1 0 16,1-1 0-16,1 3-6 0,-2 0 3 16,1 2 0-16,-2 2-1 0,-1 3-2 0,0 3-1 15,-6 0-5-15,1 0 1 0,-1 3 0 0,-2 4 1 16,-1 1 2-16,0 3 3 0,0 1 4 0,0 3 1 16,-1 0 2-16,-4 0-3 0,1 0-1 0,1-1 1 15,0 0-1-15,0-2 1 0,2-1-2 0,1 1 2 16,0-3 0-16,0-2 1 0,0-2 4 15,4-1-1-15,-2-3 2 0,2 0 8 0,-2-1 4 16,5-1 4-16,-1-4 2 0,4-3-7 0,0-1-5 16,1-2-7-16,1 1-1 0,0-1 0 0,-3-1-4 15,2 2 7-15,-4-2-2 0,2 2 3 16,2-2 1-16,-1 2-7 0,-1 1 0 0,-1 2-2 16,2 1-4-16,-2 1 4 0,-4 4 0 0,1 1-2 15,-4 0 1-15,0 1 1 0,-1 6-1 0,3 2 3 16,-3 3 0-16,1 2 0 0,-1 2 0 15,0 1-1-15,0 2-1 0,-4 0-4 0,3 1-11 16,-3-2-27-16,0 0-50 0,2-1-79 0,1-2-122 16,-1-4-165-16,2-4-731 0</inkml:trace>
  <inkml:trace contextRef="#ctx0" brushRef="#br1" timeOffset="-157300.16">23578 12930 1652 0,'0'0'114'0,"0"0"-36"0,0 0 42 0,0 0 36 15,0 0-11-15,0 0-30 0,0 0-21 0,0 0-32 16,0 0-27-16,0 0-13 0,0 0-5 16,19 123-7-16,-26-108-8 0,1-3-5 0,0 2-12 15,-4 0-24-15,1-3-48 0,0 0-73 0,3-2-115 16,0-1-146-16,1-3-125 0,2-2-530 0</inkml:trace>
  <inkml:trace contextRef="#ctx0" brushRef="#br1" timeOffset="-156862.03">23776 12683 2109 0,'0'0'20'16,"0"0"26"-16,0 0 24 0,0 0 13 0,0 0-5 16,0 0-24-16,0 0-8 0,0 0-11 0,0 0-14 15,0 0-3-15,0 0-3 0,0 0 2 0,0 0-4 16,0 0-3-16,115 36-2 0,-114-19-4 16,0 0 0-16,-1-2-4 0,0 1-2 0,0 0-1 15,0-4-1-15,0-1-3 0,0-1 1 0,0-3-3 16,0-3-3-16,0 0-1 0,0-3-2 0,0-1-3 15,1 0 4-15,0 0 5 0,2-3 3 16,1-3 3-16,2-2 1 0,0-4-3 0,2 1 1 16,-1-3 2-16,3 0 1 0,-1 0 0 0,1 0 2 15,1-2 0-15,0 2-3 0,-1 2 2 16,3 1-2-16,-5 1 1 0,-2 3 1 0,2 3 2 16,-3 1-1-16,-1 3-1 0,-3 0 4 0,0 0-2 15,-1 5 6-15,1 3 4 0,-1 3-1 0,0 2 2 16,0 2-3-16,0 1 0 0,-2 1-2 0,1 1 0 15,-3-1-5-15,0 1-4 0,3-3-3 16,0 0-12-16,1-2-11 0,0-1-27 0,0-3-47 16,0-3-61-16,0 1-76 0,1-3-76 0,0-1-65 15,3 0-48-15,-1-3-454 0</inkml:trace>
  <inkml:trace contextRef="#ctx0" brushRef="#br1" timeOffset="-156628.18">24167 12446 1135 0,'0'0'122'0,"0"0"10"0,0 0 25 16,0 0 28-16,0 0-5 0,0 0-35 16,0 0-4-16,0 0-17 0,0 0-17 0,0 0-14 15,71 123-17-15,-61-94-17 0,-4 2-16 0,0-1-21 16,2 0-7-16,-3 0-5 0,0 0-7 0,-3-1 3 15,-1-2-6-15,-1 1-6 0,0-4-10 0,-1-1-23 16,-1-3-26-16,-5-3-43 0,4-2-60 16,-2-3-97-16,-1-1-149 0,0-3-471 0,4-3 96 0</inkml:trace>
  <inkml:trace contextRef="#ctx0" brushRef="#br1" timeOffset="-156401.28">24572 12907 2074 0,'0'0'23'0,"0"0"38"0,0 0 42 16,0 0 21-16,0 0-10 0,0 0-36 15,0 0-25-15,0 0-21 0,-19 127-7 0,16-110 1 16,-2 1-5-16,2-2-5 0,-2 1-12 0,0-2-14 15,-2-1-27-15,0-1-62 0,0-2-118 0,-1-2-204 16,5-4-703-16</inkml:trace>
  <inkml:trace contextRef="#ctx0" brushRef="#br1" timeOffset="-155412.32">22175 13618 2287 0,'0'0'-32'16,"0"0"14"-16,0 0 33 0,0 0 9 0,0 0 4 15,-43 131-3-15,37-96-12 0,2 0-3 0,-2 0-1 16,3 0 2-16,2-3 2 0,0-2-2 0,1-2-3 16,0-1-5-16,0-4-3 0,1-2-5 15,0-2-3-15,2-4-11 0,1-2-7 0,-3-3-7 16,0-3-17-16,-1-3-11 0,0-3-21 0,0-1-31 16,0 0-50-16,0-7-46 0,-1-4-17 0,-1-4 12 15,-4-3 52-15,4-6 54 0,0-2 31 0,-1-2 13 16,2-4 4-16,1-1 0 0,0-2 12 15,0-3 20-15,2 1 18 0,4 0 24 0,6 2 18 16,-1 4 20-16,3 3 24 0,-2 6 18 0,1 3 18 16,-2 5 5-16,0 3 2 0,0 3 0 15,0 3-2-15,-1 3 1 0,1 2-3 16,0 1-14-16,-1 6-15 0,-2 2-20 0,2 0-19 0,-2 3-14 16,-1-1-13-16,-3 1-5 0,-4-1-1 15,0 1 0-15,0-2 2 0,-6 0-2 0,-4-1 1 16,-5-1-3-16,3-2-1 0,-1-1 3 0,-2-1 2 15,5-2-1-15,0-1 2 0,3-1-2 0,3 0-2 16,2 0-2-16,2 0-9 0,0-2-7 0,2-4-4 16,3-2-1-16,2-1 2 0,4-3 4 15,3 0 1-15,2-2-3 0,0-1 1 0,2-1 0 16,-3-3 1-16,5-2 0 0,-3-3-3 0,-1-1 1 16,3-1-3-16,-2-2 1 0,2 0 1 0,-4-1 0 15,1 2 3-15,-2-1 2 0,-3 3 4 0,-3 3 3 16,-3 3 10-16,-2 4 0 0,-3 3 16 15,0 3 14-15,0 3 5 0,-3 4 10 0,-2 1-15 16,0 1-18-16,0 3-14 0,-5 8-7 16,2 2-1-16,-3 6 8 0,1 4 8 0,1 2 5 15,3 4 1-15,0 0-2 0,2 2-4 0,2 0-7 16,2 0-1-16,0 0 0 0,2-1-7 0,3-3 4 16,3-2-9-16,-2-3-5 0,2-3-2 0,0-2-12 15,2-1-11-15,-1-4-19 0,-1-2-31 16,0-3-43-16,-3-1-56 0,1-3-91 0,-2-3-95 15,-2 0-92-15,1 0-600 0</inkml:trace>
  <inkml:trace contextRef="#ctx0" brushRef="#br1" timeOffset="-155241.16">22262 13435 1907 0,'0'0'-7'0,"0"0"15"0,0 0 24 0,0 0 42 15,0 0 19-15,0 0-8 0,0 0-14 0,117 10-21 16,-87-4-19-16,5 1-18 0,-1 1-13 0,1 1-22 16,2 2-30-16,1 0-45 0,-1 0-86 0,1 2-108 15,-8-4-137-15,-12-2-739 0</inkml:trace>
  <inkml:trace contextRef="#ctx0" brushRef="#br1" timeOffset="-155078.59">22867 13719 1785 0,'0'0'11'15,"0"0"-7"-15,0 0 3 0,0 0-7 16,0 0-6-16,0 0-14 0,0 0-59 0,0 0-100 16,0 0-144-16,0 0-605 0</inkml:trace>
  <inkml:trace contextRef="#ctx0" brushRef="#br1" timeOffset="-154445.47">23241 13473 2374 0,'0'0'-18'0,"0"0"16"0,0 0 33 0,0 0 7 16,0 0-3-16,0 0-9 0,0 0-14 0,0 0-4 15,0 0-4-15,0 0-5 0,0 0 3 16,118-69-2-16,-108 80 1 0,-3 4-1 0,2 2-2 16,-4 3 0-16,0 1-1 0,-1 0-8 15,-2 3 0-15,1-2-6 0,-2-1-6 0,-1 0-1 16,0-3-11-16,0-1-3 0,0-5 3 0,-4 0 6 16,-1-4 12-16,-1-1 9 0,-2-2 8 0,0-1 3 15,-1-3 6-15,4-1 6 0,0 0 4 0,1 0 5 16,-2-4-2-16,6-2-4 0,-1-1-5 0,1-2-2 15,0-3 0-15,1-1 0 0,8-1-1 16,-2-1-3-16,3-2 3 0,3-1-1 0,0 1 0 16,4-2 1-16,-1 2-2 0,2 0 0 0,1 1 2 15,2 2 0-15,-2 1 3 0,0 4 2 0,-2 1 2 16,-2 4 7-16,0 2 0 0,-4 2 2 16,-1 0 0-16,-1 3-3 0,-3 3 1 0,-1 2 0 15,-1 3 0-15,0 4 0 0,-4 1 0 0,2 4-2 16,-2 4-1-16,0 1-4 0,0 5 0 0,-5-2-1 15,3 3-3-15,-5-2 2 0,4 2-6 16,-4-2 1-16,0 1-3 0,1 2-1 0,-2 0 1 16,1 1 0-16,-2 0 4 0,2 0 3 0,-1-3-2 15,0 2 0-15,0-4-5 0,1-2-2 16,-3 0-4-16,1-4-3 0,-2-2-6 0,1-1-8 16,0-1-15-16,0-3-27 0,1-1-47 0,3-4-94 15,2-1-140-15,1-3-194 0,3-3-940 0</inkml:trace>
  <inkml:trace contextRef="#ctx0" brushRef="#br1" timeOffset="-153982.39">23791 13861 1093 0,'0'0'133'0,"0"0"4"0,0 0 40 0,0 0 24 16,0 0-17-16,0 0-51 0,0 0-31 15,0 0-12-15,0 0-10 0,0 0-3 0,0 0 2 16,0 0-13-16,0 0-15 0,0 0-11 0,10 68-14 15,-12-49-9-15,-4 1-2 0,4-2-9 0,-2 1 1 16,0-2-3-16,3-1-4 0,-2-1-5 16,3-1-10-16,0-3-20 0,0-2-31 0,3-2-47 15,2-2-74-15,2-3-116 0,0-1-174 0,-2 1-915 0</inkml:trace>
  <inkml:trace contextRef="#ctx0" brushRef="#br1" timeOffset="-153805.35">23913 13668 2113 0,'0'0'40'0,"0"0"30"0,0 0 3 0,0 0-7 16,0 0-22-16,0 0-50 0,0 0-24 0,0 0-28 16,0 0-41-16,0 0-52 0,0 0-96 0,0 0-123 15,0 0-435-15,0 0 165 0</inkml:trace>
  <inkml:trace contextRef="#ctx0" brushRef="#br1" timeOffset="-153279.58">24146 14067 2218 0,'0'0'31'15,"0"0"-29"-15,0 0 25 0,0 0 16 0,0 0 16 16,0 0 2-16,0 0-9 0,0 0-7 0,0 0-18 16,0 0-9-16,0 0 2 0,0 0-11 0,0 0-2 15,-81 113-7-15,67-98-9 0,1 2-6 0,0-1-16 16,-1-1-23-16,-2 1-32 0,4-1-38 15,-1-1-51-15,1-2-87 0,2-3-115 0,5 0-120 16,1-6-492-16</inkml:trace>
  <inkml:trace contextRef="#ctx0" brushRef="#br1" timeOffset="-152678.52">24232 13829 1966 0,'0'0'-37'15,"0"0"23"-15,0 0 36 0,0 0 34 0,0 0 13 16,0 0 0-16,0 0-7 0,0 0-5 0,28 124-9 16,-22-104-2-16,-3 1-2 0,5-1-5 0,-5-1-10 15,2 0-12-15,-1-2-5 0,0-3-6 0,-2-1 0 16,1-3-1-16,-2-1-2 0,-1-3 0 15,0-2 2-15,0-2 13 0,0-2 7 0,0 0 4 16,0 0-4-16,-2-5-14 0,-2-2-6 16,0-1-5-16,0-2 1 0,-1-4-4 0,3-1 2 15,-3-3-2-15,1-2 2 0,3-1 3 0,0-2-2 16,0-1 2-16,1-2-1 0,0-2 0 0,2-1 1 16,1 1-1-16,5 2 0 0,2 2-1 0,-1 3 0 15,2 3 0-15,0 4 0 0,-1 3 0 0,2 3 0 16,0 4 1-16,-1 3 2 0,0 1 1 15,-1 0-1-15,0 1 0 0,3 3-1 0,-2 3 0 16,1 0 0-16,-1 1 0 0,-1 3 0 0,1-1 0 16,-1 2 1-16,-2-2-3 0,0 1-2 15,-4-1 0-15,2-1-3 0,-4-1 1 0,-1-1 4 16,-1 0-1-16,0-2 2 0,0 0 1 0,0 0-1 16,-8-1 4-16,-1 0-1 0,-4-1 0 0,0 1 1 15,-5-1-3-15,-1 0 0 0,3 0-1 0,-1 1-1 16,2-1-1-16,0 2-1 0,3 0 1 15,0 2 0-15,1 1 3 0,5 0-2 0,-1 1 1 16,5 2-2-16,1-1-1 0,1 0 2 0,1 2-2 16,7 1 3-16,2-1 2 0,3 1-1 15,3 1 0-15,2-2 0 0,-1 0-1 0,7 1-1 16,-1-2 0-16,0-2-2 0,-2 1-4 16,1-2-8-16,1-3-14 0,-1 1-20 0,-1-1-27 0,-1-2-44 15,-5 1-50-15,2-3-82 0,-4 0-98 0,-3 0-128 16,-2-1-660-16</inkml:trace>
  <inkml:trace contextRef="#ctx0" brushRef="#br1" timeOffset="-152428.32">24716 13544 2110 0,'0'0'45'0,"0"0"-41"0,0 0 18 15,0 0 14-15,0 0 20 0,0 0-1 16,0 0-20-16,0 0-13 0,0 0-9 0,0 0-9 16,140 25-2-16,-115-15-16 0,2-2-40 0,-4 1-66 15,0-1-100-15,-5 2-124 0,0-4-143 16,-10-1-678-16</inkml:trace>
  <inkml:trace contextRef="#ctx0" brushRef="#br1" timeOffset="-152254.79">24737 13748 1182 0,'0'0'468'0,"0"0"-448"0,0 0 18 15,0 0 24-15,0 0 22 0,0 0 3 0,0 0-17 16,0 0-24-16,0 0-22 0,0 0-20 0,0 0-13 15,0 0-27-15,141 22-64 0,-115-19-106 16,0 1-124-16,-7-1-109 0,-6 0-526 0</inkml:trace>
  <inkml:trace contextRef="#ctx0" brushRef="#br1" timeOffset="-151829.02">25197 13622 1266 0,'0'0'94'16,"0"0"30"-16,0 0 7 0,0 0 0 0,0 0-35 15,0 0-30-15,0 0-16 0,0 0-15 0,0 0-3 16,0 0 7-16,0 0 9 0,0 0 4 16,0 0 4-16,-114 59-3 0,108-42-2 0,0 1-8 15,-1 0-7-15,5 0-8 0,1 1-7 0,1-2-6 16,0 0-5-16,2 1-3 0,6-3-5 15,0-1 0-15,1-1 1 0,1 0-2 0,2-2 2 16,0-3 1-16,-1-1 3 0,5-1 4 0,-3-1 9 16,0-3 1-16,2-2 5 0,-1 0 1 0,-3 0 1 15,3-1 4-15,-2-5 4 0,-2-1 7 16,0 0-1-16,-2-3-1 0,-1 0-5 0,2-1-7 16,1-2-4-16,-3-1-4 0,-2-1 0 0,3-1-5 15,0-3 1-15,-3 1-4 0,2-2 0 0,-4 0 1 16,3 2-4-16,-4-1 5 0,-2 0-1 15,0 2 0-15,0 2 3 0,-4 1-2 0,-4 2-2 0,0 4-4 16,-4 0-3-16,1 1-5 0,-5 1 0 16,3 2-4-16,-5 3 0 0,1 1-2 0,-1 0-3 15,0 1-5-15,-1 5-11 0,3 1-17 0,0 2-34 16,1 1-42-16,0 3-60 0,2 1-90 0,-2 3-124 16,7-4-185-16,3-4-834 0</inkml:trace>
  <inkml:trace contextRef="#ctx0" brushRef="#br1" timeOffset="-147795.01">16384 11785 1690 0,'0'0'450'16,"0"0"-428"-16,0 0 20 0,0 0 25 0,0 0 3 16,0 0-11-16,0 0-30 0,-20-121-13 0,33 103 0 15,1 4-3-15,-1 0-1 0,2 4-4 0,2 1-3 16,3 3 0-16,-1 2-3 0,2 4 0 15,1 0 0-15,-1 4-2 0,0 6 0 0,-2 1-4 16,-2 3-2-16,1 2-5 0,-6 1-6 0,-1 2-7 16,-1 0-5-16,-4 0-3 0,-2-2-1 15,-4 0 3-15,0-1 6 0,0-1 7 0,-4-2 10 16,-2-2 6-16,-3 0 4 0,-1-2 3 0,1-2 4 16,-1-2 5-16,-1-3 5 0,3-2 5 0,-1 0 4 15,1-2 3-15,1-5 0 0,2-3-3 0,1 0-5 16,3-2-5-16,1-2-11 0,0 0-1 0,4-3-3 15,4 0-2-15,6-1 1 0,0-1-3 0,4 1 1 16,1 0-2-16,0 4 1 0,2 2-3 16,-1 3 0-16,1 4 2 0,-2 4-2 0,-2 1 4 15,1 1-1-15,-3 6 0 0,-1 4-1 0,-3 0 2 16,-4 2 1-16,0 3-1 0,-3 0 1 16,-2 0-4-16,-2 1-3 0,0-1-6 0,-3 1-21 15,-3-2-28-15,2-3-47 0,0 0-75 0,2-4-135 16,1-1-118-16,0-4-27 0,1 0-464 0</inkml:trace>
  <inkml:trace contextRef="#ctx0" brushRef="#br1" timeOffset="-147632.33">16834 11491 1011 0,'0'0'174'0,"0"0"-5"0,0 0 25 15,0 0 7-15,0 0-49 0,0 0-93 0,0 0-92 16,0 0-55-16,0 0-50 0,0 0-77 0,0 0-50 15,0 0-42-15,0 0 17 0,-11-15-334 0</inkml:trace>
  <inkml:trace contextRef="#ctx0" brushRef="#br1" timeOffset="-146944.54">16927 11841 764 0,'0'0'267'15,"0"0"-23"-15,0 0-16 0,0 0-28 0,0 0-67 16,0 0-41-16,0 0-12 0,0 0-4 0,0 0-16 15,0 0-17-15,83-126-10 0,-69 111-11 16,4 4 0-16,-5 2-10 0,4 4-2 0,-5 3-5 16,0 2-7-16,-1 0 0 0,-3 6-4 0,-1 2 0 15,-5 4-3-15,2 1 4 0,0 2-1 0,-4 0 2 16,0 1 1-16,0 0-1 0,0 0 4 0,-2-1-2 16,0-1 5-16,2 0-1 0,0-3 1 15,0-2 2-15,0-2-2 0,4-2 5 0,-1-4 4 16,-1-1 16-16,3 0 12 0,-2-1 9 15,1-6-1-15,2-3-15 0,2 1-11 0,1-4-11 0,-1 0-5 16,5-1 0-16,-1 0-2 0,-1 2-2 16,4-2 2-16,-1 2-2 0,-1 1-3 15,0 2 3-15,0 1-3 0,-2 3 2 0,-2 3-3 16,-1 1 1-16,2 1 0 0,-4 1-3 0,1 5 1 0,-3 1-5 16,2 3 3-16,-3 0 1 0,-1 2 3 15,1 0 1-15,0 2 0 0,-1-1 1 0,1 1-3 16,3-3 4-16,-3 1-2 0,4-2 0 15,-3 0 2-15,2-3 0 0,-3 0 2 0,3-2 1 16,-3-3 1-16,-1-1 2 0,4-1 6 0,-3 0 7 16,4-1 4-16,-3-5-1 0,4-1-7 15,3-2-5-15,-2 0-7 0,0 0 0 0,1-2 1 0,0 1-1 16,0 0 1-16,2 0-1 0,-1 2 1 16,-1 1-2-16,0 0 0 0,0 1-2 0,-2 2-2 15,-2 2-1-15,0 0-2 0,-3 2 1 0,1 0 0 16,-2 0 0-16,-1 0-3 0,0 2 3 15,0 1-1-15,0 2 0 0,3 1 5 0,-3 1-3 0,0-1 3 16,0 2-1-16,0 1 1 0,0-1-2 16,4 0 0-16,-1 0 0 0,-2-1-4 0,4-1 3 15,-2-3-2-15,3-2 2 0,-1 0 3 16,1-1 0-16,2 0 2 0,-1-1 1 0,1-4-2 16,-1-2 2-16,1-2 0 0,1 1-1 0,-1-1-1 0,1 0 0 15,0-1-1-15,1 2 0 0,-2-2 0 16,0 1 1-16,0 2-1 0,0 0 4 0,-3 3-3 15,0 0 5-15,-2 3 0 0,1 0-6 0,-2 1 8 16,0 0-5-16,1 4 2 0,-3 2 1 16,3 2-1-16,0 0-1 0,-2 2-1 0,2 0 0 15,0 0-3-15,0 2 0 0,1-1-3 0,-2 1-1 16,-1 0-4-16,3-4-11 0,-2 2-20 0,-2-3-35 16,3-2-71-16,0 0-125 0,-3-1-199 15,0-3-100-15,1 0-652 0</inkml:trace>
  <inkml:trace contextRef="#ctx0" brushRef="#br1" timeOffset="-146782.97">17787 11560 1934 0,'0'0'126'0,"0"0"-32"0,0 0 3 16,0 0 0-16,0 0-52 0,0 0-43 0,0 0-25 15,0 0-57-15,0 0-110 0,0 0-193 16,0 0-128-16,0 0-697 0</inkml:trace>
  <inkml:trace contextRef="#ctx0" brushRef="#br1" timeOffset="-145981.43">18168 11869 2115 0,'0'0'142'0,"0"0"-12"16,0 0 19-16,0 0-16 0,0 0-47 0,0 0-21 15,0 0-12-15,43-126-17 0,-32 105-19 0,0 0-10 16,4-1-6-16,-4 1-2 0,0-1 1 0,-2 0-2 16,-1 0 0-16,-1-1 0 0,2 0-7 15,-3 1-7-15,-4 0-5 0,-1 2-5 0,-1 0-6 16,-6 4-5-16,-2 1-7 0,-7 3-3 0,-3 5 4 16,-3 4 5-16,-3 3 13 0,-5 3 4 0,3 9 11 15,-1 2 4-15,0 3 1 0,4 3 4 16,2 1-2-16,2 2-1 0,4 3 1 0,3 1-1 15,8 2 2-15,3 1 5 0,1-1-2 16,1 1 6-16,11-2-5 0,-1-2 2 0,9-2 1 0,-1-2-3 16,4-2 4-16,3-2-1 0,-1-2 1 15,4-1-4-15,1-2 1 0,0-3 0 0,-1-3 0 16,-4-1 4-16,1-3 3 0,-4-2 3 0,-1-1 4 16,-2 0 4-16,1-5 0 0,-4-3 2 0,0-2-4 15,0 0-1-15,-2-2-2 0,-2-1-4 16,2-1 1-16,-7 0-7 0,0 0 3 0,-1 0-2 15,-5 0 0-15,-1-2 1 0,-1 1-4 0,-6 2-1 16,-2 0-3-16,-1 3 4 0,-3 2-4 0,-4 3-2 16,2 3 2-16,-3 2-4 0,-2 0 4 15,0 7 1-15,2 2 0 0,2 3 1 0,1 1-2 16,2 2-1-16,3-1-5 0,2 1-1 16,1 0-2-16,4-1 2 0,2 1 0 0,1-1 2 15,0-2-1-15,1 1-2 0,6-2 2 0,-3-1-4 16,4-2 0-16,1-3-3 0,2 0-1 0,1-3 0 0,-1-1 1 15,5-1 2-15,-4 0 3 0,0-2 5 16,-1-2 3-16,0-2 0 0,3 0 1 16,-4-1 0-16,0 0-2 0,0 0 3 0,-3 0 1 15,1 0-1-15,3 1 3 0,-3-1-5 0,1 0 0 16,-3 2-2-16,1 2-1 0,-5-1 4 0,3 4-2 16,-4 0 1-16,0 0-3 0,0 0 0 0,-1 1 1 15,1 5 3-15,0 0 3 0,-1 2 0 0,3 2 2 16,-3 0-3-16,0 1 2 0,1-1-4 15,0 1-1-15,1-2 0 0,0 1-2 0,4-1 2 16,-1 1 0-16,3-1 2 0,2-1-2 0,1-1 7 16,4 0 1-16,0-1 1 0,2 0 4 15,-1-1-3-15,3-2 1 0,2 0-1 0,3-3 2 16,-4 0-1-16,1 0 0 0,-4 0 4 0,1-5-2 16,-1 0 4-16,-4 1 0 0,-3-1 1 15,1 1-1-15,-5 2 2 0,-2 1 1 0,1-1-6 0,-2 2 0 16,-3 0-6-16,1 0 0 0,-1 3 0 15,3 1 1-15,1 0-5 0,0 2-3 0,-1 1-1 16,3 0-5-16,1 1 3 0,0 0 0 16,6 3-3-16,1-1-3 0,4 3-23 0,4-1-47 15,3 2-52-15,4 1-101 0,-4-5-259 0,-10-2-808 0</inkml:trace>
  <inkml:trace contextRef="#ctx0" brushRef="#br1" timeOffset="-145129.09">19596 11822 2512 0,'0'0'-46'0,"0"0"6"16,0 0 40-16,0 0 26 0,0 0-2 0,0 0-10 16,0 0-6-16,0 0-2 0,0 0 2 0,0 0-5 15,19 118 3-15,-14-77-1 0,-1 3-3 16,2 3-1-16,-2 0 0 0,2 2-1 0,-2-5-1 16,-2-1 1-16,3-2-2 0,-5-4 2 0,0-2-1 15,0-4 2-15,0-4 0 0,-3-3-3 16,-1-7 1-16,0-4-4 0,-1-3 2 0,2-6 2 15,2-1 4-15,0-3 3 0,-2-1-3 0,2-9 2 16,0-4-6-16,-3-5 2 0,-2-5 1 0,3-5-3 16,-3-2 3-16,2-3-2 0,-4-3 2 15,2-3 0-15,1-2-2 0,-2-4 3 0,5-3-3 16,1-2 0-16,1 0 0 0,0 1-2 0,0 3 0 16,2 6 2-16,3 6-1 0,-2 8 1 0,-1 6 0 15,3 8-2-15,-1 6 0 0,1 2-5 0,-1 5-1 16,2 0-2-16,-1 3-1 0,2 6 1 15,-1 0 2-15,2 4 2 0,0 1 1 16,0 1 4-16,2 1 2 0,-1-1-1 0,-2 0 4 0,4 0-3 16,0-1-1-16,-1-2 0 0,2-1-1 0,-2-2 2 15,0-3 3-15,2-4 2 0,0 0 5 0,1-2 1 16,2-3 0-16,-1-4 3 0,3-2-3 16,-4-4 2-16,3-1 1 0,-4-2 1 0,2-2-1 15,-3-3-2-15,4-1-5 0,-4-3-4 0,-1-1-3 16,0-3-1-16,-1-2 1 0,0-3-1 15,-2-1-2-15,2-1 0 0,0 0-2 0,-2 3 1 16,-5 0 1-16,0 6 4 0,-2 3 3 0,-2 5 5 16,-6 6 0-16,-2 3 0 0,-1 6-3 0,-1 4-6 15,-5 0 0-15,3 10 0 0,-6 5 5 16,4 6 9-16,1 3 4 0,3 3 3 0,-1 4-3 16,6 1-4-16,1 0-6 0,3 1-1 0,3 2 0 15,0-3 0-15,3-2-1 0,6-1-3 0,3-1-5 16,5-1-3-16,2-1-7 0,3-1 0 15,0-3-5-15,-1-3-12 0,2-2-13 0,2-3-33 0,-3-2-57 16,-1-6-80-16,-1-1-145 0,-3-3-125 16,-5-2-117-16,-6 0-246 0</inkml:trace>
  <inkml:trace contextRef="#ctx0" brushRef="#br1" timeOffset="-144967.94">19775 11632 1576 0,'0'0'282'15,"0"0"-134"-15,0 0-16 0,0 0-2 16,0 0-42-16,0 0-53 0,0 0-26 0,0 0-1 16,0 0-1-16,0 0-6 0,0 0-3 0,135 13-17 15,-91-5-54-15,0 1-103 0,-1 2-187 16,-8-4-142-16,-12-1-773 0</inkml:trace>
  <inkml:trace contextRef="#ctx0" brushRef="#br1" timeOffset="-144799.25">20410 11852 2135 0,'0'0'135'0,"0"0"-31"0,0 0 11 15,0 0 2-15,0 0-48 0,0 0-34 0,0 0-14 16,0 0-12-16,0 0-22 0,0 0-29 0,0 0-48 16,0 0-106-16,0 0-219 0,117 2-181 15,-112 1-792-15</inkml:trace>
  <inkml:trace contextRef="#ctx0" brushRef="#br1" timeOffset="-144021.86">17325 12339 536 0,'0'0'88'0,"0"0"21"0,0 0 39 15,0 0 25-15,0 0 7 0,0 0-13 16,0 0-2-16,0 0 7 0,0 0-19 0,0 0-24 16,0 0-30-16,0 0-18 0,0 0-9 0,-99-70-10 15,98 65-6-15,-4 3-5 0,1 0 0 0,-1 0-7 16,0 2-7-16,-4 0-9 0,-1 0-15 0,-2 5-2 16,-2 3-6-16,-3 1 1 0,-3 4 4 0,0 2 6 15,-1 2 1-15,0 2 3 0,3 1 4 16,1 1-5-16,3 1 5 0,2 0-4 0,4 0 0 15,3-1 0-15,2 0-2 0,2 1-3 0,1-1-5 16,3 1-1-16,3-1-5 0,2-2 0 0,6-1 0 16,2 1 0-16,1-4-1 0,3 0-2 15,3-4 0-15,0 0-2 0,3-2-1 0,0-4 0 16,3 0-5-16,-4-3-3 0,1-2-3 0,0 0-3 16,-3 0-1-16,-3-3-3 0,-6-2-4 15,2-2-3-15,-6-2-2 0,-4 0-8 0,-1 0-3 16,-4-2-10-16,-1 1-5 0,-2-1-7 0,-7-1-1 15,-1-1 2-15,-6 2 3 0,2-1 12 0,-5 0 12 16,0 2 13-16,2-2 11 0,0 3 8 16,-1-1 6-16,3 3 5 0,2 0 9 0,2 1 6 15,1 3 8-15,5-1 6 0,-1 2 2 0,4-1-1 16,1 2-7-16,1 0-13 0,0 1-10 0,1 0-2 16,2 0 4-16,4 0 6 0,1 0 0 0,3 0 0 15,-1 0-6-15,2 0-6 0,1 0-1 0,3 1-7 16,-1 0 2-16,3 1-6 0,1-1-9 15,1 0-24-15,0 0-57 0,0 0-101 0,1 0-185 16,-8 1-139-16,-3-1-756 0</inkml:trace>
  <inkml:trace contextRef="#ctx0" brushRef="#br1" timeOffset="-143662.51">17619 12533 1688 0,'0'0'375'16,"0"0"-357"-16,0 0 31 0,0 0 52 0,0 0-1 15,0 0-25-15,0 0-22 0,0 0-2 0,0 0-9 16,0 0-8-16,123 6-14 0,-114 6-6 15,-4 1 0-15,1 1-5 0,-4 1-3 16,-2 3-1-16,0 0-1 0,-2 0 0 0,-5 2 2 0,-1 0-3 16,1-1-1-16,-2 0 4 0,0-2-4 15,0 0 0-15,1-1-1 0,4-1-1 0,1-1 1 16,0 0-2-16,3-3 1 0,0 0-4 0,1-2-4 16,6-2-9-16,-1-1-16 0,2-2-20 0,1-2-27 15,1-2-30-15,3 0-41 0,-1-4-40 0,-2-2-56 16,3-1-66-16,-4 0-42 0,-5-2 6 15,2 3 70-15,-6 2-215 0</inkml:trace>
  <inkml:trace contextRef="#ctx0" brushRef="#br1" timeOffset="-143175.05">17662 12700 255 0,'0'0'170'0,"0"0"-14"16,0 0 40-16,0 0 13 0,0 0-21 0,0 0-30 16,0 0-56-16,0 0-42 0,0 0-29 0,0 0-7 15,0 0 19-15,0 0 9 0,0 0 0 0,-9-29-13 16,30 32-9-16,3-2-9 0,2 2 1 0,3-2 1 15,-2-1 6-15,3 0 4 0,-2 0-1 16,0 0 3-16,2-5 0 0,-1 0-1 0,1 1 3 16,-5-2-2-16,2 0-4 0,-6 0-9 0,-4 0-2 15,-4-1 0-15,-4 1 9 0,-6-2 11 16,-2 0 7-16,-1 1 1 0,0-1-9 0,-4 0-8 16,-5 0-10-16,-3 1-7 0,-1 1-3 0,-3 3-2 15,0 0-2-15,3 3 0 0,-5 0 1 0,3 2-3 16,-1 5 2-16,4 1-3 0,0 2 1 15,3 2-1-15,-1 5-3 0,7 1 0 0,-1 1-1 16,4 2 0-16,0 1-1 0,5 0-2 0,1 2 0 16,2 0 2-16,1 2 0 0,1 1-2 0,2 1 0 15,2 2 2-15,-1 0 9 0,-1 1 10 16,5-1 4-16,-4 0-2 0,0-1-3 0,2-2-5 16,-5 1 0-16,-2-2 4 0,-3-3 0 0,-4-2 4 15,-1-3 2-15,0-3 0 0,-3-3 2 16,-7-3-5-16,-1-3-2 0,-8-2 1 0,2-3-1 15,-4-1-3-15,-1 0 2 0,-1-2-3 0,-4-4 4 16,3-4 5-16,-3 0 2 0,5-3 9 16,0-2-1-16,3-1-6 0,3-1-6 0,4-2-11 15,8-2-3-15,-1 0-4 0,5-2-2 0,5 0-4 16,5 1-1-16,5-1-8 0,4 2-1 0,4 3-11 16,4 0-18-16,1 1-24 0,-2 3-49 0,4 0-85 15,1 2-138-15,2 2-160 0,-8 2-73 0,-10 3-580 16</inkml:trace>
  <inkml:trace contextRef="#ctx0" brushRef="#br1" timeOffset="-142973.59">18343 12771 1033 0,'0'0'320'0,"0"0"-172"0,0 0 34 15,0 0 49-15,0 0-36 0,0 0-59 0,0 0-25 16,0 0-12-16,78 123-26 0,-68-100-19 15,-4-1-17-15,0-2-11 0,-5 0-11 0,-1-1-13 16,-6-1-10-16,-4-2-23 0,-3 1-50 0,-5-1-86 16,1-1-161-16,-7 2-174 0,9-6-490 15,3-3 439-15</inkml:trace>
  <inkml:trace contextRef="#ctx0" brushRef="#br1" timeOffset="-142597.45">18864 12471 2014 0,'0'0'105'0,"0"0"24"16,0 0 5-16,0 0-1 0,0 0-47 0,0 0-36 0,0 0-9 15,0 0 7-15,0 0-5 0,0 0-12 0,-25 122-8 16,23-92-11-16,-2 2-6 0,3 0-6 16,-1-3-8-16,0 2-12 0,-2-2-11 15,1 0-15-15,2-1-33 0,-1 0-40 0,2-5-59 16,-1-3-84-16,1-3-124 0,0-8-98 0,0-2-588 0</inkml:trace>
  <inkml:trace contextRef="#ctx0" brushRef="#br1" timeOffset="-142156.5">18838 12438 1688 0,'0'0'164'15,"0"0"-21"-15,0 0-3 0,0 0-12 16,0 0-34-16,0 0-39 0,0 0-6 0,0 0-3 16,0 0-6-16,0 0-1 0,116-1-6 0,-93 16-2 15,0 0-8-15,-2 0-11 0,-6 1-3 0,1 0-8 16,-5 0-2-16,-3 0-1 0,-4 0-5 15,-4 0-2-15,-1-2-5 0,-9-1-4 0,-7 0-2 0,-4-1 2 16,-1-1 4-16,-7-2 8 0,5-1 6 16,-4-1 1-16,6-1-1 0,2-3 0 0,2-1 0 15,5-2 0-15,5 0 2 0,3 0-2 0,1 0-1 16,4 0-10-16,0 0-1 0,5-1 1 0,1-1-3 16,8 1 13-16,0-2 0 0,5 3 1 15,0 0 7-15,4 0-7 0,-1 5 2 0,5 2 0 16,-5 2-4-16,5 1 2 0,-3 3 4 0,-3 2-1 15,-2 0 6-15,2 1 1 0,-2 0 5 16,-6 2 1-16,3-2-1 0,-6 0 2 0,-5 0-2 16,0-1 6-16,-5-1 6 0,0-2 2 0,-8-1-1 15,-3-2-4-15,-6 0-7 0,1-2-5 0,-9 0-3 16,0-2-3-16,-5 0-1 0,-2 0 1 16,-2-3-1-16,3 0-2 0,1 1-4 0,7-3-1 15,2 0-8-15,4 0-9 0,5 0-20 0,3 0-30 16,5-4-38-16,2 1-65 0,-1-2-101 0,3 0-119 15,0 3-103-15,4-1-547 0</inkml:trace>
  <inkml:trace contextRef="#ctx0" brushRef="#br1" timeOffset="-141212.22">19365 12778 1795 0,'0'0'605'16,"0"0"-560"-16,0 0 8 0,0 0 17 16,0 0 4-16,0 0-20 0,0 0-13 0,126-50-1 15,-106 52-3-15,-1 7-9 0,0 0-7 0,-2 2-2 16,1 2-4-16,0 2-3 0,-6 1-6 16,1 1-4-16,-5 0 1 0,-2 3-2 0,-5-2 4 15,-1 2-2-15,-4 0 2 0,-4-2 0 0,-6 0 0 16,2 1 0-16,-4-2-2 0,2 0 0 0,-1 1 1 15,-1-2 2-15,3 0 1 0,2 0 0 16,1-1-3-16,3-1 1 0,-1 1-2 0,6-4-1 0,2 1-1 16,0-3-2-16,5 0-2 0,3-2-1 15,5 0-2-15,2-4 1 0,3 0-5 0,3-2-5 16,1-1-10-16,-1 0-11 0,5-4-8 0,-4-2-7 16,-1-1-4-16,-1 0-5 0,-3-2-5 15,-3-1-12-15,-4-1-21 0,-3-1-26 0,-5 0-40 16,-2-2-16-16,-9-1 10 0,-3-1 27 0,-6-3 48 15,-2 1 35-15,-2-2 21 0,0 1 2 0,-4-1 4 16,2 0 3-16,-3 4 13 0,3-2 21 16,-3 3 35-16,5 2 45 0,-2 3 44 0,1 2 22 15,6 4-7-15,1 1-30 0,6 3-33 0,2 0-30 16,5 0-16-16,3 5-8 0,0 1-6 0,0 2 4 16,6 2 8-16,5 0 4 0,2 2 1 15,6-1 1-15,3 0-2 0,4-1-7 0,1 0 1 16,4 1-6-16,2-2-4 0,0 0 1 0,1 1-1 15,-3-4 7-15,1 0 4 0,-1-2 2 0,-1 0 5 16,-2-3 0-16,-1 0 3 0,2-1 2 16,-3 0 2-16,4 0-4 0,0 0-10 0,-2 0-12 15,-4-2-8-15,2-3-6 0,-7 1-1 0,-4-3 1 16,-3 0-2-16,-3-2 4 0,-1 1 0 0,-7-1 0 16,-1-2-2-16,0 2-2 0,-4 0 1 15,-4 0-2-15,-3 1-1 0,-2 2-2 0,-3 1-2 16,-4 2-1-16,3 1 2 0,-2 2-2 15,1 0-2-15,-1 6 2 0,1 1 0 0,4 3-1 16,-4 0 2-16,7 3-1 0,0 1-4 0,0 4 7 16,3-1-1-16,1 2 0 0,2 1 3 0,-1 2-3 15,6 1 1-15,-1 1 2 0,1 5 4 0,1 0-2 16,6 2 2-16,2 1 0 0,2 1-7 0,3-1 6 16,1 2-1-16,1-1 1 0,1 0 3 15,-2 0 0-15,3-1 0 0,-2 0 2 0,-3 0 1 16,-1 0-4-16,-2-2 2 0,-2 0 1 0,-4-5-2 15,2-1 3-15,-6-3-2 0,0-3 0 0,-2-3-1 16,-6-1 2-16,-1-5 1 0,-3-3-2 0,-5-3-1 16,-2-2-3-16,-1-1-4 0,-2 0 1 15,-4-3-2-15,0-2 2 0,3-3 0 0,-4-3 0 16,5 1-1-16,-3-3-3 0,0-2-3 0,2-1 0 16,-2-3-3-16,3 0 1 0,4-2 2 15,4-1-2-15,3 3-1 0,3-1-4 0,4 2-4 16,4 1 4-16,0-1-2 0,2 0 4 0,8 0 0 15,2 0 2-15,6 1-2 0,3-2 1 0,3 2-1 16,6 0-7-16,5-2-5 0,-1 1-5 0,4 1-8 16,-2-2-4-16,3 1-7 0,1 0-13 15,-1-1-13-15,-3 1-37 0,0-1-53 0,-3 1-71 16,-2 0-81-16,1 4-57 0,-8 2-63 16,-11 5-568-16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6T15:39:09.571"/>
    </inkml:context>
    <inkml:brush xml:id="br0">
      <inkml:brushProperty name="width" value="0.05292" units="cm"/>
      <inkml:brushProperty name="height" value="0.05292" units="cm"/>
      <inkml:brushProperty name="color" value="#FF0000"/>
    </inkml:brush>
  </inkml:definitions>
  <inkml:trace contextRef="#ctx0" brushRef="#br0">1708 1094 740 0,'0'0'48'0,"0"0"125"16,0 0 58-16,0 0 62 0,0 0-7 0,0 0-53 15,0 0-60-15,0 0-46 0,0 0-23 16,0 0-52-16,0 0-14 0,0 0-23 0,-41-57 8 16,41 69 7-16,0 6-6 0,0 3-4 0,0 7-5 15,3 5-1-15,4 16-7 0,3 10-2 0,0 5-13 16,2 3 7-16,-2-10-9 0,-1-7 5 0,-3-5-16 16,-2-2-25-16,-1-3 0 0,0-1-26 0,0-2-12 15,-2-3-28-15,0-3-66 0,1-3-84 16,1-3-126-16,1-3-34 0,-4-8 44 0,0-5-240 0</inkml:trace>
  <inkml:trace contextRef="#ctx0" brushRef="#br0" timeOffset="278.12">1629 1141 1998 0,'0'0'-5'0,"0"0"59"16,0 0 35-16,0 0 3 0,0 0 24 15,0 0-107-15,0 0 9 0,0 0 3 16,0 0 15-16,0 0 13 0,0 0-6 0,0 0-15 16,98-26-16-16,-75 39 3 0,4 1-13 0,-3 2 8 15,0 0-2-15,-2 0-17 0,-3 2 3 0,-4-2 6 16,0 2-3-16,-2 1-3 0,-3 3 10 0,-7 1-21 16,-2 0 15-16,-1-3 7 0,-7-4 0 0,-4-3 11 15,-1-1-7-15,0 0 7 0,-1-2-11 16,-3-2 1-16,3-2-10 0,-3-2-13 0,2 0-17 15,0-3-40-15,-1-1-48 0,4 0-73 0,0-4-115 16,1-1-102-16,2-1-60 0,5 3-506 16</inkml:trace>
  <inkml:trace contextRef="#ctx0" brushRef="#br0" timeOffset="663.76">1969 1768 1979 0,'0'0'-26'0,"0"0"35"15,0 0 38-15,0 0 38 0,0 0-5 0,0 0-14 16,0 0-7-16,0 0 12 0,0 0-4 0,0 0-3 16,0 0-11-16,0 0-27 0,51-140 2 0,-40 106-16 15,1-4 0-15,-3-4-6 0,-1 4-1 16,-2 0-9-16,1 4-2 0,-4 1 8 0,2-2-19 15,-2-2 17-15,1 0-18 0,-1 1 9 0,-1 0 4 16,-2 5 5-16,0 3 15 0,0 7-22 16,0 5 23-16,-2 6-23 0,-3 4-5 0,3 4-19 15,-1 2-22-15,-2 1 12 0,3 9 9 16,-4 4 38-16,2 7 2 0,2 3 13 0,-2 14-9 16,1 12-7-16,3 5-4 0,0 5-7 0,6-10 7 15,1-5-6-15,1-4 19 0,0-5-12 0,2-1 2 16,0-3-4-16,-1-3 0 0,2-1-9 0,0-3-10 15,0-3-13-15,-1-2-31 0,2-2-15 0,0-2-37 16,2-2-58-16,-3-3-79 0,-1-4-115 16,0-1-35-16,-4-4 49 0,-2-1-281 0</inkml:trace>
  <inkml:trace contextRef="#ctx0" brushRef="#br0" timeOffset="827.04">1869 1553 2357 0,'0'0'52'15,"0"0"1"-15,0 0 0 0,0 0-21 16,0 0-9-16,0 0-11 0,0 0-6 0,0 0-1 16,0 0-4-16,0 0-7 0,0 0-10 15,133-70-35-15,-92 59-91 0,0 3-182 0,0 2-206 16,-10 4-33-16,-9 1-399 0</inkml:trace>
  <inkml:trace contextRef="#ctx0" brushRef="#br0" timeOffset="993.66">2588 1706 2695 0,'0'0'58'0,"0"0"53"0,0 0 14 16,0 0-13-16,0 0-54 0,0 0-35 0,0 0-27 16,0 0-13-16,0 0-8 0,0 0-26 0,0 0-23 15,0 0-61-15,0 0-107 0,34-35-205 0,-22 30-207 16,-4 4-832-16</inkml:trace>
  <inkml:trace contextRef="#ctx0" brushRef="#br0" timeOffset="1362.02">3025 1659 1965 0,'0'0'-51'0,"0"0"-50"0,0 0 84 0,0 0 124 16,0 0 65-16,0 0-62 0,0 0-56 0,0 0-15 15,0 0-1-15,17-120 6 0,-12 102-14 0,-2 0 6 16,4 1-3-16,-4 1-6 0,-1 1 6 15,2 3 1-15,-2 4-5 0,-2 3 4 0,1 3 3 16,-1 2-15-16,0 0-11 0,0 0-32 0,0 2-34 16,0 4-22-16,0 2 13 0,0 4 32 15,1 5 20-15,1 5 30 0,3 1-8 0,-3 3-3 16,1-3-2-16,2 1-3 0,-2-2-11 0,-1-1-24 16,4-2-26-16,-3-1-80 0,4-4-107 0,-1-1-153 15,2-4-75-15,0-3-283 0,-5-3 430 0</inkml:trace>
  <inkml:trace contextRef="#ctx0" brushRef="#br0" timeOffset="1516.3">3080 1158 2661 0,'0'0'-9'0,"0"0"44"0,0 0 16 0,0 0-25 15,0 0-37-15,0 0-95 0,0 0-32 0,0 0-27 16,0 0-61-16,0 0-38 0,0 0-129 15,0 0-54-15,0 0 53 0,0 0-226 0</inkml:trace>
  <inkml:trace contextRef="#ctx0" brushRef="#br0" timeOffset="2975.71">3238 1640 2691 0,'0'0'16'0,"0"0"47"0,0 0 20 15,0 0-11-15,0 0-56 0,0 0-20 0,0 0-14 16,-35-124 5-16,45 104-1 0,0 2 3 0,1 3 2 16,4 3-12-16,-3 4 10 0,1 2-13 0,3 4 7 15,-2 2-2-15,3 0-1 0,-2 7 0 0,1 3 1 16,-2 5 5-16,2 3-11 0,-3 1 12 16,-3 1-11-16,0 1 2 0,0 0 4 0,-2-1-1 15,-4-1 2-15,3-1 3 0,-3-1 10 0,1-2 0 16,-2-4 9-16,-1 0 1 0,2-4 0 0,-3-4 3 15,0-2 7-15,-1-1 21 0,0 0 21 16,1 0 31-16,-1-2 6 0,0-4-8 0,1-1-31 16,-1-6-26-16,0 1-25 0,0-4-10 0,0-3 9 15,2 1-16-15,3-3 5 0,-1-1-10 16,3 2-3-16,2 1-4 0,-4 3 1 0,3 5-1 16,0 2-17-16,1 3-2 0,0 1-18 0,3 3-7 15,-1 1-1-15,1 1-3 0,2 0-3 16,0 7 7-16,-2 3 16 0,-1 2 6 0,-2 4 19 15,-1 1 3-15,-2 0 4 0,0 1 3 0,-3 0 6 16,1-1 9-16,-2-1 3 0,0-2 9 0,-2 0 0 16,1-4 6-16,-1-1 12 0,0-5 13 0,0-1 15 15,0-3 11-15,0 0 9 0,1 0-2 0,0-1 6 16,2-3-7-16,-2 0-5 0,1-1-26 0,-2-4-19 16,1 0-14-16,3-4-18 0,1-1 9 15,-2 0-9-15,4-2 1 0,-2-1-8 0,2-1 1 16,3 0-8-16,-2-1-7 0,0 1 1 0,3 1-20 15,-4 0 4-15,3 1-10 0,4 4 3 16,-4 0-7-16,1 4-3 0,-1 2-10 0,-1 4-16 16,-3 2 2-16,2 0-8 0,-1 3 20 15,-3 3 23-15,2 3 27 0,-2 3 18 0,-2 3 8 16,4 1 9-16,-4 0-8 0,4 1 11 0,-3 1-9 16,-1-3 0-16,4 1 1 0,-3-3-3 0,5 1 9 15,-3-2-3-15,8-3 15 0,-2-1-2 0,2-2 5 16,0-2-1-16,4-1 1 0,-3-2 4 0,4-1 4 15,-1 0 5-15,-2-5-3 0,1 0 8 16,-3-2-4-16,-2-1 13 0,-1 0-1 0,1-3 0 16,-2-1 2-16,-1 1-14 0,0-1 4 0,-4-1-10 15,-1 0-3-15,2 0-3 0,-3 0-1 0,-1-1-6 16,-1 1 3-16,0 0 2 0,0 1-12 0,0 0 8 16,-3 0-14-16,-4 0-4 0,2 3-7 15,-4 1-5-15,1 1 0 0,-1 1-14 0,-1 2 9 16,5 0-12-16,-2 3 4 0,-1 0-11 0,3 1-6 15,-2 0-11-15,0 1-8 0,3 1 13 0,-2 2-16 16,3 1 12-16,0 0-8 0,-2 1 2 16,3 2 7-16,1-1 5 0,0 1 12 0,0-1 1 15,1 0 14-15,0 0-9 0,0-1 0 0,0-2-4 16,1 0-2-16,1 0 2 0,5-1-1 16,-3 1 16-16,1-1-4 0,-1 1 15 0,-1-1-1 15,2 0-3-15,-3-1 0 0,1-1-1 0,2 0 11 16,-2 0-10-16,-3 1 16 0,2-1-10 0,2 0-3 15,-2 0 8-15,0 0-7 0,0 0 5 16,3 2-1-16,-2 0 3 0,4 1-8 0,-3-1 9 16,3 2-5-16,-3-2-1 0,4 1 6 0,2 1-4 15,-1 0 2-15,2-1 7 0,1-1 13 0,4-1-5 16,-2-1 3-16,4-1-1 0,0 0-6 0,-1 0 7 16,2-4 3-16,1-1-1 0,-1-2-4 0,-1 0 7 15,-3-1-1-15,3-1-1 0,-2-1 6 16,-1-2-1-16,-3 0 2 0,2 0-2 15,-3-1 3-15,-1-1-5 0,-3 0 2 0,0 3 1 0,-5 0 2 16,2 0 1-16,-4 3 4 0,0-1-5 16,0-2-25-16,-2 3-5 0,-2-3-20 0,-3 2-9 15,0 1-15-15,-2 2-4 0,0 1-15 0,-3 3 3 16,2 2 26-16,-1 0-16 0,-3 7 17 0,1 8 2 16,0 7-12-16,-1 7 9 0,4 1 2 15,6 4 9-15,4-2 5 0,0 2 16 0,4 0 9 16,6 3 6-16,6 0 4 0,-2 2 0 0,6 0-8 15,-1 2 0-15,3-2 13 0,2-3-1 16,-3-1 8-16,1-2-3 0,0-3-3 0,-3 0 5 16,0-3 7-16,-4-2 0 0,-1-3-8 0,-4-2-3 15,0-3-13-15,-6-2 6 0,-2-4 5 0,-2-1 10 16,0-5 12-16,-2-1 5 0,-6 0 4 0,-3-3-13 16,0 0-3-16,-4-1-16 0,-2-4 6 0,-2-5-7 15,3-4-1-15,0-3-8 0,0-3-24 16,2 0-1-16,2-4-15 0,1 0-7 0,2-1 8 15,1-2 0-15,1 3-6 0,5-1 4 16,-2 3 0-16,4 0-7 0,0 2 8 0,0 2-3 0,4 1-1 16,4 1 1-16,0-2 6 0,2 3 3 15,1-1-1-15,1 0 9 0,0-2 0 0,4 3 7 16,-2-2-1-16,4-1 6 0,0 0-5 16,-2 0-2-16,4 0 9 0,0-3-9 0,-1 1 10 15,0-1 3-15,-1 1-6 0,-3 0-4 0,1 3 7 16,-1 3 2-16,-1 3 2 0,-3 2 12 0,-3 4-14 15,-2 2 1-15,0 2-9 0,-4 0-1 0,3 1 4 16,2 6-12-16,-2 1 14 0,1 2-9 16,1 3 1-16,-3-1 1 0,3 1 4 0,-5-2-7 15,2-1-3-15,-2 1-4 0,0-3-36 0,0-1-22 16,-2-3-51-16,2 0-61 0,0-2-107 0,1-2-103 16,0 0 6-16,-2-5 9 0,6-3 88 0,-4 0 84 15,-2 2-113-15</inkml:trace>
  <inkml:trace contextRef="#ctx0" brushRef="#br0" timeOffset="3094.94">4755 1370 177 0,'0'0'93'0,"0"0"-16"0,0 0 8 16,0 0-13-16,0 0-14 0,0 0-30 16,0 0 5-16,0 0-5 0,-58-128 13 0,55 116-11 15,0 3-48-15,0 2-72 0,3 2-41 0,0 2 3 16,3 2 21-16,1 1 68 0,3 0 13 0,-2 3 7 16,4 4-61-16,0-1-4 0,-6-1 84 0</inkml:trace>
  <inkml:trace contextRef="#ctx0" brushRef="#br0" timeOffset="3681.82">4827 1418 0 0,'0'0'167'0,"0"0"-57"0,0 0 87 0,0 0 69 16,0 0 64-16,0 0-16 0,0 0-67 16,0 0-50-16,0 0-35 0,0 0 6 0,0 0-6 15,0 0 0-15,0 0-24 0,0 0-20 0,28 78-23 16,-26-83-13-16,0-2-18 0,4-3-33 0,-2-2-8 16,5-4-20-16,0 0 4 0,1-1-3 0,1-2-5 15,-2 2-12-15,-1 3-7 0,-1 2 9 16,0 3-11-16,1 1 9 0,-2 1-25 0,0 0-15 15,3 3-11-15,-2 0-3 0,-2 3 13 0,4 1-1 16,1 5 12-16,-2 7 5 0,-1 3 18 0,-1 2 7 16,-5 0 16-16,6 1 0 0,-4-1-5 15,-2 1 12-15,4-3-10 0,-1-1 7 0,1-2-1 16,-1-3 1-16,4-2 0 0,-5-2 8 0,3-2 8 16,-3-2 8-16,-1-1 22 0,3 0 8 15,-2 0 17-15,1-6-13 0,3-1-10 0,1-4-18 0,0-2-27 16,0 0 0-16,1-3-9 0,1 2 3 15,-1-3-3-15,1 2 3 0,-1 2-12 0,-2 0 1 16,-3 1 10-16,5 3-22 0,-4-1 19 0,2-1-15 16,1 0 2-16,-1 1 2 0,1 0-7 15,-2 2-11-15,0 2-17 0,-2 3 1 0,-2 1-14 16,3 2 22-16,-3 0 6 0,0 3 24 0,-2 3 7 16,1 3 17-16,2 4 11 0,0 3-27 0,-1 4 10 15,0-1-17-15,1-1 1 0,0-5 10 16,0 1 0-16,0-2-6 0,4-1-2 0,-1-1 6 15,-1-4-5-15,1 0 7 0,-2-3-8 0,3 0 7 16,-2-3-1-16,1 0 13 0,-1-2 14 0,1-2-4 16,1-3 4-16,3-3-13 0,-2-1-4 15,0-1-7-15,2-2 6 0,-2 2-4 0,-1 2 5 16,-3 1 13-16,-1 0-9 0,2 0 3 0,-1 0-15 16,2 0-5-16,-3 0 5 0,2 1 14 0,-2 1 4 15,-1 1-12-15,1 3-5 0,-2 2-16 0,1 1 7 16,-1 0-6-16,-1 1 16 0,1 6-2 15,1 4-3-15,-1 4 9 0,2 0-11 0,1 1 1 16,-2 1-6-16,2-3 0 0,1 4-20 0,3-1-10 16,3 0-35-16,1-2-56 0,7-2-71 0,2-4-165 15,-4-3-218-15,-7-3-880 0</inkml:trace>
  <inkml:trace contextRef="#ctx0" brushRef="#br0" timeOffset="3847.63">5524 968 2910 0,'0'0'-29'0,"0"0"51"15,0 0 17-15,0 0 1 0,0 0-27 16,0 0-75-16,0 0-44 0,0 0-49 0,0 0-44 16,0 0-48-16,0 0-128 0,0 0-141 0,0 0-16 15,-5 10-271-15</inkml:trace>
  <inkml:trace contextRef="#ctx0" brushRef="#br0" timeOffset="4548.29">6100 1228 1778 0,'0'0'-184'0,"0"0"72"0,0 0 219 15,0 0 43-15,0 0-2 0,28 143-42 16,-20-96-30-16,-3 0 4 0,0-1-24 0,0 3 3 16,0 1-10-16,-1 0 5 0,2 2-17 0,-3-5 0 15,1-3 2-15,-2-3-5 0,-2-4 2 16,0-4-10-16,-3-4 4 0,-1-4-11 0,-2-5 12 15,2-5 7-15,0-4 6 0,-2-4 19 0,3-5 15 16,-1-2 9-16,1-1-18 0,-2-8-8 0,-1-5-38 16,0-5-12-16,2-7-6 0,1-5-6 0,0-7 4 15,3-6-10-15,3-5 3 0,6-6-19 0,5-6 2 16,3-4-13-16,2 2-5 0,-1 7 6 16,0 9 6-16,-5 11 13 0,1 5 5 0,-2 4 18 15,0 2-22-15,2 2 0 0,-1 3-11 0,1 3-21 16,-2 4 5-16,2 6-9 0,-3 4 17 15,0 3-3-15,0 7 26 0,-1 7 2 0,-2 10-6 16,-1 4 4-16,-3-1-12 0,-4-1 8 0,-3-5-2 16,-4-1 15-16,-2-3-4 0,-1-1 7 15,-2-3 2-15,2-2-2 0,1-1 3 0,1-3-1 16,0-2 2-16,4-2-12 0,1 0 7 0,1-2-12 16,2-1 1-16,0 0-5 0,0 0-20 0,0 0-9 15,5-4-13-15,2 2 18 0,5-2 5 16,1-3 19-16,8-1 0 0,2-3-13 0,4-1-11 0,0-2-13 15,-1-1-3-15,4-1-11 0,-7 1 10 16,-1 1 1-16,-4 2 24 0,-1 0 14 0,2-2 11 16,1-2 17-16,1-1-8 0,-1-2 27 0,0-1 9 15,-1 2 37-15,-6 0 29 0,0 0 28 0,-4 5 13 16,-4-1-8-16,-4 5-17 0,-1 2-42 16,-4 2-23-16,-3 4-34 0,-4 1-3 0,-2 0-13 15,-3 5 5-15,2 3-8 0,-1 2-8 0,0 4 15 16,0 0-11-16,4 3 14 0,0 4-15 0,1 4 0 15,5 3-28-15,4-2-10 0,1-4-13 16,8-3-38-16,5-5-14 0,3-1-54 0,4 0-79 16,4-4-152-16,4 0-116 0,-7-3-4 0,-2-3-372 15</inkml:trace>
  <inkml:trace contextRef="#ctx0" brushRef="#br0" timeOffset="5328.44">7562 1414 2747 0,'0'0'-120'0,"0"0"55"0,0 0 7 0,0 0 51 15,0 0 1-15,0 0 4 0,0 0-10 16,0 0 2-16,30-116 14 0,-13 95-17 0,2-1 22 16,4 0-14-16,-1 1 12 0,3 1-7 0,-2 3 3 15,1 4 3-15,-5 4-23 0,2 4 10 0,-4 3-23 16,-2 2 6-16,0 1-6 0,-2 7 13 0,-2 3 4 15,-1 3-5-15,-3 4 27 0,1 6-14 16,-2 6 17-16,-1 3-7 0,-3 1-2 0,-2-7-1 0,0-4-2 16,0-8 8-16,0-2-7 0,0-2 7 15,1-5-6-15,1-1 6 0,-2-4 0 0,2-1 23 16,-1 0 11-16,2 0 15 0,0-4 9 0,0-4-20 16,5-3-13-16,-2 1-25 0,1-2-2 0,1 1-10 15,2-1 12-15,-1-2 4 0,-1-1-14 16,4 0 2-16,0-3-22 0,0-1 5 0,3 1-13 15,-2 0 4-15,1 2-14 0,0 2-12 0,-2 3 5 16,1-1-30-16,-3 6 5 0,0 3-20 16,0 1 6-16,-1 2 6 0,-3 4 20 0,-2 4 29 15,0 4 3-15,-1 0 29 0,0 2 8 0,-3 8 14 16,0 3-1-16,0 4 2 0,0 1-9 16,1-5-7-16,1-5 6 0,1-5-2 0,1-3 2 15,2-1-1-15,-1-3 9 0,4-1 0 0,-2-2 19 16,1-5 9-16,2 0 2 0,-1 0 11 0,3-5-5 15,0-3 1-15,0-3-11 0,-1-3-3 16,1 0-9-16,-3 2-10 0,-2-1 10 0,-2 2-14 16,4-3 2-16,-4-1-11 0,0-2-4 0,3-3-11 15,-2-1-4-15,2-3-1 0,0 1-16 0,-2-1 16 16,-2 2-10-16,1 3 17 0,1 2 0 0,-5 3 8 16,2 3 4-16,-3 3 2 0,0 3 1 0,0 4-15 15,0 1-15-15,0 0-13 0,-3 4 21 16,2 4 1-16,-4 3 28 0,1 2 9 0,1 5-12 15,-3 0 9-15,3 1-9 0,0 4-1 16,-1-2-13-16,3 1 7 0,1 1-20 0,0 2-14 16,4-1-4-16,2-4-39 0,3-6-25 15,1-7-28-15,0-4-34 0,1-1-64 0,4-2-108 0,-2 0-118 16,-3-4-39-16,-4 2-367 0</inkml:trace>
  <inkml:trace contextRef="#ctx0" brushRef="#br0" timeOffset="5448.12">8483 841 2204 0,'0'0'205'0,"0"0"-205"0,0 0 2 0,0 0-23 15,0 0-97-15,0 0-136 0,0 0-101 0,0 0-137 16,0 0 38-16,0 0 83 0,0 0 25 0</inkml:trace>
  <inkml:trace contextRef="#ctx0" brushRef="#br0" timeOffset="6528.81">8573 1357 2486 0,'0'0'67'0,"0"0"6"0,0 0 32 0,0 0-48 16,0 0-35-16,0 0-26 0,0 0 5 15,0 0 0-15,0-135-20 0,7 114 21 0,2 1-23 16,1 1 7-16,0 3 0 0,0 4-11 0,-1 1-7 15,2 5-10-15,-2 2 7 0,0 4-12 0,-1 0 24 16,-1 2-2-16,1 6 12 0,1 4 4 16,0 1 5-16,-2 3 7 0,2 3-4 0,-1 3 12 15,2 4-14-15,1 5 6 0,5 3-9 0,-4-1 7 16,1-6-3-16,-1-7 4 0,-2-4 8 0,2 0-6 16,0-5 8-16,-1-2-8 0,-1-3 6 0,-3-3 0 15,-1-2 16-15,0-1 17 0,-4 0 15 0,-1-2 23 16,2-4-11-16,0-3-8 0,0-2-21 15,-2-4-12-15,1 1-9 0,0 0-5 16,-2 3 17-16,0-1-20 0,0-2 12 0,0 0-20 16,0-4-10-16,-2-2-13 0,0-1-10 0,2-2-5 15,-1-1-17-15,1 1 28 0,-1 0-18 0,1 4 17 16,0 2 9-16,0 3-4 0,0 2-2 0,0 4 0 16,0 2-18-16,0 3-35 0,0 1-3 0,0 2-18 15,0 0 17-15,1 0 18 0,1 4 38 16,1 0 8-16,2 1 8 0,0 2 15 0,-1 0-13 15,4 3 18-15,-2-1-16 0,2 0 11 0,1 0-16 16,2 2 6-16,-1-3 16 0,0 1-22 0,2-2 25 16,0 0-19-16,4-1 2 0,-4-2 5 15,0-2 7-15,4-2 7 0,-4 0 3 0,0 0 18 16,1-3-15-16,-1-1 11 0,0-5-15 0,-2 2 4 16,1 0-4-16,-3-2 2 0,1 0 9 0,-2 0-22 15,1-1 16-15,-3 0-14 0,0 0 2 0,-4 1-5 16,0-1 1-16,-1 2-13 0,0 1-3 15,0 1 11-15,-2 0-20 0,-2 3 7 0,-1-1-20 16,2 3 1-16,-5 1-15 0,3 0 9 16,-1 2 9-16,-1 4-7 0,1 2 21 0,-1 1-10 15,-1 2 18-15,2 2-7 0,0 2 15 0,0 2-10 16,2-2-2-16,2 3 15 0,-1 0-17 0,3-1 7 16,0 0-11-16,0-2 2 0,5-1-7 15,3-3 16-15,-1-1 8 0,1-1-5 0,5-3 22 0,0-1-6 16,1-2 10-16,3-1-4 0,-1-2 4 15,4 0-7-15,2-4-5 0,1-3 7 0,-2-2-7 16,3-3 9-16,2 0-9 0,-2-3 12 0,1-1-13 16,-2-4 7-16,-1-2-6 0,0-1-16 15,-2-2-4-15,0-3-12 0,-1-2 2 0,-1-2-18 16,-3-1 10-16,0-2-12 0,-2 1 7 0,-4 2 11 16,-1 0 2-16,-5 4 9 0,-2 3-7 0,-1 3 20 15,0 7-7-15,-2 2 10 0,-6 3-4 0,1 6-17 16,-3 4-5-16,-2 0-1 0,0 6 15 15,0 5-10-15,-2 4 23 0,-1 2-12 0,3 4 2 16,0 4 12-16,2 0-8 0,1 1 12 0,1 3-1 16,6 0-3-16,-3-1-9 0,5 3 5 15,0-3-13-15,7 1 5 0,1-2-3 0,1 0-1 16,4-3 12-16,-1-1-11 0,6-1 15 0,-2-4-20 16,4-1 3-16,2-3 2 0,1-3 2 0,-1-3 4 15,5-2-16-15,-3-3 17 0,1-2-21 0,1-1 13 16,1-1 11-16,-3-6-11 0,2-2 7 0,-4-2 4 15,-1-3 1-15,-1-2-15 0,-4-2 17 16,0-3-24-16,-6 0 7 0,0-1 7 0,-1 0-7 16,-6 0 15-16,-2 2-12 0,-1 1 24 0,0 3-7 15,-3 3 16-15,-6 4 5 0,0 2-20 16,-1 5 0-16,-2 2-3 0,1 1 6 0,0 6-12 16,-2 3 16-16,-1 3-19 0,2 2 9 0,1 2 10 15,1 1-6-15,-1 3-1 0,2 0-24 0,3 1 19 16,1 0-31-16,3 0 11 0,2 1-19 15,0-1-26-15,10 3-27 0,11 0-51 0,9 0-46 16,5-2-131-16,5-6-182 0,-9-8-85 0,-10-4-595 0</inkml:trace>
  <inkml:trace contextRef="#ctx0" brushRef="#br0" timeOffset="7211.58">10978 1066 1583 0,'0'0'63'16,"0"0"80"-16,0 0 31 0,0 0 21 0,0 0-68 15,0 0-56-15,0 0-41 0,0 0-10 0,0 0-10 16,0 0-4-16,0 0 4 0,-127-40-8 15,106 44 20-15,0 4-17 0,1 1 14 0,0 2-11 16,0 1 10-16,3 3-5 0,2 0 7 0,0 2 8 16,4 1-21-16,1 0 15 0,2 0-23 15,5 1-1-15,0-1-4 0,3-2-1 0,0-1-2 16,2-1-7-16,3-1 18 0,3-4-8 0,4-1 22 16,0-3-1-16,2-3 4 0,0-2 1 0,3-1 2 15,1-6 8-15,-1-4-13 0,1-2 9 16,2-3-13-16,-1-3 1 0,-1-3-6 0,-3-5-4 15,4-1-13-15,0-4-9 0,-2-2 4 0,-1-5-23 16,1-2 7-16,-2-1-19 0,1-1 8 0,-3 0 9 16,-2 3 9-16,-4 11 29 0,2 3-7 0,-7 9 47 15,0 3-1-15,2-2 0 0,-4 3-20 0,0-1-58 16,-3 8-13-16,-2 6 2 0,-5 5 24 16,0 11 21-16,-1 5 16 0,-1 4-6 0,-1 4 10 15,2 3-6-15,5 2 11 0,0 2 1 0,3 0-17 16,3 0 12-16,0-1-18 0,3 0 7 0,7-3-9 15,0-1-1-15,1-2-10 0,6-3-11 16,-2-3 12-16,3-2-12 0,1-4 13 0,0-4-1 16,1-3 3-16,-1-4-1 0,1-2 13 0,1-4-5 15,-2 0 2-15,2-6 10 0,-5-2-9 16,5-4 11-16,-2-1-12 0,0-2 8 0,-1-5-12 16,-4 0-8-16,3-2 14 0,-5-3-16 0,1 1 9 15,0-2-6-15,-6 0 8 0,2 3 0 16,-4 1 15-16,-3 3 15 0,-2 3-6 0,0 3 17 0,-2 4-13 15,-4 3-6-15,-4 2-16 0,0 4-5 16,0 0-9-16,-2 7 1 0,-1 4 9 0,-3 3 4 16,2 3-2-16,-3 1 2 0,4 4 5 0,-2 0-21 15,4 2 0-15,2 1-54 0,6-3-51 0,1 2-46 16,2-2-80-16,1-1-92 0,8 0-116 0,3-2-29 16,0-5 71-16,-4-4-188 0</inkml:trace>
  <inkml:trace contextRef="#ctx0" brushRef="#br0" timeOffset="8101.2">12134 1001 2424 0,'0'0'56'0,"0"0"14"0,0 0 11 16,0 0-17-16,0 0-24 0,0 0-29 15,0 0 3-15,-125-32-9 0,97 32-11 0,4 2 0 16,-4 4 2-16,1 2 10 0,5 1-15 0,0 2 7 15,6-1-6-15,3 3-5 0,4-1-3 16,5 1 4-16,0 0-13 0,4-1-3 0,3 1 16 0,1-2-19 16,4 0 18-16,5-2-4 0,-3-2 10 15,6-1-4-15,-2-1 11 0,2-3 8 0,-2-2-23 16,3 0 30-16,-3-1-18 0,2-5 4 0,-2-1 9 16,-1-2-3-16,3-2-4 0,-3 1-2 0,2-1 9 15,-3 0-17-15,1 1 12 0,-2 0-11 16,0 2 0-16,-2 2-4 0,0 2 1 0,-1 0-3 15,-5 4-19-15,5 0 12 0,-5 0-7 0,3 4 18 16,-3 4 15-16,1 1 5 0,0 4-7 16,-2 2 2-16,-1 2 7 0,5 4-9 0,-4 1 15 15,0 2-10-15,-2 10-6 0,5 6 4 0,-2 4 0 16,0 2 0-16,5-4-3 0,1-4 6 16,-1-5-8-16,0 0 10 0,1-2-8 0,-1-2 6 15,2-2-3-15,-3-3-4 0,-3-1 14 0,3-2-5 16,-5-2 14-16,-2-4 4 0,0 0 11 0,-2-4 3 15,-7-2 7-15,0-1 3 0,-2-2-20 0,-7-2 3 16,-1-3-17-16,-2-1 0 0,-1-1-3 16,1-5 2-16,2-4-7 0,4 0-4 0,0 0 1 15,4-3-13-15,2-2 4 0,4-1-19 0,-2-3 4 16,6 0-17-16,0-3 2 0,1-1 3 16,1-2-14-16,7-1 9 0,3-2-7 0,3-3 5 15,2 5-8-15,-2 3 5 0,1 2 5 0,-2 3 9 16,-1-2 25-16,5 1-3 0,-2-2-1 0,3 0-12 15,2 0-2-15,1 0-8 0,0 2 8 0,-1 2 1 16,5 1-8-16,-3 3 10 0,-1 4-17 0,-1 1 11 16,1 3-9-16,-3 2 13 0,-2 3 7 15,2 0-9-15,-5 0 17 0,2 3-11 0,-3 3 4 16,-1 2-2-16,-1 0-1 0,-1 2 3 0,-2 2 12 16,-2-2 5-16,1 2 1 0,-1 1-1 15,-2-2-11-15,0 1 8 0,0-2-11 0,-2 0 8 16,2 0-8-16,0-2 0 0,0-1 6 0,-2-1-5 15,5-1 10-15,-4-1-6 0,2-2 25 16,2-1-8-16,-2 0 24 0,4-1-2 0,-1 0-9 16,3-2 10-16,-1-4-23 0,1 1 10 0,1-4-15 0,1 0 6 15,-1-1-11-15,1-2 2 0,1 0 6 16,1-2-13-16,-3 0 9 0,1-1-21 0,-1 1 15 16,-1-1-8-16,-1 0 14 0,2 1 11 0,-3 2-8 15,-1 0 16-15,-2 2 4 0,1 3 15 16,-4 0-15-16,0 3 14 0,-2 2-28 0,0 2-12 15,0 0 2-15,0 0-31 0,0 1 9 0,-2 3-11 16,-2 2 15-16,0 2 7 0,0 1 11 0,-1 2 0 16,2 2-6-16,-2 1-1 0,2 1-3 15,1 2 7-15,1-2-16 0,0 1 11 0,1-1-17 16,0 0 1-16,2-2-16 0,1-2-17 0,4 0-23 16,0-4-35-16,0 0-7 0,2-4-80 0,1-2-119 15,-1 1-244-15,0-2-915 0</inkml:trace>
  <inkml:trace contextRef="#ctx0" brushRef="#br0" timeOffset="8263.77">12899 704 2903 0,'0'0'-13'0,"0"0"20"0,0 0 26 15,0 0-26-15,0 0-10 0,0 0-28 0,0 0-32 16,0 0-36-16,0 0-44 0,0 0-68 15,0 0-198-15,0 0-174 0,0 0-812 0</inkml:trace>
  <inkml:trace contextRef="#ctx0" brushRef="#br0" timeOffset="8530.02">13331 1290 2064 0,'0'0'115'16,"0"0"31"-16,0 0 26 0,0 0 6 0,0 0-40 15,0 0-25-15,0 0-31 0,-5 135-14 0,-1-114-8 16,-5 0-21-16,-2 0 0 0,-2 1-22 15,-6 0-1-15,-4-1-19 0,-2 2-13 0,-4-1-42 16,-3-1-95-16,-2 0-230 0,8-5-743 0,8-3-382 0</inkml:trace>
  <inkml:trace contextRef="#ctx0" brushRef="#br0" timeOffset="9965.21">14236 1026 1325 0,'0'0'421'0,"0"0"-355"0,0 0 33 0,0 0 21 0,0 0 4 16,0 0-55-16,0 0-24 0,0 0-23 15,0 0-17-15,0 0-9 0,0 0-10 0,0 0 25 16,-52 11-11-16,42 3 20 0,-2 1-9 0,2 2-1 16,-3 1-7-16,5 3 5 0,0-1 0 0,1 0-17 15,5 0 15-15,1 0-19 0,1-1 12 16,1-2-5-16,4-2 2 0,2-1 5 0,5-3-2 16,2-2 27-16,0-4-19 0,6-2 19 0,1-3-14 15,1 0-3-15,3-6 0 0,-1-3-1 0,4-4 6 16,-2-1-20-16,1-1 16 0,-3-2-12 15,1-2 6-15,-1-1-2 0,-3 0 3 0,0 0-11 16,-1 0-2-16,-2 0 13 0,-2 2-12 0,-3 2 29 16,-2 1-1-16,-2 3 15 0,-5 3-6 15,-1 4 3-15,-1 0-15 0,-2 3-18 0,0 2-4 16,0 0-19-16,-4 0 16 0,0 4-11 0,0 3 19 16,-2 2-10-16,-1 2 0 0,-1 3 16 0,4-1-10 15,-3 4 14-15,2 2 4 0,2 1-2 0,-1-1-12 16,2 3 11-16,2 1-13 0,0-2-2 15,0 1 7-15,2-2-17 0,6 2 13 0,6 0-23 16,4-3 7-16,0-4-3 0,2-6-7 0,-1-7 28 16,-5-2-7-16,-1 0 9 0,-1-5 6 0,-2-1 8 15,2 0-8-15,-1-4 14 0,1 0-9 0,1-2-13 16,0-2 17-16,-1-2-12 0,-2 1 11 16,-1-2-3-16,-1 0-1 0,-1 0-5 0,-2 0 2 15,-2 2 7-15,-1 0-2 0,-1 2 5 0,-1 1-13 16,0 1 9-16,0 2-14 0,0 1 8 15,0 1-3-15,0 1-6 0,0 1 1 0,0 1-10 16,0-1 13-16,0 1-16 0,0 0 14 0,0 1-10 16,0-2-1-16,1 2 8 0,1-2-4 0,-1 2 10 15,0 0-3-15,-1 1 13 0,2 0-13 16,-2 0 13-16,0 1-7 0,0 0-2 0,0 1 1 16,0 0-3-16,0 0 9 0,0 0-20 0,0 0 13 15,0 0-14-15,0 0-1 0,0 0 8 16,0 0-2-16,0 0-4 0,0 0 3 0,0 1 8 15,0-1-10-15,0 1 22 0,0-1-14 0,2 2 2 0,-2-2-3 16,0 1-1-16,0-1 17 0,0 0-17 16,0 1 18-16,2-1-11 0,-2 0 0 0,0 0 13 15,0 0-2-15,0 0-11 0,0 0-2 0,0 0 9 16,0 0-17-16,0 0 20 0,0 0-9 0,0 0-7 16,0 0 0-16,0 0-2 0,0 0 0 15,0 0-12-15,0 0 17 0,0 0-15 0,0 0 15 16,0 0-6-16,0 0 3 0,0 0-5 0,0 0-6 15,0 0 16-15,0 0-14 0,0 0 13 16,0 0-12-16,0 0-2 0,0 0 3 0,0 0 14 16,0 0 5-16,0 0-8 0,0 0 2 0,0 0-17 15,0 0 12-15,1 0-4 0,-1 0 5 16,0 0-8-16,0 0-3 0,0 0 9 0,0 0-11 16,0 0 16-16,0 0-16 0,0 0 13 0,0 0-9 15,0 0 9-15,0 0 5 0,0 2-18 0,0 2 15 16,0 2-19-16,0-1 20 0,0 3-10 15,0 2 13-15,0 1-8 0,0 2-9 0,0 1 19 16,0 1-21-16,0 0 16 0,0 2-12 0,0-1 6 16,2 3-9-16,1-5 12 0,0 2-3 0,3-2-8 15,-1-1 7-15,3-2-21 0,3 0 5 0,-1-4-37 16,3-3-15-16,2 0-54 0,1-3-81 0,2-1-105 16,2-1-225-16,-5-3-437 0,-4 1 203 0</inkml:trace>
  <inkml:trace contextRef="#ctx0" brushRef="#br0" timeOffset="10817.71">15682 930 2857 0,'0'0'-137'0,"0"0"73"0,0 0 38 0,0 0 61 15,0 0-18-15,0 0 11 0,0 0-4 0,0 0-14 16,0 0 7-16,117-89-14 0,-94 86 5 0,-2 3-8 16,-1 0 15-16,-2 0-10 0,-1 7-6 0,0 1-1 15,-7 3 4-15,1 3-8 0,-5 2 10 16,-3 4 21-16,-3 0-23 0,0 2 22 0,-8 2-13 15,1 1-11-15,-3 0 8 0,0 0-5 0,1 2 11 16,0-3-13-16,2 0 10 16,2 0-17-16,0-2 2 0,5 0 2 0,-1-3-9 0,1-1 3 15,0-3-11-15,5-2-3 0,1-1-21 0,3-4 0 16,1-1-19-16,0-3 2 0,1-2 6 0,0-2-5 16,0 0 11-16,-1-1-17 0,-1-5 3 15,-3-1-28-15,-3-2-11 0,-3-2-18 0,0 0-5 16,-9-2 11-16,-3-2 3 0,-4 0 26 0,-4-1-5 15,-3-1 26-15,-1 0 15 0,-3 1 25 16,-1 0 38-16,1 2 35 0,1 0 36 0,0 1 13 16,4 4 30-16,3 0-21 0,3 2 0 0,4 1-47 15,4 3-50-15,4-1-24 0,4 3-16 0,0 0 33 16,5 1 10-16,8 0 9 0,4 0 0 0,3 0-10 16,2 0-2-16,7 1 6 0,2 1-6 0,4 1 5 15,1-2 10-15,5 1-4 0,-2-1 6 16,3 0-1-16,-2 1 15 0,0-2-4 0,-2 0 9 15,-1 0-3-15,1-5-19 0,-6 0 7 16,-2-2-22-16,-4 0 12 0,-4 0 0 0,-4-1-4 16,-4-1 17-16,-4 1-17 0,-4-1 0 0,-3 0-2 15,-3 1-28-15,0-1-1 0,-6 0 4 0,-2 0-19 16,-1 2 10-16,-1 0 5 0,-1 2-10 0,0 1 13 16,-2 2-2-16,1 2-5 0,2 0-3 15,0 4 13-15,-1 6-3 0,2 1-1 0,1 5 14 16,3 3-10-16,-2 3 3 0,6 3 5 0,0 4 6 15,-1 3-6-15,2 12 11 0,2 12 1 0,4 7-15 16,2 3 12-16,1-7 8 0,0-8 15 16,2-3 4-16,-1-3 10 0,-1-2-12 0,2-1-2 0,-3 0 4 15,-2-2-3-15,-1-3 2 0,-3-2-7 16,0-4 8-16,-2-2-9 0,0-5 9 0,-3-2-3 16,-3-3-2-16,-2-5 7 0,-2-2-4 0,-4-3 7 15,2-3-9-15,-5-3 4 0,0-3-13 16,-1 0-2-16,-2-8-4 0,1-2-6 15,0-4-3-15,3-3-16 0,-1-4 3 0,4-2-28 0,2-4-9 16,4-5-18-16,3-2-23 0,4-3-9 16,3 0-15-16,7-1-9 0,3 3-39 0,6 0-19 15,3 3-50-15,5 2-66 0,1 1-46 0,3 2-51 16,-6 8 15-16,-9 6-373 0</inkml:trace>
  <inkml:trace contextRef="#ctx0" brushRef="#br0" timeOffset="12364.74">16697 1143 1252 0,'0'0'496'0,"0"0"-242"16,0 0-29-16,0 0-20 0,0 0-85 16,0 0-45-16,0 0-27 0,0 0-8 0,0 0 4 15,0 0-18-15,-129-33 5 0,108 40-20 0,0 3 11 16,1 1-20-16,4 3 14 0,0 1-16 0,6 1-8 16,0 2 25-16,4 1-25 0,3-1 20 0,3 5-15 15,7 1-7-15,5 0-5 0,4-3 4 16,3-7 2-16,3-6-3 0,-2-3 9 0,3-4-6 15,-1-1 12-15,-1-2-11 0,-2-4 11 0,-3-1 2 16,-2-1-4-16,-2 0 19 0,-2-2-12 16,1-2 9-16,1-3-12 0,-1-1 4 0,-3-3-7 15,1-2 1-15,-1-3 8 0,-6-1-28 0,-2 0 14 16,0-1-24-16,0-1 3 0,-8 1-4 0,-3 0 3 16,0 2-3-16,-2 3 7 0,-3 3 16 15,2 4-12-15,-3 4 8 0,2 3-25 0,-2 5 14 0,4 2-14 16,-1 4 23-16,1 5 13 0,1 4-19 15,3 3 21-15,3 2-20 0,2 0 6 0,4 0-14 16,0 2 5-16,4-2-10 0,4-1 7 0,5-1 23 16,2-2-13-16,1-5 26 0,0 0-14 15,3-4 5-15,1-2 6 0,1-3 8 0,-2 0 3 16,2-4 0-16,0-4 0 0,0-1-10 0,-1-1 18 16,0-2-20-16,-2-1 11 0,1 1-16 0,-3-2-7 15,1 1 9-15,1 1-12 0,-3 0 2 0,4 2-8 16,0 2 8-16,0 1-14 0,1 2 15 15,-1 3-2-15,0 2-3 0,1 0 3 0,-3 4-13 16,1 4 17-16,-5 0-22 0,1 4 20 0,-3 2-5 16,-5 0-8-16,1 2 13 0,-5 0-2 15,2-1 1-15,-4 1-9 0,0-1 20 0,0-1-14 16,0-1 25-16,-4-1 6 0,2-3 0 16,0-2 14-16,-1-1 4 0,0-3 15 0,1 0-5 0,2-3 3 15,0 0-25-15,0-3-3 0,0-2-18 0,0-4-2 16,0 0-9-16,0-3-14 0,2-1 16 15,4-2-15-15,-2 1 18 0,4-3-8 0,0 0 0 16,0-1-4-16,5 1-12 0,-2 0-2 0,2 1-25 16,3 0 12-16,-3 2-11 0,4 2 11 0,-3 2-5 15,3 3-2-15,-4 4 3 0,0 1-2 16,1 2 17-16,-3 3-7 0,-3 5 15 0,-2 2 3 16,1 4 11-16,-5 1 1 0,1 2 6 0,-2 2 1 15,-1 1-6-15,0 0 11 0,0 0-9 0,0 1 8 16,-1-3-5-16,1 0 5 0,0 0-4 0,0-3-2 15,0-2 18-15,0-2-6 0,1-3 25 16,3-2 14-16,-2-3 24 0,-1-2 7 0,3-1-2 16,-1 0-19-16,-1-7-32 0,1-1-16 15,1-1-17-15,-1-4 6 0,1 0-11 0,2-2 19 16,-3-2-11-16,4 0-4 0,-2-1 6 0,1-2-18 16,4-1 2-16,-2 2-13 0,1-1 5 0,1 0-14 15,1 4 15-15,0-1-5 0,1 5-12 16,-2 1 6-16,0 3-13 0,2 4 5 0,-2 2 2 15,-1 2 14-15,1 0-8 0,0 1 11 0,-3 3 5 16,-3 3 0-16,2 1 13 0,-2 0-1 0,-2 2 8 16,2 1-12-16,-3-1 11 0,0 1-6 0,1 1-6 15,-1 0 4-15,2-2-4 0,1 1 3 16,-1-3-15-16,3 0 10 0,-2-1-15 0,3-1 3 16,-1-1 13-16,0-2-2 0,4-1 10 0,-1-1 3 15,0-1 11-15,0 0-9 0,2-4 18 0,-3 0-4 16,1-3 1-16,2 0 1 0,-3 0 0 0,0-1-3 15,1 0-14-15,2 0 12 0,-3 1-23 16,-2 0 14-16,2 0 1 0,-1 2-3 0,-1 1 3 16,-1 0-14-16,-2 2 14 0,3 1-19 15,-3 1 12-15,1 0-6 0,0 0-3 0,-2 2-2 16,3 4 5-16,-2 0 9 0,0 2-17 0,3 0 22 16,-4 2-20-16,3 1 13 0,0 0 3 0,-2 0 0 15,4 1-1-15,0 1-11 0,0 0 13 16,1-2-12-16,1 0 16 0,2 1-8 0,1-2 4 15,2 1-2-15,0-5 10 0,-2-1 4 0,4-2-13 16,-3-1 10-16,4-2-11 0,-4 0 22 0,-1-2 2 16,3-3 15-16,-3-2-11 0,-1-2-10 0,-3-3 7 15,-1 1-18-15,-2-2 6 0,3-2-10 0,-4 0 6 16,-3-2-17-16,3-1 15 0,-4 0-4 16,0 0-31-16,0-2 18 0,-4 0-26 0,0 0 8 15,-5 0 4-15,0 1 5 0,-1 1-3 0,-2 2-7 16,1 3 20-16,-2 1-19 0,-1 2 20 15,3 3-3-15,-2 1-2 0,0 4-6 0,1 2 7 16,0 0 0-16,1 0-11 0,0 4 23 0,0 3-20 16,0 1 17-16,0 0 0 0,3 2-1 0,-1-1-8 15,5 0-4-15,-2 1 2 0,5 0-8 16,1 0 17-16,0-2-6 0,0 1 13 0,8-2-15 16,-3 0 14-16,4-1-6 0,1-1 0 0,4-1 19 15,1-2-11-15,0-1 6 0,1-1-8 16,3 0 0-16,0 0-4 0,-2-3 14 0,1-2 8 15,-1-2 1-15,4 0 1 0,-3-1-8 0,-3 1 0 16,3-5-15-16,-1 0 13 0,-1 0-12 0,1-3-8 16,1-1 11-16,-2-2-15 0,2-1-2 0,3-3 2 15,-4-1 5-15,-2-2-14 0,-1 6 13 0,-3-2-14 16,-5 8 33-16,1-2 8 0,-2-1-11 16,0-1 32-16,-1 2-55 0,1-2 2 0,-3 1 26 15,-1 1-30-15,-1 2 15 0,0 6 2 0,0-9-26 16,0 9 4-16,0-1 18 0,0 2-7 0,-10 4 26 15,-3 2-5-15,-7 5-33 0,-3 11 11 16,1 10-11-16,-1 4 23 0,5 7 11 0,4 0 13 16,3 0-18-16,3-1 0 0,6-1 7 0,2 0-7 15,0 0 9-15,10-2-14 0,1-1 10 16,6-1-18-16,-1 1-1 0,9-5 4 0,-1 0-13 16,3-4-1-16,1 0-15 0,-1-5-25 0,3-3-34 15,-1-3-28-15,0-3-67 0,-5-4-83 0,0-3-187 16,-10-2-134-16,-4 0-602 0</inkml:trace>
  <inkml:trace contextRef="#ctx0" brushRef="#br0" timeOffset="12551.31">17993 673 2158 0,'0'0'-13'15,"0"0"8"-15,0 0 13 0,0 0 53 0,0 0-8 16,0 0 2-16,0 0-7 0,0 0-7 0,0 0-17 15,136 17-8-15,-103-12 5 0,6-2-17 0,2 1 5 16,-1-1-30-16,1 2-34 0,2-2-109 16,1 3-149-16,-2-2-196 0,-9-1-206 15,-12-1 12-15</inkml:trace>
  <inkml:trace contextRef="#ctx0" brushRef="#br0" timeOffset="13277.75">19452 1154 2521 0,'0'0'-101'0,"0"0"78"16,0 0 34-16,0 0 35 0,0 0 5 0,0 0-37 15,0 0-12-15,0 0-18 0,0 0-2 0,0 0 0 16,0 0 21-16,0 0 18 0,0 0-15 16,0 0 15-16,61-119-20 0,-41 105 5 0,-4-1 1 15,-1 3-2-15,-4 2-3 0,-1 0-18 0,-1 5 2 16,-2 1-34-16,-4 1-25 0,-1 2-30 0,1 1 7 15,-3 1 14-15,0 5 46 0,0 2 37 0,0 2-5 16,0 3 18-16,0 1-14 0,-3 2 9 16,2 1-7-16,1 2 7 0,-1-2-6 0,1 1-9 15,0-1 18-15,0 0-18 0,5-3 10 0,-2-1-4 16,0-1-1-16,3-4 11 0,-1-1 23 0,3-3 23 16,-1-1 6-16,-2-3 7 0,6 0-26 0,-1-3-2 15,3-4-24-15,1-1 5 0,-2-2-16 16,5-2-10-16,-4 1 17 0,5-3-23 0,-5 1 11 15,4-1-19-15,-4 1 2 0,3 0-11 0,-3 1 10 16,-2 1 4-16,2 3-21 0,0 2 6 0,-2 1-28 16,-3 4-1-16,0 1-5 15,0 0 7-15,2 4 7 0,-3 4 6 0,-3 2 12 0,2 2-1 16,-3 1 8-16,-2 1 0 0,3 3 22 0,-4 0-5 16,0 0 23-16,0 0 1 0,0 0-11 15,0 0 13-15,-4-2-5 0,4-3 16 0,-1 0 4 16,-2-4 32-16,2-1 8 0,-1-2 37 0,2-3 32 15,0-2-7-15,0 0-21 0,0 0-55 0,0-5-30 16,0-3-36-16,3-1 12 0,0-3 0 16,-2 0-1-16,5-2 1 0,-2-3-2 0,3 0 5 0,1 0-21 15,-2 0 17-15,5 0-27 0,1-1 5 16,2 3 2-16,-1 0-10 0,-1 2 7 0,5 1-11 16,-4 4 11-16,4 3-10 0,-3 1 18 0,4 3-10 15,-4 1 0-15,3 2 3 0,0 5-5 0,-3 1 13 16,3 2-15-16,-4 3 4 0,0 1-31 15,0 0-11-15,-3 2-19 0,-3-1-25 0,-1 1-52 16,-4 0-176-16,-2-5-134 0,0-2-782 0</inkml:trace>
  <inkml:trace contextRef="#ctx0" brushRef="#br0" timeOffset="13495.32">19074 820 2864 0,'0'0'-29'0,"0"0"10"0,0 0-3 16,0 0 11-16,0 0 24 0,0 0-8 0,0 0 1 16,153-50-25-16,-103 42-8 0,4-1-52 0,7 4-58 15,5 1-91-15,0 4-186 0,5 0-131 0,-18 0-11 16,-17 0-246-16</inkml:trace>
  <inkml:trace contextRef="#ctx0" brushRef="#br0" timeOffset="13809.57">20689 1223 2757 0,'0'0'-24'0,"0"0"16"16,0 0 38-16,0 0-10 0,0 0-7 0,0 0-8 16,0 0 23-16,0 0-22 0,0 0-4 15,0 0 9-15,0 0-4 0,130-110 5 0,-115 93-4 16,0 2 7-16,0-1-14 0,-3-2 12 0,-1 2 12 16,-1 1-5-16,-3 1-3 0,0 3 14 0,-4 1-13 15,-2 3-11-15,2 3 6 0,-3 1-38 0,0 3-4 16,0 0-15-16,-4 0 12 0,0 5 3 15,-2 3 22-15,2 2 14 0,-2 1-16 0,-1 3 14 16,1 1-17-16,1 1 1 0,2 0-32 16,1 0-27-16,2-1-65 0,0 0-77 0,2 0-96 15,5-2-159-15,-3-4-60 0,3-5-552 0</inkml:trace>
  <inkml:trace contextRef="#ctx0" brushRef="#br0" timeOffset="13950.7">20992 710 2112 0,'0'0'22'16,"0"0"-8"-16,0 0-15 0,0 0-71 15,0 0-112-15,0 0-89 0,0 0-98 0,0 0-33 16,0 0 43-16,0 0 110 0,0 0 97 0,0 0 77 0</inkml:trace>
  <inkml:trace contextRef="#ctx0" brushRef="#br0" timeOffset="16611.68">20985 1144 967 0,'0'0'470'0,"0"0"-71"16,0 0-61-16,0 0-95 0,0 0-96 15,0 0-44-15,0 0-39 0,0 0-27 0,0 0-1 16,0 0-6-16,0 0-7 0,0 0-25 0,0 0 13 16,84-102-26-16,-66 87 14 0,3 0-7 0,-2-1-11 15,0 5-1-15,-1 0-21 0,-4 5-1 16,-3 1-27-16,2 4 6 0,-6 1-13 0,1 0 14 0,-3 6 14 15,1 2 15-15,-4 1 17 0,0 4 11 16,-1 1 13-16,-1 0-12 0,0 1 13 0,0 2-18 16,0-2 9-16,0-1-1 0,0 0 3 0,0-1 10 15,0-3-17-15,0-1 25 0,0-2-9 16,0-4 27-16,0-1 24 0,3-1 18 0,-1-1 6 16,0 0-20-16,4-4-6 0,-2-2-41 0,4-2 6 15,0-1-21-15,-1-2 3 0,3 1-4 0,0-3-2 16,1 1 5-16,1-1-25 0,0 1 13 15,-1 1-21-15,1 0 6 0,-1 0-3 0,-1 3 0 16,2 1-15-16,-4 1-16 0,2 3-1 0,-2 0-34 16,-2 2 9-16,0 1-8 0,-2 0 17 15,1 6 23-15,-3 0 17 0,2 2 25 0,-2 1-6 16,0 2 8-16,-1-1-2 0,0 1 10 0,-1 1 2 16,2-1 5-16,-1 1-12 0,3-2-8 15,-1-1 10-15,3 1-3 0,0-3 23 0,2-2 0 0,1-1 22 16,0-2-2-16,1-1 11 0,1-1 2 15,0 0-18-15,1-4 7 0,-2-2-13 0,1-1 4 16,0-2-16-16,-3-1 8 0,2 0-4 0,1 0-7 16,-2-2-2-16,0 1-12 0,-1-2-11 0,2 1-15 15,-3 0 22-15,2 0-15 0,0 3 16 0,-2 0 3 16,-1 1-18-16,-1 2-5 16,-1 2-28-16,-1 2-18 0,0 0-18 0,1 2 7 0,-2 0 3 15,2 3 22-15,-2 0 10 0,3 2-5 0,-1 1-2 16,0 1-9-16,1-1 20 0,-1 1 0 15,1 0 23-15,-2 0 11 0,0 1-5 0,2-1 6 16,-1 1 0-16,2-1 4 0,-4 0-8 0,6 0 15 16,-3 0-4-16,1-3 19 0,2 1 16 15,-1-3 13-15,2 0 9 0,-1-2-14 0,1 0 7 16,0 0-20-16,0 0 6 0,0-2-2 0,-1-1 3 16,1-1-4-16,-3 0-2 0,0-1 1 0,0-1-26 15,1 1 4-15,-3 1-16 0,2 0-2 0,-1 1 5 16,-1-1-7-16,-2 2-7 0,0 1-22 15,0 0-20-15,-2 1-28 0,0 0 15 0,0 0 21 16,0 4 37-16,0 3 29 0,0 3 11 0,-4 2-3 16,0 5-11-16,2 2 3 0,-3 4-13 0,-1 4 11 15,0 14-8-15,-2 10-2 0,0 5-5 0,1 3-4 16,1-7 9-16,1-7 4 0,1-3 15 16,3-3 1-16,-2-2 16 0,1-3 3 0,0-1 0 15,0-6 6-15,0-3-1 0,-3-4 11 0,3-8 10 16,-2-3 13-16,2-5 15 0,-2-4 22 0,2 0-10 15,-3-3-14-15,-1-7-28 0,-3-3-36 16,-2-6-12-16,-2-6-7 0,2 0 12 0,0-3-12 16,3 0 9-16,3-2-7 0,2 1-12 0,3-3-4 15,0-1-9-15,6-2-9 0,4 1-19 16,1 4-8-16,3 3-22 0,-1 3-5 0,5-2-7 16,2 0 0-16,1-2 2 0,4 0-1 0,0 1 28 15,1 2-11-15,-3 5 13 0,0 4-19 0,-1 5-27 16,-3 4-8-16,-4 6-2 0,0 1 24 15,-5 2 17-15,-1 8 48 0,-3 0 12 0,1 4 22 16,-4 1 14-16,-2 1-7 0,-1 1 2 0,0 3-14 16,0 1 8-16,0 2-18 0,-1-1 1 0,-1-2 5 15,2-7-8-15,0-6 17 0,0-5 31 0,0-2 29 16,2 0 35-16,-2 0 27 0,2-3-27 0,2-1-10 16,0 0-48-16,1-3-27 0,0-1-15 15,4-3-16-15,0 0 6 0,2-2-15 0,1-1 13 16,0-1-9-16,2 0 6 0,0 1-8 0,-2 0 0 15,3 0-3-15,0 2-16 0,-4 1 10 16,2 2-18-16,0 1 9 0,-3 2-13 0,-2 1-7 16,-3 2-23-16,3 3-16 0,-4 0 20 0,-1 0 6 15,-1 1 43-15,-1 5 14 0,-1 1 12 16,0 1 0-16,0 2 7 0,0 0 1 0,0 2-12 16,0 0 10-16,0 1-19 0,0 0 10 0,0-2-11 15,0 1 13-15,0-3-3 0,2-1 10 0,3-2 25 16,0-1 6-16,0-2 21 0,2-2-15 15,2-1 8-15,1 0-29 0,0-2 2 0,0-3-1 16,1-2-20-16,1 0 12 0,0 0-15 0,-1-1 8 16,0 0-11-16,-2-1 10 0,0 0-13 0,0 1-8 15,-1 1 14-15,1-1-18 0,-4 2 8 0,2 0-4 16,-2 2-1-16,-1 0-11 0,-1 2-1 0,1 0-21 16,-3 2-25-16,1 0-6 0,-1 0 2 0,-1 1 32 15,1 3 8-15,0 2 31 0,1 0-3 16,-1 2-1-16,1 0 8 0,1 1-5 0,-3 2 5 15,2-1 2-15,2 0 10 0,0 1-9 16,0-1 20-16,2 1 7 0,2-2 12 0,1-2 12 16,2 0-7-16,2-1-19 0,2-1-12 0,2 0 14 15,-1-4-15-15,3 0 20 0,-3-1 6 0,2 0-3 16,-1-6 6-16,-1-2-2 0,2-1-2 16,-3-2-23-16,1-2 4 0,-1-2-16 0,1-3-7 15,-1-2-3-15,0-2-4 0,1-3-6 0,0-2-8 16,1-1 4-16,-1-3-22 0,0-1 0 0,0-2-11 15,-2 0-6-15,2-1-4 0,-4 2-5 16,-1 1 18-16,-4 2-4 0,-2 2 29 0,-3 3 8 0,-2 3-1 16,-1 4-9-16,-5 4-16 0,-4 3-32 15,-4 5-3-15,-1 5 29 0,-2 1-4 0,-3 9 42 16,-2 6 4-16,0 4 3 0,-1 4 7 0,2 4 2 16,0 4 8-16,4 2-5 0,3 3 12 0,3 2-8 15,5 1 1-15,2 0-10 0,4 0 3 16,0 0-4-16,8-1-2 0,4 3 18 0,7 1-8 15,2-3 7-15,6-6-3 0,-2-10 4 0,1-10-5 16,-3-4 7-16,-1-5 6 0,2-3-6 0,-4-1 11 16,0-2 1-16,-4-4 8 0,-1-1-5 15,-4-1 5-15,-1-2-22 0,0-1-5 0,1-3-6 16,3-3-15-16,-3-2-1 0,4-2-16 0,-1-1 9 16,1-3-22-16,0 2 13 0,-3 0-5 15,3 1-8-15,-2 4 12 0,-1 1-7 0,-2 3 2 16,-1 3-13-16,2 3-11 0,-5 3-21 0,0 4-1 15,-1 1 3-15,-2 0 21 0,4 6 23 16,-4 2 15-16,-1 4 26 0,-1 2-7 0,2 1 16 16,-2 1-1-16,-1 2-3 0,2 1 1 0,-2 0-2 15,0 2 3-15,0 1-13 0,1 2 11 0,0 3-21 16,-1-1-1-16,1-2 3 0,-1-6-7 0,0-7 13 16,0-3-4-16,0-4 23 0,0-1 9 0,0-2 29 15,-2-1 14-15,-2 0-11 0,-1-1-16 0,-1-4-23 16,-3-1-17-16,2-1-14 0,-2 0 7 15,1 2-7-15,4-1 10 0,0 1-12 0,0-1 0 16,3-1-18-16,0 0-20 0,-1 0 6 0,2 0-17 16,0-1 4-16,2 0-7 0,2 0 8 15,3 0-5-15,4 0 20 0,-1 1 5 0,2-1-8 16,2 1 18-16,0 0-8 0,2-1 20 0,-1 2-6 16,4-1 11-16,-3 0-2 0,1 1 0 15,3-2 24-15,-4 0-10 0,2 1 15 0,-2-1-6 16,0-2 1-16,-2 1-5 0,1 0 7 0,-3-1 6 15,-2 2-8-15,-1-1 13 0,-3 2-13 0,0 1 11 16,-3 0-16-16,-2 1 3 0,0 3-32 16,-1-1-38-16,0 2-36 0,0 1-19 0,-3 0 28 0,-3 6 18 15,2 1 55-15,-4 2-7 0,1 4 13 16,-1 0 0-16,2 4-10 0,-2 0 12 0,3 1-9 16,-1 1 13-16,4-1-10 0,-2 2 7 0,3-3-11 15,1 2-5-15,0 0 11 0,0-3-7 0,5-2 17 16,1-6 4-16,1-5 26 0,1-2 25 15,0-1 10-15,-2 0 11 0,1-1-11 0,2-4-24 16,1-1-9-16,1-1-7 0,-1-1-27 0,2-3 11 16,3 0-19-16,-1-1-2 0,4-2 9 15,-4 0-13-15,5-2 3 0,-2 0-25 16,1-1 2-16,0 2-9 0,0 2 4 0,2-1 4 0,-4 1 9 16,-2 3 0-16,-3 2 11 0,-1 2 3 0,-2 2-56 15,-5 3-15-15,-2 1-31 0,-1 0 21 16,0 0 45-16,-1 5 37 0,-4 3 21 0,-1 1-16 15,-3 2 13-15,2 2-15 0,-1 2 15 0,1-1 1 16,-3 4-6-16,5-1 4 0,0 2-5 0,1 3 8 16,2 4-16-16,2-1 9 0,0-3-8 15,1-6 11-15,4-5 7 0,3-3 15 0,0-2 5 16,1-1 2-16,-1-3 23 0,3-2-6 0,0 0 8 16,-1 0-9-16,-2-4-11 0,3-3-13 0,-1 0-2 15,-1 0-3-15,-1-1-14 0,2 1 12 0,-4 0-20 16,1 0 6-16,2-1-9 0,1-1-8 15,-1-3-7-15,3 1-17 0,-1-1 5 0,2-1-21 16,2 0 3-16,-4 0-5 0,3 2 9 0,-2-2-1 16,-1 4 12-16,2 1 3 0,-4 1-17 15,-2 2 18-15,0 2-21 0,-1 1 2 0,-4 1-15 16,0 1 2-16,0 0 10 0,-2 0 18 0,0 4 28 16,0 0 5-16,0 3 11 0,-2 0-11 0,1 1 10 15,-1 2-16-15,-1 0 9 0,1 1-1 16,-2 1-13-16,3 3 13 0,1 2-9 0,0 1 2 15,0 0 3-15,0-4 1 0,6-3-2 0,0-3 13 16,2 0 4-16,-2-3 8 0,4-1 11 0,-3-2 4 16,2-1 12-16,0-1-3 0,1 0 5 15,-1-4-6-15,1 0-13 0,1-3-7 0,-1 1-5 16,-1-1-10-16,-1 1-4 0,-1 0 10 0,3-2-17 16,0-2 5-16,1 1-9 0,2-3-3 0,1 0-3 15,-2-1-7-15,3-1 15 0,-1-1-22 0,-2 2 21 16,4-1-7-16,-3 0-5 0,-2 2 9 15,-1 2 3-15,-1 2 15 0,0 1 2 0,-6 3 12 16,0 0-20-16,-2 3-13 0,-1 1-22 16,0 0 1-16,-3 1 4 0,-1 5 13 0,-5 1 23 15,0 2-12-15,0 1 8 0,-3 3-14 0,2 0 3 16,0 2-8-16,-1-1 10 0,5 2 1 0,0 1-18 16,-1 2 2-16,6 0-39 0,1-2-29 15,0-4-29-15,10-4-49 0,2-2-112 0,1-3-242 16,-6-1-909-16</inkml:trace>
  <inkml:trace contextRef="#ctx0" brushRef="#br0" timeOffset="16788.5">24473 849 2593 0,'0'0'141'0,"0"0"-27"0,0 0-20 0,0 0-53 16,0 0-28-16,0 0-2 0,0 0-22 15,0 0-36-15,0 0-16 0,0 0-5 0,0 0-10 16,0 0-7-16,0 0-80 0,0 0-183 0,11-7-257 16,-4 13-859-16</inkml:trace>
  <inkml:trace contextRef="#ctx0" brushRef="#br0" timeOffset="17614.41">2620 2442 2400 0,'0'0'10'0,"0"0"32"0,0 0 21 0,0 0 3 16,0 0-10-16,0 0-36 0,0 0-13 16,0 0-3-16,-105 126 9 0,89-84 2 0,-1 1 0 15,5-1 3-15,1-1-7 0,4 0-3 0,5-1-5 16,2 0 1-16,0-2-6 0,6-3-1 0,2-1-7 16,5-3-24-16,0-3-28 0,3-5-57 15,1 1-60-15,6-6-102 0,2-1-129 0,4-4-39 16,-8-6 40-16,-7-2-388 0</inkml:trace>
  <inkml:trace contextRef="#ctx0" brushRef="#br0" timeOffset="17795.23">3117 2777 3052 0,'0'0'-94'0,"0"0"22"16,0 0 21-16,0 0 15 0,0 0 18 0,0 0-3 15,0 0 4-15,0 0 15 0,0 0-15 0,0 0-21 16,0 0-42-16,116-32-78 0,-89 28-156 16,-3 0-197-16,-4 3-43 0,-9 1-515 0</inkml:trace>
  <inkml:trace contextRef="#ctx0" brushRef="#br0" timeOffset="17963.05">3113 2992 2800 0,'0'0'-66'0,"0"0"4"0,0 0 58 0,0 0 21 0,0 0 3 16,0 0 5-16,0 0 5 0,0 0 1 15,0 0-4-15,0 0-7 0,0 0-14 0,139 3-21 16,-109-13-40-16,0 0-67 0,2 0-141 0,-1-2-218 16,-4 4-87-16,-13 2-772 0</inkml:trace>
  <inkml:trace contextRef="#ctx0" brushRef="#br0" timeOffset="18180.89">3919 2182 3025 0,'0'0'-71'16,"0"0"-5"-16,0 0 41 0,0 0 42 0,0 0 9 15,0 0-7-15,0 0-5 0,0 0-4 0,-8 132-3 16,8-109 3-16,0-2-15 0,0 1-25 0,0-1-54 16,1-2-79-16,10-1-107 0,-1-2-150 0,0-4-95 15,1-4-54-15,-3-3-161 0</inkml:trace>
  <inkml:trace contextRef="#ctx0" brushRef="#br0" timeOffset="18346.58">4126 2226 2208 0,'0'0'387'0,"0"0"-336"0,0 0 7 16,0 0-11-16,0 0-34 0,0 0-25 0,0 0-4 15,0 0 4-15,0 0 17 0,0 0-2 0,0 0-3 16,-33 119-2-16,27-92-25 0,3 2-52 0,1 1-104 16,2-1-182-16,0-5-201 0,0-8-863 0</inkml:trace>
  <inkml:trace contextRef="#ctx0" brushRef="#br0" timeOffset="18714.12">5021 2797 2787 0,'0'0'-8'0,"0"0"11"0,0 0 32 0,0 0 3 15,0 0-29-15,0 0-9 0,0 0-5 16,0 0 0-16,0 0-1 0,-31-134-5 0,31 113 14 16,0 3 4-16,9 1 5 0,-2 1 0 15,1 2-4-15,2 1-10 0,4 2-3 0,-2 3-3 16,3 2-10-16,0 2-3 0,3 3-8 0,-3 1 1 16,4 5-7-16,0 4-1 0,-2 3-2 0,-2 2-6 15,-1 0 10-15,0 3 1 0,-4 1 6 16,-4-1 2-16,0 0 2 0,-5 1 1 0,-1 0 9 15,0-1 4-15,-4 0 2 0,-4-1 10 0,-2-2 0 16,-2 0 6-16,-1-1-2 0,-1-2 1 0,4-3-6 16,0-4-7-16,1-1 0 0,7-1-15 0,0-2-30 15,2 0-59-15,0-3-81 0,1-3-67 16,4-3-37-16,5-3 3 0,3-3 24 0,2 0 30 16,4 0 58-16,2 0 51 0,-5 3 9 0,-4 5-184 0</inkml:trace>
  <inkml:trace contextRef="#ctx0" brushRef="#br0" timeOffset="19445.8">5495 2545 413 0,'0'0'216'16,"0"0"101"-16,0 0 82 0,0 0 22 0,0 0-76 16,0 0-86-16,0 0-83 0,0 0-72 15,0 0-53-15,0 0-35 0,0 0-23 0,0 0-11 16,0 0 3-16,0 0 2 0,-72 2 8 0,55 11 1 16,-2 1 2-16,7-1 2 0,-1 1 2 0,4 0 2 15,1-1-5-15,4-1-1 0,-1-1-7 0,5 0-8 16,0 0-8-16,0-3-7 0,3 0-9 15,4-1-2-15,1-1 3 0,3 0 0 0,0-2 8 16,0-3 4-16,5-1 12 0,-3 0 5 0,4-6 11 16,-3-1 4-16,2-1 0 0,-4-1 7 0,-1 0 0 15,0-1 7-15,-1-1 0 0,-2-1 0 16,1 0-7-16,-4-1 0 0,2 2-2 0,-4-1-5 16,4 3 0-16,-5 1-8 0,5 2-2 0,-5 2-8 15,0 1-4-15,1 2-13 0,0 1-11 0,-1 0 1 16,0 4-3-16,3 1 15 0,-1 3 7 15,1 1 13-15,0 2 6 0,-3 0 4 0,4 3 6 16,-3-1-1-16,1-2 1 0,1 2-1 0,0-3 1 16,0 2-4-16,0-2 4 0,1-2-1 15,1 0 1-15,-1-1 2 0,2-2 0 0,0-2 10 16,1-2 7-16,-1-1 20 0,2 0 6 0,-1 0 7 16,2-5-1-16,-1-2-10 0,-1-1-7 0,-1-2-6 15,2-1 0-15,-1 0-8 0,-1-1 1 0,1-1-10 16,-2-1-5-16,1 1-6 0,1-2-4 15,1-2-4-15,-2 2-6 0,-2 1-2 0,1 0-6 16,1 1 2-16,-2 1-5 0,0 3-3 0,-2 2-3 16,1 1-10-16,-3 3-2 0,4 2-11 0,-4 1-3 15,0 0-2-15,1 1 1 0,-2 4 7 0,2 3 14 16,-1 1 13-16,-1 1 8 0,-1 3 12 16,1 1-2-16,1 0 3 0,1 1-3 0,-1 0 1 15,2 0-3-15,3 0 4 0,0-2 3 0,1 0-2 16,2-1 4-16,4-2-3 0,0 0 2 0,2-4-1 15,0 0 3-15,4-3 9 0,-1-3 3 16,3 0 7-16,1 0-4 0,-1-7-3 0,-1 0-4 16,0-3 1-16,-1-1-2 0,-2-1 5 0,-1-1 3 15,-1 0 1-15,-4-1 3 0,-2-1-1 16,-1 0-1-16,-1 0-8 0,-4-1 1 0,1-1-6 16,-3-2-2-16,-1 1 2 0,-1 0-2 0,0 3 3 15,-6 3 2-15,0 1 6 0,-1 2 2 0,-3 4-3 16,3 1-6-16,1 3-17 0,-2 1-13 0,-2 2-5 15,0 5-3-15,-1 3 0 0,-2 1 10 16,0 5-4-16,0 1 6 0,2 3-1 0,1-1-7 16,0 2-5-16,3-1-24 0,4-1-19 0,3 1-26 15,7 1-37-15,6-2-78 0,6 1-93 0,4-2-99 16,7-1-32-16,-3-4 83 0,-11-5-307 0</inkml:trace>
  <inkml:trace contextRef="#ctx0" brushRef="#br0" timeOffset="19861.28">7293 2451 2626 0,'0'0'69'0,"0"0"8"16,0 0 10-16,0 0-9 0,0 0-37 16,0 0-22-16,0 0-12 0,0 0-6 0,0 0-17 15,0 0-1-15,0 0-5 0,0 0 1 0,0 0 2 16,62-48-4-16,-45 57 4 0,1 3-1 15,1 3 2-15,-1 0-1 0,1 1-4 0,-2 1-8 16,0-1-10-16,-4 0-9 0,0-1-4 0,-2-1 7 16,-4-2 11-16,0-2 19 0,-5-1-3 0,-1-2 8 15,-1 0 12-15,-3-2 8 0,-10-1 17 0,-2 0 3 16,-5-1-5-16,-1 0-2 0,-1-2 10 0,-2-1 6 16,3 0 8-16,3-4 6 0,4-2-3 15,2-1-5-15,5 0-12 0,2-2-7 0,2 0-21 16,3-1-9-16,0-3-14 0,3-2-11 0,6-1 2 15,1-2 2-15,6 0 1 0,0 2 1 16,4 3 3-16,2 0-4 0,0 2 7 0,1 4 3 16,-1 0 5-16,0 4-3 0,-5 2 0 0,0 1 2 15,-1 0-6-15,-3 6 9 0,1 2 1 0,-3 2 2 16,2 3 3-16,-2 0 3 0,-2 4-4 16,-1-2-7-16,-2 2-4 0,1-2-19 0,-4 0-30 15,2-1-70-15,-3-3-105 0,1-1-161 0,0-2-81 16,-2-2-300-16,0-2 388 0</inkml:trace>
  <inkml:trace contextRef="#ctx0" brushRef="#br0" timeOffset="20015.38">7554 2150 2419 0,'0'0'61'0,"0"0"8"15,0 0-8-15,0 0-17 0,0 0-46 16,0 0-52-16,0 0-32 0,0 0-82 0,0 0-118 15,0 0-116-15,0 0-95 0,0 0 49 0,0 0-263 0</inkml:trace>
  <inkml:trace contextRef="#ctx0" brushRef="#br0" timeOffset="20164.3">7623 2861 1704 0,'0'0'535'0,"0"0"-394"16,0 0 14-16,-87 134 10 0,66-101-44 0,2-2-66 15,-1-1-32-15,4 0-18 0,0-3-23 0,3-2-39 16,5-3-66-16,6-3-113 0,2-3-185 16,10-2-142-16,0-3 37 0,-1-5-434 0</inkml:trace>
  <inkml:trace contextRef="#ctx0" brushRef="#br0" timeOffset="20829.09">8451 2353 1824 0,'0'0'75'0,"0"0"-117"16,0 0 97-16,6 125 41 0,-1-85 10 15,0-1-6-15,2 2-16 0,0 1-14 0,-1 0-7 16,3 0-19-16,-2 2-15 0,3-2 2 0,-1 0-20 15,0-4-6-15,-1-3 2 0,0-3-5 16,-2-6 2-16,-2-3-6 0,-1-3-4 0,1-5-9 16,-2-5-9-16,-2-3-13 0,2-3-17 0,-2-3-12 15,0-1-36-15,0-3-111 0,-6-6-115 0,0-3-42 16,-3-4 13-16,0-5 88 0,-2-4 115 0,1-4 57 16,-4-3 31-16,2-4 37 0,-1-2 28 0,1-1 12 15,1 0 43-15,1-1 41 0,0 3 37 0,2-3 57 16,5 2 49-16,0 3 13 0,3 3-6 15,1 3-42-15,5 2-66 0,3 4-28 0,5 4-15 16,0 2-6-16,2 4-12 0,1 4-18 16,5 2-14-16,2 1-13 0,2 2-2 0,3 2-5 15,-1 2 0-15,0 0-3 0,-1 5-2 0,0 3-3 16,-5 0-7-16,-3 4-1 0,0 0-7 0,-7-1-1 16,-2 2-3-16,-5-2 0 0,-2 1-2 0,-3-1 6 15,-2 1 2-15,-5-3 1 0,-5 0 2 16,-1-1-3-16,-3-2 6 0,-1 0-4 0,0-3 3 15,0 1-2-15,-2-2-3 0,2-1 6 0,2-1 1 16,0 0 6-16,4 0 3 0,4-3 4 16,2-2-11-16,4 1-10 0,0-1-15 0,1-2-14 15,0-2-5-15,4-1-3 0,4-4 2 0,4 0-1 16,4-2 4-16,2-1-5 0,1-1-2 0,1 2 0 16,1 0 1-16,-1 1 6 0,0 1 3 0,-1 3 11 15,-1 1 1-15,2 4 9 0,-4 0 4 0,0 3 8 16,-2 3 7-16,-1 0 3 0,-3 3 8 15,0 4 0-15,0 3 8 0,-5 2 7 16,3 3 2-16,-1 1 1 0,-2 1 5 0,3 3-8 16,-2 1-6-16,-1 0-5 0,2 0-15 0,-4 1-2 15,5-4-12-15,-2-2-6 0,-1-3-19 0,3-4-33 16,-3-2-39-16,3-3-86 0,0-1-125 0,-5-3-171 16,1 0-694-16</inkml:trace>
  <inkml:trace contextRef="#ctx0" brushRef="#br0" timeOffset="20981.12">9006 2061 1904 0,'0'0'234'0,"0"0"-170"0,0 0-22 0,0 0-6 16,0 0-53-16,0 0-66 0,0 0-33 0,0 0-13 16,0 0-4-16,0 0-27 0,0 0-83 0,0 0-103 15,0 0 16-15,24 43-393 0</inkml:trace>
  <inkml:trace contextRef="#ctx0" brushRef="#br0" timeOffset="21827.56">9243 2373 1606 0,'0'0'38'0,"0"0"25"0,0 0 40 0,0 0 14 0,-24 133-16 15,21-101-26-15,-4 3-15 0,1-1-9 0,0 3-13 16,-3 0 1-16,-2-2-6 0,1 1 2 15,0 0-7-15,-2-2-11 0,-1 0-2 0,-2-2-6 16,4-3-2-16,0-3-2 0,0-3 0 0,3-5-3 16,2-3 1-16,2-3 3 0,-1-4 1 0,1-3 9 15,2-3 13-15,2-2 21 0,-1 0 8 16,1-3-4-16,-3-7-16 0,-1-4-20 0,2-4-10 16,-2-5-4-16,1-4-1 0,2-5-6 0,1-4 3 15,0-5-5-15,3-5 2 0,3-2-2 16,3-3-7-16,7 0 2 0,-1-2-5 0,6 3 2 15,4 1-4-15,0 7 3 0,-2 4 0 0,4 7 4 16,-3 7 3-16,1 6 0 0,-3 6 1 16,-1 5-7-16,-2 3 2 0,-2 4-8 0,-2 0 0 15,-2 7-2-15,-1 2-3 0,-4 2-1 0,0 1-1 16,-1 1 3-16,-4 1 0 0,-3 0 7 0,0 0 3 16,0-1 1-16,-9 1 1 0,2-1-1 0,-2-1 0 15,-4-1-2-15,2-2 6 0,-1-1 0 0,-3 0 2 16,0-2-2-16,2-1-1 0,1-2 0 0,4-1-1 15,-1 0 5-15,7-2-14 0,0 0-42 16,2 0-50-16,0 0-16 0,5-2 6 0,5 0 43 16,1-1 48-16,7-2 14 0,-1 0 9 0,6-2-1 15,-1 0 5-15,0-1 5 0,5-2 2 16,-4-1 1-16,3-1 2 0,-1 0 0 0,-3 0 3 16,4-2 9-16,-3-1 7 0,-2 0 20 0,-2 1 15 15,1-3 25-15,-5 2 22 0,-1 0 10 16,-3 3 10-16,-5-1-8 0,-1 1-13 0,0 3-16 0,-5 2-10 15,0 1-18-15,-2 2-7 0,-3 1-16 0,-3 3-21 16,-2 0-11-16,-3 1-12 0,-2 8 4 16,1 1-5-16,-2 3 5 0,3 2-1 15,2 1-6-15,2 2 9 0,1 1-1 0,3 0-2 16,1 1 3-16,1-2 0 0,3 0-6 0,0 1 6 16,0-3-3-16,6-1-4 0,-2-1-1 15,4-3-3-15,-1 1 2 0,2-3-8 0,2 0 2 0,-1-5-7 16,3-2 3-16,0-2 4 0,1 0 4 15,2-5 4-15,2-5 0 0,0 1 5 0,0-3-2 16,-1 0 5-16,3-1-5 0,-5-2 3 0,1 0 3 16,-1-2 2-16,1 0 9 0,-2-2-9 0,2 3 0 15,-2-1-2-15,2 3-2 0,-4 0 5 0,2 4 2 16,-2 1-1-16,-1 2 0 0,-1 4 0 16,-3 0-5-16,-1 3 0 0,1 0-6 0,-4 3 7 15,4 3 3-15,-4 3 8 0,2 2 9 0,0 2-7 16,-1 1-2-16,1-1-4 0,4 2 0 0,-5 1-2 15,4 1-1-15,0-1-1 0,2 1-2 16,0-1 0-16,2 0 0 0,1-1-4 0,4 1-9 16,2-1 0-16,1-1-12 0,1-3-16 0,1 0-21 15,-2-4-34-15,-1-2-43 0,0-2-100 16,-2-2-221-16,-3-1-160 0,-6 0-693 0</inkml:trace>
  <inkml:trace contextRef="#ctx0" brushRef="#br0" timeOffset="22143.65">10500 1927 2955 0,'0'0'0'0,"0"0"-3"0,0 0 14 0,0 0 9 16,0 0-14-16,0 0 0 0,0 0 1 15,0 0-2-15,0 0-12 0,0 0 5 16,0 0-39-16,0 0-38 0,-42 126-65 0,43-111-96 0,7-1-137 15,3-2-161-15,-3-3 23 0,-3-3-549 0</inkml:trace>
  <inkml:trace contextRef="#ctx0" brushRef="#br0" timeOffset="22295.75">10689 1938 1568 0,'0'0'800'0,"0"0"-680"0,0 0 8 16,0 0-2-16,0 0-62 0,0 0-40 0,0 0-25 15,0 0-2-15,0 0-5 0,0 0 7 16,0 0 11-16,0 0-12 0,0 0-1 0,0 0-40 16,-18 104-61-16,17-85-106 0,-2 2-177 15,-2-5-180-15,3-5-862 0</inkml:trace>
  <inkml:trace contextRef="#ctx0" brushRef="#br0" timeOffset="22610.6">10895 1731 1654 0,'0'0'458'0,"0"0"-540"16,0 0 94-16,0 0 121 0,0 0-2 0,0 0-29 15,79 138-13-15,-65-106-6 0,4 3-14 16,-2 2-8-16,-1 0 4 0,0 4-19 0,-1 2 1 16,-1-1-12-16,3 3-7 0,-3-1-7 0,-3 0-14 15,1-2 4-15,-4-2-11 0,-5 1 4 0,-2-3-4 16,0-1-10-16,-9 1-13 0,-3-4-22 16,-6 0-30-16,-3-5-30 0,-2 1-27 0,-6-3-43 15,0-2-90-15,-2 0-198 0,8-7-237 0,5-6-281 0</inkml:trace>
  <inkml:trace contextRef="#ctx0" brushRef="#br0" timeOffset="24268.7">11999 2338 1889 0,'0'0'72'0,"0"0"24"0,0 0 0 16,0 0 4-16,0 0-36 0,0 0-41 0,0 0-3 16,0 0 13-16,0 0 4 0,0 0-2 0,0 0-9 15,0 0-12-15,131-8-4 0,-96 5-10 16,6 1-1-16,0-2-18 0,4 2-24 0,-3 1-40 15,-3 0-54-15,-4 1-63 0,-4 0-129 0,-10 0-118 16,-6 0-809-16</inkml:trace>
  <inkml:trace contextRef="#ctx0" brushRef="#br0" timeOffset="24464.24">12050 2477 2583 0,'0'0'-8'15,"0"0"24"-15,0 0 7 0,0 0 2 0,0 0-16 16,0 0-4-16,0 0 26 0,0 0 14 16,0 0 1-16,0 0-11 0,0 0-12 0,125-22-15 15,-88 15-5-15,-1-1-16 0,3 1-28 0,1 1-42 16,-3-1-70-16,-4 3-85 0,-3-1-163 0,-8 3-135 16,-11-1-843-16</inkml:trace>
  <inkml:trace contextRef="#ctx0" brushRef="#br0" timeOffset="24683.81">12418 2119 2450 0,'0'0'-149'0,"0"0"21"0,0 0 92 16,0 0 91-16,0 0 18 0,0 0-10 15,0 0 0-15,0 0-9 0,130 115-10 0,-106-93-12 16,-3 1-7-16,0 1-4 0,-2-1-13 0,-3 1 0 15,-5 2-11-15,-6-1-6 0,-5 0-8 0,-1 2-13 16,-11 0-9-16,-6 1-9 0,-5 1-1 16,-5-4-8-16,-2-1-6 0,1-2-18 0,2-2-49 15,-1-3-76-15,6-2-126 0,4-5-81 0,9-3-693 0</inkml:trace>
  <inkml:trace contextRef="#ctx0" brushRef="#br0" timeOffset="25148.92">13247 2394 2828 0,'0'0'-140'0,"0"0"20"16,0 0-3-16,0 0 74 0,0 0 27 16,0 0 31-16,0 0 38 0,0 0 27 0,0 0 12 15,0 0-6-15,0 0-19 0,0 0-22 0,136-76-17 16,-98 48-17-16,-1-3-3 0,1-2-7 0,-4 1 7 16,-4 0 3-16,-5-2 14 0,-4 3 3 0,-6 0-2 15,-5 0-5-15,-4-2-15 0,-5 2-7 0,-1-1-19 16,0 2-8-16,-8 3-16 0,-5 3 2 0,1 4 9 15,-3 5-2-15,1 6-4 0,1 4-29 16,-1 5-9-16,2 3-6 0,2 11 29 16,1 6 34-16,0 9 22 0,2 8 20 0,1 6 1 15,2 9 1-15,2 5-13 0,2 6-6 0,4 5-8 16,5 0-4-16,0 0 7 0,2 0 2 0,1-2 5 16,-1-3 0-16,-2-4 1 0,0-2-1 0,-5-7 4 15,1-2 0-15,-4-5 2 0,-1-3 1 0,-3-3-1 16,-3-3 1-16,-4-6-6 0,0-3-3 15,-1-5-12-15,0-4-20 0,1-4-50 0,0-4-81 16,0-3-124-16,3-3-152 0,3-1-585 0</inkml:trace>
  <inkml:trace contextRef="#ctx0" brushRef="#br0" timeOffset="25664.75">13424 2493 2066 0,'0'0'464'0,"0"0"-522"0,0 0-6 15,0 0 36-15,0 0 20 16,0 0 16-16,0 0 5 0,0 0 11 0,0 0-4 16,0 0 1-16,0 0 2 0,133-29-5 0,-111 28-2 15,-1 1-7-15,-2 0-3 0,0 0-8 0,-3 0-1 16,-3 1-7-16,-3 1-4 0,0 1-1 0,-2-2-7 16,-4 0-3-16,1 0-4 0,-2-1 4 0,-3 0 7 15,0 1 21-15,0-1 21 0,0 0 21 16,0 0 10-16,0-2-11 0,0-2-14 0,0-1-25 15,0-2-9-15,0-2-3 0,0 0 3 0,1-1 4 16,-1 1 4-16,1 1 7 0,-1 1 6 0,0 2 12 16,3-1 5-16,-3 1 10 0,1 0 1 0,1 2-1 15,-2 0 0-15,1 0 0 0,-1 1 0 16,1 1-5-16,-1 0-6 0,0 1-16 0,0 0-4 16,0 0-11-16,0 0-4 0,0 0-1 0,0 0-8 15,0 0 3-15,0 1-3 0,0-1 2 0,0 1 2 16,0-1 0-16,0 0-1 0,1 0 2 15,-1 0 3-15,1 0 2 0,0 0 3 0,1-2-1 16,2-1 3-16,-1 1-4 0,1-3 6 16,2 1-1-16,1-1-2 0,-3 0 2 0,-1 2-4 15,0 2 1-15,-1 1-7 0,-2 0 7 0,1 0-9 16,-1 0-6-16,0 0-5 0,0 0-11 0,1 4 5 16,1 2 6-16,1 3 13 0,-1 3 3 0,4 2 6 15,-2 1-1-15,0 2-1 0,-1 0 3 16,1 1-4-16,-2 0 0 0,2 0-12 0,0 0-10 15,-2-1-23-15,5-2-34 0,-3-2-52 0,2-2-79 16,0-4-146-16,0-1-190 0,-4-4-852 0</inkml:trace>
  <inkml:trace contextRef="#ctx0" brushRef="#br0" timeOffset="25813.71">13798 2056 2586 0,'0'0'63'0,"0"0"11"15,0 0 6-15,0 0-19 0,0 0-33 16,0 0-31-16,0 0-23 0,0 0-62 0,0 0-29 16,0 0-23-16,0 0-16 0,0 0-2 15,0 0-54-15,36 6-129 0,-21 9-110 0,-6-4-749 0</inkml:trace>
  <inkml:trace contextRef="#ctx0" brushRef="#br0" timeOffset="26520.1">13970 2488 2471 0,'0'0'39'0,"0"0"7"0,0 0 33 0,0 0-3 15,0 0-24-15,0 0-1 0,0 0 7 0,0 0-14 16,0 0-1-16,0 0-11 0,0 0-7 16,0 0-4-16,128-115 1 0,-107 93-6 0,-2-2-5 15,-2-1 6-15,-3-1-8 0,0-5 2 0,-4 0-10 16,-3-2-1-16,0-2-9 0,-5 1 3 15,-1 0-5-15,-1 5-13 0,-1 2 6 0,-6 7-6 0,-1 5 7 16,-1 3-9-16,-1 4-15 0,-2 4-31 16,1 4-11-16,-3 0-5 0,0 8-2 15,-4 6 24-15,4 7 6 0,-4 7 32 0,2 4 8 16,2 4 14-16,1 3-3 0,3 3-14 0,1 2 2 16,4 1-5-16,2-1 6 0,3-2-5 0,3-2 1 15,5-4-11-15,4-1-12 0,3-5-3 0,3-5 0 16,-1-3 4-16,4-7 6 0,2-3 12 15,-1-7 4-15,-2-3 18 0,1-2 18 0,0-4 18 0,-1-8 16 16,1-3 14-16,0-3 10 0,-2-4 3 16,0-2 9-16,-4-2-2 0,0-2-7 0,-3-2-13 15,0-2-19-15,0-4-21 0,-2-2-14 0,2-4-6 16,-1-1-8-16,2-2 6 0,0-3-8 16,-1 6 6-16,0 4-4 0,-3 6 0 0,0 7 21 15,-6 6-2-15,0 6 16 0,-2 7-2 0,-1 3-18 16,0 3-35-16,0 2-43 0,-2 5-10 0,-3 7 7 15,1 6 39-15,-3 6 31 16,1 7 10-16,2 1-6 0,-1 2-1 0,1 2-3 0,2-2 4 16,1 2 2-16,1-3 0 0,0-3 0 0,0-1-1 15,3-4-1-15,1-3-3 0,3-3 4 16,1-4-6-16,1-2 1 0,2-2 6 0,-1-6-2 16,0-3 12-16,1-1 2 0,2-3 9 0,-1-1 4 15,5-6 7-15,-3-4 1 0,2-1-1 0,-4-2 0 16,2-1-6-16,-2-3-2 0,-2-1-5 15,1-2-6-15,1-1-13 0,-1-1-5 0,0-1-7 16,-1 1 1-16,1 2 3 0,-3 3-1 0,0 5 6 16,-2 3-7-16,-2 4 1 0,0 3-11 0,-1 2-12 15,-2 1-16-15,0 0-4 0,0 4 7 0,2 3 10 16,-2 2 23-16,2 5 6 0,-2 1 7 0,1 3 2 16,-1 1 0-16,-1-1-2 0,2 2-3 15,-1 0 1-15,5-1-5 0,-1 0 1 0,3-1-8 16,2-1-6-16,3-1-14 0,2-1-22 0,3-2-36 15,1-2-62-15,0-2-140 0,-2-4-160 16,-6-1-848-16</inkml:trace>
  <inkml:trace contextRef="#ctx0" brushRef="#br0" timeOffset="26714.41">14134 2028 2929 0,'0'0'-113'0,"0"0"6"0,0 0 36 16,0 0 73-16,0 0 13 0,121 0-2 0,-71 0-6 15,7 0-5-15,5 0-11 0,4 0-9 0,0 2-13 16,0 3-54-16,-2 1-65 0,-2 1-122 0,-4 2-162 16,-15-3-59-16,-16 0-692 0</inkml:trace>
  <inkml:trace contextRef="#ctx0" brushRef="#br0" timeOffset="27817.14">15138 2138 1468 0,'0'0'193'0,"0"0"-58"0,0 0 19 15,0 0-12-15,0 0-63 0,0 0-16 0,0 0-9 16,0 0-14-16,-124 47-5 0,111-33-2 16,3 1 5-16,0 2 2 0,-1 1-1 0,3-1-11 15,4 2-7-15,1-3-14 0,0 0-5 0,3-2-4 16,0-1-5-16,3-2 1 0,2-2-2 0,1-2 5 15,0-1 3-15,3-3 4 0,1-2 9 16,-3-1 5-16,4 0 10 0,-1-2 7 0,1-5 1 16,1-1-7-16,2-3-3 0,-1-1-10 0,0-1-1 0,-2 1-3 15,1-3-1-15,0 0-3 0,-1-1-11 16,-1-1-2-16,0 1-12 0,-1 3-3 0,0 0-5 16,-1 4-5-16,-2 2-8 0,-2 2-8 0,-2 3-15 15,1 2-27-15,-2 0-1 0,0 2 0 16,-1 5 28-16,1 3 28 0,1 3 20 0,-2 1 7 15,0 3-3-15,0 2 5 0,0 0-3 16,0 1 7-16,0-1 1 0,0-2 2 0,1 1-1 16,1-2 1-16,2-1 4 0,-1-3 2 0,2 0 6 15,0-3 6-15,-1-3 12 0,2-1 12 0,-3-4 21 16,1-1 21-16,0 0 14 0,1-1 6 16,2-4-10-16,1-1-17 0,2-3-28 0,0-2-8 15,1 0-17-15,0-1-2 0,-1 0-2 0,0-1-6 16,-1 0-4-16,0 0-7 0,0-2-1 0,1-2-11 15,2-3-3-15,-1 1-8 0,1-2-10 0,1 3-5 16,-1 0-5-16,0 4 1 0,-4 1 5 16,1 5 10-16,-3 1 3 0,-2 2 2 0,0 3-9 15,-3 2-16-15,0 0-24 0,0 0-15 0,0 0 4 16,-1 3 10-16,0 3 31 0,2 2 18 0,-2 1 13 16,0 1 2-16,0 3 5 0,0 0-3 0,0 0 1 15,1 0 2-15,3 1-2 0,-2 0 1 16,3-1-3-16,0 0 6 0,3 0 0 15,3 0 7-15,0-2 8 0,4 0-1 0,1-1 7 0,3-3 1 16,0 0 3-16,1-4-4 0,0 0 1 0,1-2-6 16,0-1-7-16,0 0 1 0,-1-4-2 15,2 0 2-15,-1-3 2 0,-3-2 5 0,1 1 0 16,-7-3 2-16,3 0 1 0,-4-2-4 0,-1-1-5 16,0-3-5-16,-1-2-5 0,-2 0-12 15,1-2-1-15,-2 0-8 0,-2-1-4 0,-4 2 0 16,0-2 7-16,0 4-4 0,-7 5 1 0,0 0 8 15,-2 5-18-15,1 2 12 0,-2 4-14 0,1 2-4 16,-1 0 0-16,-1 5-3 0,1 5 15 0,-1 3-7 16,0 3 14-16,0 2-2 0,3 3 7 0,-2 1 8 15,3 0 4-15,3 1-2 0,0 0-10 16,2 0 4-16,2-2-12 0,3 0 6 0,3-2-3 16,7-3-2-16,-1 0 2 0,5-3 3 0,3-1 12 15,6-1 6-15,2-4 8 0,5-1-4 16,1-1-2-16,5-3-7 0,3-2-2 0,-1 0-2 0,0 0-4 15,-1 0 10-15,-1-4-1 0,-6-3 10 16,0-1 1-16,-2-4 10 0,-4 0 4 16,-2-2 4-16,-2-4 4 0,-6 0-6 0,-2-2 4 15,-4-1-3-15,-3-1 6 0,-3 0-4 0,-4 1 9 16,-1 3-4-16,-5 2-5 0,-4 1-12 0,-1 3-15 16,-2 3-8-16,0 1-12 0,-3 4 10 0,2 2-7 15,2 2 0-15,-3 0-3 0,1 5-4 16,-1 5 4-16,0 3 2 0,-1 0 7 0,3 3-8 15,0 0 5-15,4 0-9 0,0 0 3 0,5-1 2 16,-1 0-1-16,2-2 2 0,2-2-8 0,0-1 2 16,0 0-8-16,3-3 4 0,2-2 2 15,-1-1 0-15,2-2 8 0,3-2 11 0,-2 0 11 16,2 0 5-16,3 0 7 0,-2 0-6 0,3-3-1 16,-2-3-3-16,0 1-3 0,-1-1-2 0,1 2-4 15,-1-1 3-15,-2 2-6 0,3 0 3 16,-3 1-5-16,0 2 0 0,1 0-3 0,1 0 1 15,-2 0 0-15,2 4-1 0,1 2 4 0,1 1-3 16,-1 0 6-16,2 2-6 0,-2-1 0 16,3 0-3-16,1 1-7 0,-2 0-3 0,2 1-11 15,1 1-8-15,2-1-43 0,2 0-72 0,-1 1-129 16,-4-4-253-16,-5-3-915 0</inkml:trace>
  <inkml:trace contextRef="#ctx0" brushRef="#br0" timeOffset="28847.6">17505 2084 2451 0,'0'0'-57'0,"0"0"20"15,0 0 37-15,0 0 0 0,0 0-9 0,0 0-5 16,0 0 2-16,83-124 3 0,-62 110-4 0,-1 4 8 16,0 3-7-16,-1 2-1 0,3 5-7 0,-4 0-8 15,2 5-1-15,-2 5 0 0,0 4 5 16,-4 2-2-16,2 5 11 0,-3-1 2 0,-2 4 8 16,1-1 1-16,0 0-2 0,-4-1 0 0,-2-3-4 15,1 1 3-15,-3-3 3 0,2-3 4 0,-4-2 0 16,0-2 3-16,-1-3 1 0,2-3-1 15,-1-2 8-15,-1-2 23 0,-1 0 40 0,1 0 36 16,0-2 9-16,0-5-23 0,1-3-33 0,3-3-40 16,-1-3-10-16,4-2-6 0,-1-2-5 15,-1 2 3-15,3-3-13 0,2 0 7 0,-1 3-9 16,2-1 0-16,1 4-2 0,-3 4-13 0,2 2-8 16,-1 2-19-16,-1 5-14 0,1 2-12 0,-1 0 12 15,0 3 6-15,1 5 14 0,-2 3 13 0,0 2 8 16,-4 3 5-16,3 3 10 0,-1 1 14 15,-4 1-11-15,-1 0 10 0,3-1-1 0,-3 3-4 16,0-5 7-16,-2-1-1 0,4-2 2 0,-1-2-2 16,-2-3 5-16,0-3 0 0,0-1 8 0,-1-3 6 15,1-2 16-15,0 0 20 0,2-1 20 0,-2 0 28 16,0-1 5-16,1-2-6 0,-1-3-29 16,4-2-30-16,-2-1-29 0,1-4-9 0,4 1 1 15,-2-2-3-15,-2-1 6 0,4 0-7 0,-2-1 0 16,1 1-6-16,2 0 6 0,0 0-11 15,2 1 0-15,-2 1 3 0,0 3-17 0,1 0 5 16,-4 2-5-16,2 1-4 0,-1 2-10 0,-2 2-7 16,1 1-20-16,-3 2-11 0,3 0 3 15,-3 4 4-15,1 2 19 0,1 2 3 0,-1 2 18 16,3 1 2-16,-4 1 9 0,3 1 7 0,-4 0-8 16,4-1 6-16,-3 2-2 0,-1 0 5 0,6 1 5 15,-5 0 5-15,3-2-1 0,-2 2-2 16,3-2 2-16,2 0-5 0,-1-1 2 0,-1-3-3 15,2 0 6-15,2-2 1 0,-1-3 6 0,4-1 5 16,-1-3 2-16,-1 0 4 0,5-3-1 0,-3-4 2 16,5-1-6-16,-3-1 1 0,-1-1 0 0,-3-2 8 15,3 0 4-15,-5-2 3 0,-1-1-1 0,-3-1-10 16,2-2-4-16,-2 2-8 0,-2-2 4 16,-1-1-10-16,2 0 4 0,-2-1-11 0,-3 1-8 15,0-1 17-15,0 4-8 0,-4 2 15 0,-3 4-4 16,-1 2-8-16,3 2-13 0,-2 4-12 0,-3 0-9 15,3 2-7-15,1 3 7 0,-5 4 2 16,1 4 10-16,-1 4 7 0,-1 2 9 0,1 1-7 16,6 1 6-16,-2 1-5 0,3 1-20 15,3-2-3-15,1 1-13 0,1-1-5 0,9 2-2 16,2-4-10-16,6-2-18 0,2-2-30 0,4-3-36 16,5-1-62-16,2-4-91 0,1-2-40 0,-4-3 40 15,-10 0-298-15</inkml:trace>
  <inkml:trace contextRef="#ctx0" brushRef="#br0" timeOffset="29447.87">19104 2101 564 0,'0'0'311'0,"0"0"49"0,0 0-25 0,0 0-65 15,0 0-70-15,0 0-65 0,0 0-51 0,0 0-45 16,0 0-37-16,0 0-2 0,0 0-2 0,-139-77 13 16,117 85 4-16,2 4 3 0,-1 2-3 15,1 3-3-15,1 2 3 0,3 1-3 0,1 2 10 16,3 0-9-16,2 0 2 0,2-3-13 15,5 1-6-15,3-3-6 0,0-2-5 0,2-2 4 16,6-3-1-16,1-2 15 0,3-2 0 0,0-4 12 16,5-2 5-16,-2 0 1 0,6-4 7 15,0-5-2-15,2-3 0 0,0-2-2 0,-2-2 9 16,-2-1-2-16,0-2 8 0,-5-2-3 0,2 0-7 16,-1-6-4-16,-5 1-6 0,1-3-3 0,0-3-16 15,2-2-4-15,-2 0-17 0,0-3-6 0,-2-1 1 16,-2 1-10-16,0 3 6 0,1 3 5 15,-5 4 16-15,-2 5 5 0,-1 7 11 0,0 5-3 16,0 4-4-16,0 4-33 0,-1 2-36 0,-1 1-17 0,-5 7-11 16,1 5 41-16,-2 4 33 0,-2 5 24 15,-1 3 10-15,1 4 1 0,0 1 10 0,1 2-1 16,1 2 5-16,4-1-4 0,-2 1-5 0,6-4-11 16,0 2 3-16,0-4-15 0,5-1-1 0,2-2 3 15,7 1-12-15,-1-6 7 16,-2 0-4-16,8-5 1 0,-5-2 0 0,4-5 4 0,0-2-2 15,-4-2 2-15,4-4 2 0,-5 0 0 0,4-3 4 16,-3-5-1-16,3-1 6 0,-1-1 1 16,-2-4 7-16,-2-1 3 0,1-2-6 15,0-2 0-15,-2-3-8 0,1 0 1 0,-2-2-8 0,0 0 7 16,0 1 2-16,-3 2 10 0,-2 2 17 16,-3 3 14-16,3 3 10 0,-4 4-1 0,-1 4 8 15,0 2-10-15,0 3-9 0,0 0-20 0,0 0-25 16,-2 2-17-16,-3 5 7 0,1 3 16 0,-3 4 6 15,-2 3 11-15,3 2-10 0,-1 1-5 0,-1-1-1 16,3-2-3-16,0 2-5 0,3-3-6 16,1 0-3-16,1-1-22 0,0 0-23 0,0-3-36 15,3-1-47-15,6-3-54 0,1-2-96 0,1-3-160 16,1 0-7-16,-4-3-471 0</inkml:trace>
  <inkml:trace contextRef="#ctx0" brushRef="#br0" timeOffset="29599.98">19583 1801 2602 0,'0'0'28'0,"0"0"4"15,0 0 3-15,0 0-31 0,0 0-49 0,0 0-77 16,0 0-56-16,0 0-12 0,0 0-7 0,0 0 3 16,0 0 3-16,0 0-98 0,0 0-75 15,8 38-567-15</inkml:trace>
  <inkml:trace contextRef="#ctx0" brushRef="#br0" timeOffset="30696.46">19803 2027 1586 0,'0'0'460'0,"0"0"-292"16,0 0 22-16,0 0-20 0,0 0-84 0,0 0-32 16,0 0-8-16,0 0-27 0,-121-37-6 0,101 38-10 15,-1 5-1-15,0 3 3 0,1 2 0 0,-1 2 8 16,2 2-11-16,1 1 9 0,0 1-15 15,6 2-5-15,1 0 1 0,1 0-8 0,6 1 1 16,-1-2 0-16,5 0 0 0,0-2-5 16,6 0 6-16,3-3-6 0,3-1 5 0,1-2 2 15,4-2 2-15,-1-3 5 0,5-4-3 0,2-1 11 16,-2-1 1-16,1-6 6 0,-1-1 10 0,-2-4 4 16,0-1-1-16,-3 0 4 0,1-3-3 15,-3-2-10-15,2-1-4 0,-4-3-11 0,-1 1-2 16,-1 1-2-16,-1 1 7 0,-1 3 1 0,-4 4 0 15,1 3 1-15,-3 5-5 0,-2 3-9 0,0 1-30 16,0 0-37-16,0 1-33 0,0 3 9 16,0 6 31-16,-1 0 34 0,-2 4 34 0,1 1-4 0,1 1 2 15,0 0 0-15,1 2 3 0,0 0 2 16,0-3 0-16,0 2 2 0,0-3-2 0,2 0 2 16,3-3-3-16,-2 0 5 0,3-1-4 0,-2-3 9 15,4-2 7-15,-4-2 13 0,4-1 19 16,0-2 9-16,2 0 10 0,0-2-9 0,1-5-5 0,3-3-13 15,0-1-8-15,0 0-6 0,-3-2-6 16,1-1-2-16,3-1-8 0,-3-1 1 16,2-2-10-16,2-2-2 0,0-1-4 0,0 2-7 15,3 1-10-15,-6 2-8 0,4 4-2 0,-5 2-12 16,-1 3 2-16,-2 5-14 0,-1 1-7 0,-2 1-11 16,1 3 1-16,-5 6 4 0,3 1 6 0,-3 2 23 15,-2 2 8-15,0 1 15 0,0 3 13 16,0 0 6-16,0 3 3 0,-1-3 1 0,1 0 2 15,0 0-4-15,0-2 7 0,0-3-3 0,0 0 8 16,0-1 1-16,1-3 6 0,1-2 9 0,-1-2 4 16,3-3 14-16,-1-1 21 0,-2-1 29 15,0 0 20-15,5 0 12 0,-3-3-20 0,2-4-29 16,1-1-29-16,1-3-21 0,2 0-8 0,-4 0-7 16,3-2 4-16,-1 0-10 0,-2 0 1 0,5-2-12 15,-1-1-4-15,2-2-3 0,0-1-9 0,4 1-1 16,-1 1-19-16,0 2-1 0,-1 1-10 0,0 5-2 15,-3 2-2-15,0 2-9 0,-1 4-10 16,-1 1-12-16,-3 0 2 0,4 5-13 16,-6 1 9-16,3 2 2 0,-4 0 13 0,0 4 19 15,2 2 13-15,-2 0 15 0,1 2 3 0,2 1 14 16,1 3 0-16,4-1 6 0,4 2 2 16,1-1-2-16,3-1 5 0,2 0-1 0,2-2 8 0,0-1 0 15,4-1 2-15,-2-4 3 0,3 0 1 16,-2-4 1-16,3-1 5 0,-2-4 3 0,-2-1 3 15,0-1 7-15,-2-2 2 0,-5-3 9 0,1-3 8 16,-7 0 14-16,-1-3 1 0,-4 0-3 0,-1-1-11 16,-1-5-21-16,-1 0-14 0,-2-2-11 15,-1-1-12-15,0-2-8 0,-3-1-4 0,-2 0-3 16,-3 1-2-16,-3 3-6 0,0 1-5 0,-3 2-9 16,-3 3-5-16,2 0 15 0,-1 3 3 0,3 5 18 15,0 1 0-15,3 3-2 0,1 1-5 0,0 4-3 16,-1 4 4-16,1 2-6 0,0 3 9 15,1-1-5-15,2 2-3 0,3 1-1 0,1-1-1 16,1 0 1-16,1 1 3 0,0 0 10 16,1-1 0-16,1-3 6 0,5 0-2 0,-2-2 2 15,1-3-1-15,2 0 3 0,-4-1 5 0,4-2 0 16,-1 1 4-16,-1-3 3 0,3 0 6 0,-1-1-4 16,2 0 3-16,0 0-8 0,0 0-6 0,-1 0 2 15,2 1-6-15,-1 1 1 0,0-1-7 0,1 2 4 16,-1 0-4-16,-1 3 3 0,2 1 2 15,-2 0-5-15,-1 2 1 0,2 1-2 0,0 0 4 16,0 1-6-16,4 2 5 0,-1 1-1 0,4 1-4 16,0-1 2-16,3 2-10 0,1-1-24 0,-1-1-37 15,3-1-42-15,-1-1-79 0,-2-3-168 16,-4-2-143-16,-8-2-799 0</inkml:trace>
  <inkml:trace contextRef="#ctx0" brushRef="#br0" timeOffset="30929.5">20721 1678 2848 0,'0'0'-75'0,"0"0"22"0,0 0 52 0,0 0 13 16,0 0-2-16,0 0-5 0,0 0 5 0,-12 118 6 15,30-95 0-15,7-1-5 0,6 1-12 16,8 1-1-16,4 1-27 0,6-2-30 0,5 0-54 16,2 0-61-16,0-2-97 0,-1-1-154 0,-15-6-80 15,-15-5-715-15</inkml:trace>
  <inkml:trace contextRef="#ctx0" brushRef="#br0" timeOffset="31082.42">21583 2020 2976 0,'0'0'4'0,"0"0"14"16,0 0 42-16,0 0-26 0,0 0-24 15,0 0-22-15,0 0-13 0,0 0-46 0,0 0-64 16,0 0-21-16,0 0-43 0,0 0-70 0,0 0-193 16,0 0-551-16,20 26 253 0</inkml:trace>
  <inkml:trace contextRef="#ctx0" brushRef="#br0" timeOffset="31246.75">21528 2363 2751 0,'0'0'62'0,"0"0"46"16,0 0 20-16,0 0-52 0,0 0-30 16,0 0-20-16,0 0-29 0,0 0-10 0,0 0-8 15,0 0-3-15,0 0-17 0,0 0-50 0,0 0-101 16,0 0-172-16,81 42-319 0,-75-37-849 0</inkml:trace>
  <inkml:trace contextRef="#ctx0" brushRef="#br0" timeOffset="32410.5">4986 4127 457 0,'0'0'69'0,"0"0"52"16,0 0 81-16,0 0 66 0,0 0 8 0,0 0-55 16,0 0-65-16,0 0-43 0,0 0-30 0,0 0-30 15,0 0-30-15,0 0-23 0,-40-13-2 0,34 36 13 16,5 8 24-16,1 7 1 0,0 4-1 0,4 4-5 16,6 5-9-16,3 3-1 0,0 2-4 0,1 3-7 15,2 5-9-15,-4 3 1 0,6 4 0 16,-3 5 3-16,1 2-2 0,-2 2-2 15,2 4-2-15,-3-1-4 0,3 0 3 0,-3 0 1 0,-1 0 9 16,0 1 0-16,-3 0 1 0,1-2-1 0,-2-2 1 16,-1-1 5-16,-3-2 0 0,4-2 2 15,-5 0-1-15,4-2-2 0,0-1 3 16,-3 2 1-16,6-2 3 0,-3-1 3 0,1-2 1 0,1-5-1 16,2-4-1-16,-1-2-5 0,2-5 0 15,-1-5-6-15,-3-2-4 0,1-5-4 0,0-5-3 16,0-5-4-16,0-4-14 0,-1-4-18 0,1-5-28 15,-4-4-33-15,2-3-40 0,-4-4-59 0,2-4-71 16,-3-3-74-16,-2 0-45 0,0-2 62 16,0-2-333-16</inkml:trace>
  <inkml:trace contextRef="#ctx0" brushRef="#br0" timeOffset="33229.51">4737 3911 1104 0,'0'0'-80'0,"0"0"15"0,0 0 50 0,0 0 47 0,0 0 22 15,0 0-9-15,0 0-18 0,0 0-5 16,0 0 1-16,0 0 10 0,0 0 17 0,0 0 8 16,0 0 14-16,0 0 11 0,126-79 4 0,-94 79 3 15,3 0-10-15,5 0-6 0,6 0-14 0,1 0-4 16,7 0 1-16,3 0-5 0,9 0 0 0,5 0-7 15,4 0-10-15,7 0-7 0,8 0-3 16,5-1-5-16,4 0-4 0,3-3 0 16,7 2-4-16,1-2-3 0,2 1 1 0,1-1-3 15,1 0 0-15,-3-1 0 0,0-1-3 0,-2-1 2 16,0-1-1-16,0-1-1 0,2 0 1 0,-1-1 3 16,-2-2-4-16,1 0 0 0,-6 1-4 0,2 0-2 15,-1-1 4-15,-3 0-1 0,0 2 2 0,-3-1-1 16,2 2-1-16,-7-1-5 0,-3 1 4 15,-4 0-1-15,-2 0-3 0,-8 4 3 0,-5-1-4 16,-6 2 1-16,-8 0-3 0,-6 2 3 0,-7 1-1 16,-7 1 1-16,-3 0 3 0,-8 0-2 15,-5 0 2-15,-7 0-2 0,-2 2 2 0,-8-1-1 16,0 0 4-16,-2 1 3 0,-2-1 5 0,0 0 3 16,0 0 2-16,0 1 3 0,0-1-2 0,0 3 3 15,-2 0-5-15,-1 2 1 0,0 3-3 0,1 1-7 16,-4 1 2-16,3 3-9 0,0 1 4 15,2 3 1-15,0 3 1 0,1 3 7 0,0 4 2 16,0 2 2-16,0 2-2 0,0 4 3 16,4 3 1-16,-3 2 8 0,2 5 5 0,3 1 1 15,-3 3-5-15,2 0-4 0,-1 1-7 0,1 3-7 16,1 3 2-16,-4 1-2 0,5 4 3 0,-5 4 2 16,2 3 2-16,0 3 3 0,-2 1 0 0,2 1 2 15,2 2-4-15,-2 1 1 0,1 2-3 16,3 2 6-16,-3 2-2 0,2 1 2 0,4 2 2 15,-1 1-11-15,0 1 7 0,3-2-2 0,2 1 1 16,-1-1-1-16,2-2-3 0,0 0-3 0,1-1-1 16,1-3 1-16,-4-4-5 0,6-1 2 0,0-4-5 15,-1-4-1-15,3-3-1 0,0-6-3 16,0-2 1-16,0-5-5 0,0-4-8 0,-4-6-16 16,0-3-27-16,0-6-46 0,-3-3-57 0,-1-4-88 15,-4-2-178-15,-6-10-147 0,1-4-847 0</inkml:trace>
  <inkml:trace contextRef="#ctx0" brushRef="#br0" timeOffset="34147.75">5408 6359 458 0,'0'0'27'0,"0"0"-62"0,0 0 26 0,0 0 26 16,0 0 16-16,0 0 8 0,0 0 0 0,0 0-9 16,0 0-3-16,0 0 8 0,0 0 17 0,0 0 18 15,0 0 12-15,0 0 13 0,-59-9 7 0,56 22 3 16,1 5-4-16,-1 4-9 0,-1 6-6 16,3 4-1-16,0 5 5 0,0 4-7 0,1 5-11 15,0 5-15-15,3 3-16 0,3 3-8 0,0 1-6 16,0 2-5-16,2 2-4 0,1 1-6 0,-4-1 1 15,3-1-1-15,-1 1 0 0,-2-4 6 16,3 0 1-16,-3-4 5 0,1-1 4 0,2-5 5 16,-1-3-5-16,0-6-1 0,2-3-3 15,0-5-6-15,1-5-5 0,-1-1-3 0,1-4-5 16,1-3-4-16,1-4 3 0,-1-4-2 0,2-3 2 16,1-3 5-16,2-1 0 0,1-3 6 0,2 0 1 15,0 0 3-15,2-5 0 0,0 0 2 0,1-1 1 16,2-2 2-16,0-2-3 0,4 2-2 0,1-2 0 15,4 0-6-15,2 1 5 0,5-3-3 0,3 0-2 16,6-2-3-16,1 1-3 0,8-1-3 16,2 0 0-16,5-1-1 0,5 2 0 0,3-3 0 15,4 3-3-15,0 0 6 0,1 0-6 0,3 3 0 16,0 2 0-16,0 0-3 0,2 2 5 16,0 1-3-16,-2 1 1 0,2 0-4 0,-1 2 3 15,-2-2 1-15,0 1 2 0,-3-1 0 0,1 1-3 16,0-1 1-16,-1 0-3 0,-1-1 6 0,0-1-4 15,-3 0 2-15,2-1 0 0,-3-1-1 16,-2 1-1-16,2-1 1 0,-2 2-1 0,-2 1-1 16,2 0 5-16,-3 0-2 0,2 2 4 0,-3-2 2 15,0 1 1-15,-2 0 0 0,0-1-4 16,0 2 5-16,-2-2-12 0,-2 1 2 0,-5 0-3 16,-2-1-3-16,-7 1 4 0,-5 1-2 0,-8-1-3 15,-3 1-5-15,-3-1-5 0,-8 2-14 0,-5 0-13 16,-4-1-25-16,-5 1-5 0,-5 0-25 15,0-2-43-15,-6 2-47 0,-5 0-90 0,-3-2-64 16,0 2-52-16,2 0 30 0,4 0-406 0</inkml:trace>
  <inkml:trace contextRef="#ctx0" brushRef="#br0" timeOffset="34496.14">9282 6559 2068 0,'0'0'-24'16,"0"0"-6"-16,0 0 20 0,0 0 35 0,0 0 14 15,0 0 3-15,0 0-12 0,0 0 9 0,0 0 18 16,0 0 23-16,0 0 2 0,0 0-6 15,0 0-12-15,91 77-20 0,-83-46-3 0,-1 2-8 0,-4 2 0 16,2 1-2-16,0 3-2 0,-4 3-5 0,1 3-2 16,1 2-6-16,0 1-1 0,-2-1-3 15,2 0-3-15,1-2-1 0,-2-3-4 0,0-1-2 16,1-1-4-16,-3-6-2 0,5-1-6 0,-3-6-9 16,-2-4-11-16,2-1-16 0,0-6-19 15,-2-3-26-15,0-3-29 0,0-3-55 0,0-3-108 16,-2-2-187-16,0-1-835 0</inkml:trace>
  <inkml:trace contextRef="#ctx0" brushRef="#br0" timeOffset="35250.75">1920 5840 2554 0,'0'0'-76'0,"0"0"9"15,0 0 26-15,0 0 48 0,0 0 25 0,19 130-6 16,3-96-10-16,2 0-9 0,5-2-2 0,2-2-7 16,0-2-5-16,3-2-5 0,1-2-9 0,3-3-18 15,0-3-25-15,6-7-32 0,-1-5-51 0,5-6-108 16,-3-3-177-16,-9-6-385 0,-13 1 246 0</inkml:trace>
  <inkml:trace contextRef="#ctx0" brushRef="#br0" timeOffset="35524.03">2482 5656 1980 0,'0'0'121'0,"0"0"-7"0,0 0-18 0,0 0-27 15,0 0-43-15,0 0-29 0,0 0 8 16,0 0 14-16,-28 120 15 0,34-76 7 0,4 3 8 15,-3 3 4-15,-1 5-1 0,0 2-7 0,-4 3-8 16,0 3-5-16,-2 3-4 0,-1 1-1 0,-3-1-5 16,-5 0-1-16,-3-1-3 0,-1-2 1 15,-1-2 2-15,-2-4-1 0,-1 0 1 0,-1-6-3 16,-2-2-1-16,1-5-2 0,-1-3 1 0,-1-3-3 16,2-6 2-16,1-4-4 0,2-7-7 0,-1-7 4 15,5-5-7-15,1-4-3 0,3-5-14 0,3 0-20 16,-3-9-23-16,-1-2-34 0,5-7-26 15,-3-1-68-15,4-5-109 0,-1-3-193 0,3 6-87 16,1 5-636-16</inkml:trace>
  <inkml:trace contextRef="#ctx0" brushRef="#br0" timeOffset="35734.25">3090 5856 3244 0,'0'0'-75'0,"0"0"1"0,0 0 42 16,0 0 30-16,0 0 4 0,0 0-8 0,0 0-10 16,0 0-14-16,0 0-33 0,141-43-34 0,-104 34-44 15,0 2-58-15,2 3-98 0,-9 2-215 0,-12 0-917 16</inkml:trace>
  <inkml:trace contextRef="#ctx0" brushRef="#br0" timeOffset="35895.51">3212 6105 2863 0,'0'0'5'16,"0"0"-20"-16,0 0 17 0,0 0 16 15,0 0-10-15,0 0-13 0,0 0-1 0,0 0 9 16,0 0 1-16,0 0-7 0,0 0-18 0,151 19-44 15,-112-27-96-15,1-3-188 0,-9 4-278 0,-11 2-866 0</inkml:trace>
  <inkml:trace contextRef="#ctx0" brushRef="#br0" timeOffset="36383.42">4900 3910 1281 0,'0'0'65'0,"0"0"54"0,0 0 45 15,0 0 21-15,0 0-15 0,0 0-50 16,0 0-18-16,0 0-15 0,0 0-19 0,0 0-24 16,0 0-29-16,0 0-11 0,0 0-1 0,0 0 14 15,-36 41 10-15,32-5 4 0,3 5-7 16,0 3-18-16,1 0-21 0,0 1-42 0,6 2-90 0,-3 1-143 15,5-11-225-15,-5-13-890 0</inkml:trace>
  <inkml:trace contextRef="#ctx0" brushRef="#br0" timeOffset="37367.51">4260 4116 1258 0,'0'0'35'0,"0"0"-18"15,0 0 48-15,0 0 58 0,0 0 27 0,0 0-32 16,0 0-26-16,0 0-9 0,0 0-8 0,0 0-14 16,0 0-19-16,0 0-27 0,0-17-26 0,0 19-15 15,0 3 4-15,0 3 17 0,0 3 19 16,0 4 18-16,4 5 1 0,-3 4-2 0,1 5 0 15,-1 4-1-15,1 4-1 0,3 3-3 16,-2 3 0-16,0 2-7 0,4 3 1 0,-4 3-1 16,4 2-6-16,0 0 1 0,-3 3-2 0,5 0-2 15,-2 2 0-15,-2-2 3 0,3 2-5 16,-1-1 1-16,-1 2 0 0,1 0-1 0,-3-2-2 0,3 2 1 16,-2-2-3-16,2 0-1 0,0-1 0 15,-2 1 0-15,2-1-2 0,1 2-1 0,1-4 1 16,-1 1-1-16,0-2-1 0,2 1 4 0,-1 0-2 15,1 0 3-15,1 0-2 0,-1 2 2 16,0-4-1-16,1 2-1 0,-1-1 5 0,0 0-1 16,1 1 1-16,-2-1-2 0,0-3 2 0,-3 1-2 15,1-1 0-15,0-1-1 0,1-1 0 0,-2-1 1 16,0 0 1-16,2 0 0 0,-3-1-2 0,2-1 2 16,-4 1-2-16,3 1 1 0,-4-1 2 0,4 1-2 15,-3-2 1-15,-1 1 0 0,0-2 4 16,2 1-2-16,-1-2 0 0,-3 2-2 0,2-1 0 15,0 1 0-15,-2-3 2 0,0 2 3 16,0-2-4-16,0 1 4 0,0-2-2 0,0-1 1 16,0-1-1-16,0-1-1 0,3-1-1 0,-1-3-2 15,0-3 1-15,6-4-4 0,-5-4 1 0,3-4-6 16,-3-3-3-16,3-5-6 0,-2-4-11 0,3-4-15 16,-4-3-16-16,1 0-15 0,1-3-6 15,-4-6-3-15,1-3-35 0,0-2-71 0,-2-4-124 16,0 0-149-16,0 1 11 0,-2 7-470 0</inkml:trace>
  <inkml:trace contextRef="#ctx0" brushRef="#br0" timeOffset="37662.28">4428 7485 2385 0,'0'0'-29'0,"0"0"1"0,0 0 35 15,0 0 47-15,0 0 5 0,0 0-25 16,2 122-10-16,6-101 6 0,2 1 9 0,0 0 3 16,0 2-5-16,2-1-10 0,-1 0-5 0,1 0-2 15,-1-3-3-15,0-1-1 0,3-2-5 0,-3-3-6 16,0-2-1-16,1-3-6 0,-2-1-4 0,2-5 0 16,-1 0-4-16,2-3 4 0,-2 0 3 0,-1-5 3 15,1-7 5-15,3-2 0 0,-2-5 1 16,5-5-10-16,-4-2-14 0,5-5-10 0,-6 0-22 15,3-1-21-15,-4-1-33 0,-2-2-73 0,0-2-114 16,-1-3-170-16,-1 9-365 0,-5 9 97 0</inkml:trace>
  <inkml:trace contextRef="#ctx0" brushRef="#br0" timeOffset="38211.96">3975 4503 1815 0,'0'0'119'0,"0"0"-184"0,0 0 37 16,0 0 55-16,0 0 59 0,0 0-6 15,0 0-17-15,0 0 3 0,0 0 13 0,0 0 10 16,59-125-5-16,-48 101-4 0,-2-1-18 16,-1 1-11-16,0-1-8 0,-2 0-11 0,2 2-4 0,-4 0-3 15,3 2-4-15,-5 2-5 0,6 2 0 0,-5 3-6 16,3 2 0-16,-3 3-10 0,3 4-2 15,-3 0-7-15,6 1-6 0,-2 2 1 0,3 1 0 16,2 1 5-16,0 1 3 0,1 7 10 0,5 3 3 16,1 7 8-16,-1 4 1 0,2 4-4 15,-4 5-5-15,3 2-10 0,1 2-7 0,-4 2-26 16,-1 2-35-16,1-1-74 0,-2 2-108 0,-4 1-141 16,0-11-149-16,-5-9-803 0</inkml:trace>
  <inkml:trace contextRef="#ctx0" brushRef="#br0" timeOffset="38663.65">3619 6875 2666 0,'0'0'9'0,"0"0"0"0,0 0 15 16,0 0 13-16,0 0-16 0,0 0-34 0,0 0-9 15,0 0 1-15,0 0 18 0,0 0 8 0,0 0 0 16,-13 130 1-16,14-100-7 0,0 0-3 15,2-2-16-15,0 3-25 0,-1-3-33 0,-1 1-56 16,0-2-69-16,0-2-108 0,1-3-146 0,1-6-23 16,-2-6-510-16</inkml:trace>
  <inkml:trace contextRef="#ctx0" brushRef="#br0" timeOffset="38865.99">3792 6844 2671 0,'0'0'11'0,"0"0"38"16,0 0 16-16,0 0 9 0,0 0-36 0,0 0-43 16,0 0-3-16,0 0 8 0,0 0 16 0,0 0 2 15,0 0 5-15,7 135-10 0,-5-101-6 16,1 0-4-16,2 4-8 0,-2-2-1 0,-1 1-13 16,2 0-21-16,-3-1-33 0,1-2-47 0,0-4-65 15,3-3-99-15,-1-6-209 0,-2-6-519 16,2-6 274-16</inkml:trace>
  <inkml:trace contextRef="#ctx0" brushRef="#br0" timeOffset="39063.11">3513 7141 2673 0,'0'0'-67'0,"0"0"14"0,0 0 13 0,0 0 25 15,0 0 4-15,0 0 2 0,0 0 11 16,0 0 8-16,0 0 3 0,0 0-1 0,125-15-7 16,-92 11-7-16,3 1-26 0,-2 1-62 0,3-1-99 15,-1 2-225-15,-8 1-121 0,-8 0-727 0</inkml:trace>
  <inkml:trace contextRef="#ctx0" brushRef="#br0" timeOffset="39911.28">5985 8161 1908 0,'0'0'-9'16,"0"0"-28"-16,0 0 46 0,0 0 29 0,0 0 9 15,0 0-17-15,-117 20-13 0,103-18-2 0,3 1 12 16,1-2 14-16,2 0 8 0,2 0 6 0,0 0 0 15,5-1-6-15,0 0-19 0,1 0-21 16,0 0-20-16,1 0-1 0,7 0 15 0,5-1 21 16,5-1 17-16,5-3 8 0,8 1 6 0,7-3-4 15,5 0 0-15,6 0-1 0,3-1 0 0,9 0-2 16,3 0-5-16,4-1-7 0,6 1-12 0,1 0-5 16,2 0-6-16,0-2-4 0,3 2-4 0,0-1-2 15,3 1 0-15,1 0 0 0,4-1 2 16,-2 1 0-16,8 1 2 0,0 0-3 15,3 1 0-15,-3 0-3 0,5 2 0 0,-2-2 0 16,0 2-3-16,3-2 3 0,-3 0-3 0,0-1 0 16,-3 0 0-16,-1 0 0 0,-5 1-1 0,-3 1-1 15,-9-1 2-15,-5 3-2 0,-10 1 4 0,-8-1-2 16,-6 3 2-16,-11 0 1 0,-6 0 1 0,-7 0-3 16,-6 0-3-16,-7 0-7 0,-3 0-5 15,-7 1 4-15,0 1-6 0,-7 0-4 0,-3 0-14 16,-3-1-17-16,-4 1-13 0,-2-1-6 0,-2 0-14 15,0 1-23-15,0-1-30 0,2 0-49 16,0-1-68-16,2 0-78 0,1 0-77 0,5 0 41 16,4 0-323-16</inkml:trace>
  <inkml:trace contextRef="#ctx0" brushRef="#br0" timeOffset="40630.61">8539 7979 512 0,'0'0'45'0,"0"0"-7"16,0 0 55-16,0 0 63 0,0 0 5 0,0 0-34 16,0 0-34-16,0 0-1 0,0 0 9 15,0 0 0-15,139-14 1 0,-113 9-5 0,2-1 0 16,1 1-2-16,2 1-3 0,0-1-10 0,1 1-5 16,2 1-8-16,0-1-14 0,-2 2-6 15,2-1-4-15,-3 0-3 0,2 0-1 0,-1-1 3 0,-1 2-5 16,0 0 0-16,0-1 0 0,0 2-7 0,0 0-6 15,0 0-9-15,1 1-4 0,-4 0-4 16,1 0-2-16,-3 0-3 0,-1 0-1 16,-4 0 0-16,-3 0-5 0,-4 0-1 0,-3 0-8 15,-3 0-10-15,-2 0-10 0,-5 0-1 0,-1 0-9 16,0 0-11-16,-7 0-16 0,1 0-27 0,-3 0-25 16,-2 0-26-16,0-2-34 0,-2-1-42 0,1 0-30 15,0 0-24-15,-4-2 3 0,3 0 28 0,-4-1 60 16,3-1 66-16,3 2-4 0,2-1-117 0</inkml:trace>
  <inkml:trace contextRef="#ctx0" brushRef="#br0" timeOffset="40880.94">9187 7710 374 0,'0'0'247'0,"0"0"37"0,0 0 49 16,0 0-20-16,0 0-47 0,0 0-56 0,0 0-60 16,0 0-51-16,0 0-46 0,0 0-20 0,0 0 1 15,0 0 13-15,0 0 10 0,0 0-3 0,13-3-5 16,-1 14-12-16,4 0-4 0,-1-1-7 15,1 2-5-15,4 0-1 0,-2-1-6 0,0 0 0 16,1 1-2-16,-1-1-1 0,0 0-2 16,-3-1 0-16,0 1 0 0,-4 0 0 0,-1 1 2 15,-3-1 1-15,-2 0 0 0,-2-1 3 0,-3 0 5 16,0-1-1-16,-4 2 0 0,-5-2-4 0,2 0-6 16,-3 0 0-16,-4 0-5 0,2 1 0 0,-5-1-5 15,2 0-4-15,-4 2-10 0,1 0-18 0,1-1-24 16,2 1-37-16,0 0-43 0,2 0-73 0,0-1-148 15,4-2-196-15,4-4-866 0</inkml:trace>
  <inkml:trace contextRef="#ctx0" brushRef="#br0" timeOffset="41495.42">6279 7990 1419 0,'0'0'-30'0,"0"0"23"0,0 0 31 0,0 0 34 16,0 0 5-16,0 0-23 0,0 0-3 16,-117-31 13-16,96 38 16 0,-2 2 20 0,0 4-2 15,-2 2-7-15,1 2-14 0,-3 3-16 0,0 0-7 16,-3 1-9-16,0 1 3 0,0 1 10 0,0 0 2 15,1 0 5-15,2 0 1 0,3-1-10 0,0-1 1 16,1-2-6-16,3 0-4 0,3-2-1 16,1-2-6-16,5-2-2 0,7-3-13 0,1-1-14 15,3 0-11-15,7-4 0 0,9 1 7 0,6-2 13 16,7-1 5-16,6-3-1 0,9 0-5 16,4 0-11-16,6-5-1 0,3 1-13 0,4 2-19 15,0 1-32-15,0 1-53 0,0 0-72 0,-1 0-145 16,-1 3-124-16,-13 0 18 0,-18-1-454 0</inkml:trace>
  <inkml:trace contextRef="#ctx0" brushRef="#br0" timeOffset="41986.05">7577 8362 2231 0,'0'0'-28'0,"0"0"32"0,0 0 19 16,0 0 20-16,0 0 0 0,0 0-26 0,0 0-4 15,0 0 7-15,0 0 12 0,0 0 8 0,0 0 0 16,0 0-3-16,0 0-11 0,126 95-5 0,-107-66-9 16,0 2-1-16,-1-4-6 0,-2 1 0 15,0-3-3-15,-1 0-1 0,-1-2 5 0,-2-2-1 16,-1-4 4-16,-1-2 0 0,0-3 1 15,-4-4 2-15,-1-4 5 0,-2-1 11 0,-1-3 22 16,1 0 20-16,-1-4 3 0,-1-5-5 0,2-5-21 16,3-4-19-16,-2-3-13 0,2-2-5 0,-1-1 0 15,3-2-5-15,-6 0 1 0,4-3-3 0,-2-1-1 16,1-2-5-16,-1-2-3 0,2-1-12 0,-2 0-16 16,2 0-15-16,-1 2-26 0,-1 3-29 0,1 3-44 15,-3 4-99-15,-1 5-200 0,1 5-134 16,-1 6-788-16</inkml:trace>
  <inkml:trace contextRef="#ctx0" brushRef="#br0" timeOffset="42327.38">7747 8304 2295 0,'0'0'-66'0,"0"0"48"15,0 0 56-15,0 0 34 0,0 0-4 16,0 0-23-16,0 0 3 0,126 139 4 0,-100-115 7 0,2 0-7 16,-5-1-5-16,2-1-8 0,-1-1-11 15,-1 0-4-15,0-3-8 0,1-1-2 0,-3-2-2 16,0-1-3-16,-2-4-4 0,1-1 5 0,-2-3 0 16,-2-2 2-16,2-3 6 0,-5-1 4 0,2-2 4 15,-2-7 7-15,-3-1 4 0,2-3-2 16,-2 0 1-16,-2-2-1 0,-2 0 0 0,-1-1-1 15,-5-2-6-15,0 0-4 0,0-3-12 16,0-2-2-16,0-4 0 0,-3-2-8 0,-1-3-2 16,0-1-8-16,3-1-11 0,-3-1-12 0,1 2-12 15,1-1-24-15,2 5-24 0,-1-1-46 0,1 5-60 16,0 2-145-16,0 8-236 0,1 4-904 0</inkml:trace>
  <inkml:trace contextRef="#ctx0" brushRef="#br0" timeOffset="43164.85">5193 5393 1292 0,'0'0'16'0,"0"0"55"0,0 0 49 16,0 0 25-16,0 0-2 0,0 0-50 0,0 0-49 15,0 0-48-15,0 0-24 0,0 0-8 0,0 0 7 16,0 0 28-16,-13 0 16 0,44-3 4 15,8-4-4-15,5-1-12 0,9-2-18 0,6-1-29 0,3-1-36 16,5 0-56-16,-2 2-77 0,5-1-87 16,0 0-7-16,-18 3-382 0,-19 2 595 0</inkml:trace>
  <inkml:trace contextRef="#ctx0" brushRef="#br0" timeOffset="43521.98">7051 5130 612 0,'0'0'230'0,"0"0"39"0,0 0 17 0,0 0-37 0,0 0-113 16,0 0-51-16,0 0-12 0,0 0-6 0,140-29-12 15,-114 26-10-15,4-2-7 0,1 2-8 16,2-1-5-16,6 1-7 0,5-1-5 0,4 2-5 16,4 0-3-16,2 0 0 0,3 0-2 0,3-1-2 15,1 1 3-15,3-2-2 0,0 1-1 16,0-1 3-16,3-1-2 0,-1 2 4 0,0-3 0 15,1 0 4-15,1 1 2 0,3-3 3 0,-6 0 4 16,0 0-3-16,-5 0 0 0,-5 1-2 0,-5 0 0 16,-7 0 1-16,-4 0 2 0,-4 0 4 0,-7 0 1 15,0 1 5-15,-8 2 3 0,1-1 6 0,-5 2 0 16,-3 0 2-16,-4 1-6 0,-1 0-3 0,-3 1-3 16,0-1-6-16,1 2-4 0,-1 0-7 15,0 0-3-15,3 0-4 0,-1 0-3 0,0 0-2 16,3 0-3-16,3 0-11 0,-2 0-16 15,2 0-28-15,-3 0-58 0,0 2-75 0,-2 1-115 16,-3-1-204-16,-1 1-887 0</inkml:trace>
  <inkml:trace contextRef="#ctx0" brushRef="#br0" timeOffset="43947.15">5072 5895 2264 0,'0'0'-73'0,"0"0"16"0,0 0 23 0,0 0 35 16,0 0 16-16,0 0-5 0,0 0-2 0,0 0 4 15,0 0 10-15,130-104 9 0,-92 91 0 16,6 2-3-16,6-2-8 0,3-1-8 0,10 0-5 16,6-1-6-16,7 0-7 0,0 0-9 0,8 0-19 15,1 2-32-15,0-2-57 0,2 1-90 0,-3 1-65 16,4 2-74-16,-22 2-31 0,-22 3-489 0</inkml:trace>
  <inkml:trace contextRef="#ctx0" brushRef="#br0" timeOffset="44315.18">7322 5390 1757 0,'0'0'38'0,"0"0"16"0,0 0 23 0,0 0 18 0,0 0-33 16,0 0-16-16,0 0 5 0,0 0 9 15,125-67 2-15,-97 61-4 0,2-1-1 0,3 0-9 16,3 1-2-16,6 0-8 0,3 1-9 0,5 1-6 15,2-1-10-15,3 1-8 0,4-1-1 0,-1 0 0 16,1 1-1-16,1-1 3 0,-3 1-2 0,1-1 3 16,-2 1 0-16,-1-1-1 0,0 0 7 15,-2 1-5-15,0 0 3 0,-5-1 3 0,0 1-2 16,-7 0 8-16,-5 1 4 0,-3 1 1 0,-8 0 1 16,-4 1-4-16,-4-2-5 0,-7 2-5 0,-1 0-3 15,-6 0 2-15,-2 1 4 0,-1 0 3 16,0 0 1-16,0 0-6 0,0 0-10 0,0 0-7 15,2 0-9-15,0 0-2 0,1 0 3 0,2 0 2 16,1-1 6-16,4 1 0 0,1 0-1 16,4-2-5-16,0 1-6 0,5 0-12 0,0 0-28 15,1 0-59-15,1 1-116 0,-4 0-320 16,-8 0-944-16</inkml:trace>
  <inkml:trace contextRef="#ctx0" brushRef="#br0" timeOffset="45646.55">9419 5191 1388 0,'0'0'87'0,"0"0"58"15,0 0 28-15,0 0 7 0,0 0-41 0,0 0-65 16,0 0-23-16,0 0-3 0,0 0 0 0,0 0-1 16,0 0-1-16,0 0-12 0,-25-117-8 0,33 98-10 15,0 2-8-15,1 0-5 0,2 2-3 0,0 0 4 16,0 3-6-16,1 4 1 0,1 1-1 16,2 3-6-16,-4 3 0 0,3 1-4 0,0 1-4 15,-2 7 0-15,0 3 1 0,-1 4 2 0,-1 5 8 16,0 0-2-16,-2 5 9 0,-1 0-1 15,-4 0 3-15,1 0 3 0,-1-2-4 16,-3 1 2-16,0-1-4 0,0-3 2 0,0 0 2 0,-2-4 2 16,-1-2 1-16,1-4 1 0,2-3 0 15,0-3 2-15,0-2 12 0,0-2 19 0,0 0 17 16,0-4 2-16,0-4-9 0,0-3-21 0,2-4-15 16,3-1-6-16,-1-3-3 0,0 0-1 0,2-2-2 15,1 0-1-15,-2 0-5 0,2-1 1 0,2-2-2 16,-2 3-3-16,2 0 3 0,0 2-4 0,0 2 0 15,-1 3-5-15,2 3-4 0,-2 4-8 0,-3 3-8 16,3 4-11-16,-3 0-5 0,0 4 8 16,3 4 5-16,-5 6 17 0,3 0 8 0,-3 2 6 15,0 2 3-15,3 1-2 0,-5-2-2 0,2 1-1 16,0-1 1-16,1-2-2 0,-2-2 4 16,2-1-3-16,0-1 2 0,-3-1 1 0,3-5 1 15,-3 0 4-15,3-1-1 0,-3-4 14 0,-1 0 16 16,1 0 11-16,3-5 4 0,-1-3-7 0,-1-2-12 15,0-2-8-15,3-3-2 0,-2-1 0 16,2-2 0-16,0 0-2 0,1-1-1 0,-1 0-2 16,2-1-4-16,-2 3-2 0,3 0-2 0,3 1 1 15,-2 3-2-15,2 2 1 0,2 3-4 16,4 2 3-16,-4 2-1 0,5 4 0 0,0 0 1 16,2 3 3-16,0 4 1 0,1 2 1 0,0 2 1 15,-1 4-3-15,0 3-1 0,-1 0-2 0,-4 1-7 16,1 1-7-16,-5 1-11 0,-2 1-17 0,-5 0-31 15,3-1-54-15,-7 2-113 0,0-5-225 0,0-6-923 16</inkml:trace>
  <inkml:trace contextRef="#ctx0" brushRef="#br0" timeOffset="46379.03">6832 3865 1264 0,'0'0'99'0,"0"0"54"0,0 0 41 0,0 0 19 15,0 0-35-15,0 0-50 0,0 0-33 16,0 0-24-16,0 0-29 0,0 0-20 0,0 0-8 16,0 0 6-16,0 0 17 0,-22 15 9 0,29 10 1 15,1 7-14-15,-1 1-12 0,1 2-7 0,3 3-4 16,-4 1-3-16,1-1-3 0,0 1-4 16,0 0-11-16,1-1-16 0,-3 2-28 0,0 0-42 15,1 0-56-15,0 1-56 0,-2-3-72 0,2 0-85 16,-2-4-58-16,2-7-360 0,-5-10 479 0</inkml:trace>
  <inkml:trace contextRef="#ctx0" brushRef="#br0" timeOffset="46803.27">7008 4938 1532 0,'0'0'96'0,"0"0"17"0,0 0 28 16,0 0 3-16,0 0-38 0,0 0-24 0,34 123-15 15,-30-103 1-15,1 0-15 0,0 1-9 16,1 1-11-16,-2 0-10 0,1 1-4 15,-1 1-9-15,1 1-6 0,-1 0-7 0,2 2-1 16,-3-1-5-16,1-1-1 0,-1 0-5 0,0 1-5 16,-1 1-5-16,0 2-13 0,2 0-3 0,-1 0-16 15,0 0-10-15,3-1-8 0,-2 0-14 16,0-1-7-16,0 1-6 0,1-2 4 0,0 1 19 16,-1-2 27-16,3 0 21 0,-2-2 17 0,2 0 7 15,0 0 2-15,1 0 7 0,0 2 1 0,-3-1 5 16,3 2 1-16,-2 3 5 0,-1 1 7 0,-1 0 6 15,1 1 4-15,-1 0 6 0,0 1 10 0,0 3 17 16,-3 1 17-16,0-1 6 0,5 3 0 16,-3 0-11-16,-3 0-5 0,2 0-3 0,1 0 3 15,-2 2 2-15,1-1-3 0,0 2 1 0,2 0-3 16,-1-1-1-16,1 0-3 0,3 0-5 16,0-1-8-16,-1-1-10 0,0-1-5 0,0-2-8 15,2 0-5-15,-1-2-5 0,1 1-5 0,-2-4-7 16,4-2-2-16,-4-2-4 0,2-4 0 0,-2-3-3 15,0-1-6-15,0-3-2 0,0-4-13 16,-3-1-12-16,2-3-21 0,-1-1-34 0,-3-3-52 16,1 0-71-16,-2-3-113 0,0 0-183 0,0 0-38 15,0 0-573-15</inkml:trace>
  <inkml:trace contextRef="#ctx0" brushRef="#br0" timeOffset="47461.98">7128 3741 1415 0,'0'0'61'0,"0"0"9"15,0 0 36-15,0 0 26 0,0 0 5 0,0 0-38 0,0 0-27 16,0 0-11-16,0 0-9 16,0 0-9-16,0 0-12 0,0 0-5 0,0 0-1 15,0 0 4-15,-54 24 14 0,54-1 4 0,0 6 5 16,1 3-2-16,4 5-6 0,-1 2-7 0,5 2-11 15,-1 3-7-15,1 1-9 0,-2-2-5 0,2-1-6 16,0-1-7-16,-1 2-8 0,2 0-17 0,-1-1-17 16,1 2-25-16,2-1-26 0,0-1-31 0,-1 1-41 15,1-2-46-15,1 2-52 0,0-4-45 16,-1 1-35-16,-2 0 54 0,-2-11-222 0,-3-9 389 16</inkml:trace>
  <inkml:trace contextRef="#ctx0" brushRef="#br0" timeOffset="47879.43">7348 5074 408 0,'0'0'149'0,"0"0"28"0,0 0 3 0,0 0-9 16,13 117-14-16,-10-94-21 0,0 0-17 0,-1 3-24 16,0-1-22-16,1 3-13 0,-1 0-13 15,1 3-5-15,-3 3-9 0,1 1-14 0,0 3-7 16,2-2-7-16,-1 0-6 0,1-1-3 0,-2 0-9 16,3 0-10-16,1-2-8 0,-2 0-4 15,2-1 5-15,-1 0 1 0,1 0-2 0,0-1-6 16,0 1-9-16,-1-1-3 0,1 0 7 0,0 0 5 15,-3-2 5-15,3 0 7 0,-1-3 5 0,1-2 13 16,0 1 13-16,0-3 11 0,0 2 10 0,1-2 7 16,-1 2 3-16,4 0 4 0,-4-1 0 0,1 0 0 15,0 0-1-15,1-1-4 0,-1 0-1 16,1-1 1-16,-1 3 12 0,1-1 10 0,0 4 12 16,0 0 5-16,0 0-4 0,0 2 2 0,0 0-4 15,1 1 1-15,-2 1 1 0,1 1-10 0,-2 1 1 16,0 2-8-16,1 0-5 0,-1-1-6 15,0 1-7-15,-1 1-5 0,1 0 3 0,-2 2-3 16,4 0 4-16,0 0-3 0,-1 0-4 16,2-1-1-16,0 0-4 0,1 0-1 0,0-3-7 15,0 0 0-15,2 0-4 0,-1-4-3 0,0-2-1 16,1-5-3-16,0 0-2 0,-1-5-4 0,1-1-4 16,-1-4-12-16,-1-2-11 0,-1 0-17 0,-1-4-20 15,-3 0-22-15,-3-3-29 0,-1-2-21 16,0 1-36-16,0-3-68 0,-4 0-116 0,0-2-125 15,-1-1-307-15,2-1 330 0</inkml:trace>
  <inkml:trace contextRef="#ctx0" brushRef="#br0" timeOffset="48796.78">6707 3420 1689 0,'0'0'233'0,"0"0"-186"0,0 0 9 0,0 0 13 15,0 0-8-15,0 0-26 0,0 0-18 0,0 0-1 16,0 0-1-16,0 0 2 0,0 0 1 0,0 0-2 15,-4-120-5-15,11 113-4 0,3 1-2 0,-1 4-4 16,-1 1 1-16,2 1-6 0,-3 0 2 16,-1 3 2-16,0 3 6 0,0 3 4 15,1 2 3-15,0 0 0 0,-2 3-3 0,1 0 3 0,-2-2-5 16,1 2 2-16,-1-1-3 0,2-1-3 16,-3-1 1-16,1-1-2 0,0-2 1 0,-2-1-4 15,2-3 4-15,-1 0-2 0,-1-2 2 0,0-1 3 16,-2-1 7-16,1 0 9 0,1-1 12 15,0-3 8-15,0-3-5 0,0-2-10 0,0-1-11 16,2-3-4-16,-1 0-1 0,-2-1 4 0,3 1 1 16,-1-1-4-16,-1 0-2 0,0 0-4 0,-1 0 1 15,0 2-4-15,3 0 2 0,-3 1-3 0,1 2-1 16,-1 3-1-16,1 1-2 0,0 3-3 0,1 1-5 16,1 1 5-16,-2 0-8 0,4 0 6 15,3 4 5-15,0 3 1 0,1 1 8 0,2 1 2 16,1 3 0-16,-2 1-2 0,4-1 0 15,-2 2-3-15,2 0-2 0,3-2-4 0,-3 2-5 16,1 0-13-16,1-1-19 0,-3 1-23 0,3 1-49 16,-3 0-80-16,0 3-106 0,-4-5-215 15,-5-4-889-15</inkml:trace>
  <inkml:trace contextRef="#ctx0" brushRef="#br0" timeOffset="49514.4">5762 5378 1655 0,'0'0'2'0,"0"0"37"0,0 0 11 16,0 0 8-16,0 0-29 0,0 0-33 0,0 0 9 15,0 0 2-15,0 0 1 0,0 0-5 16,119-40-8-16,-86 32-18 0,6 1-42 0,-2 1-77 15,3-2-122-15,3 1-93 0,-12 1-406 0,-11 1 530 0</inkml:trace>
  <inkml:trace contextRef="#ctx0" brushRef="#br0" timeOffset="49778.66">6684 5179 1715 0,'0'0'-56'0,"0"0"36"15,0 0 68-15,0 0 23 0,0 0-32 0,0 0-28 16,0 0-5-16,0 0 5 0,0 0 3 0,116-58 3 16,-99 55-2-16,-1 1 1 0,3 1-2 15,-1 0-3-15,1 1-3 0,1 0-5 0,-2 0 1 16,-1 0-6-16,0 0 2 0,3 0-1 0,-2 0-2 16,-2 0-3-16,3-1-5 0,-1 1-5 15,2-2-3-15,1 0-1 0,0 0 2 0,2-2 0 16,1 1 1-16,-1-1-3 0,0 1 4 0,-1 1-3 15,2 0-14-15,-4 1-33 0,1-1-48 0,-1 2-75 16,-4 0-93-16,-1 3-20 0,-7-1-453 16</inkml:trace>
  <inkml:trace contextRef="#ctx0" brushRef="#br0" timeOffset="50166.24">6567 5454 180 0,'0'0'-180'0</inkml:trace>
  <inkml:trace contextRef="#ctx0" brushRef="#br0" timeOffset="50327.81">6711 5441 0 0,'0'0'294'15,"0"0"-194"-15,0 0 32 0,0 0 21 0,0 0 1 0,0 0-32 16,0 0-21-16,0 0-15 0,0 0-18 0,0 0-22 16,0 0-15-16,134-14-15 0,-113 11-13 15,2-2-8-15,2 2-21 0,2-1-44 0,1-1-70 16,-3 2-96-16,-4 1-3 0,-6 0-351 0</inkml:trace>
  <inkml:trace contextRef="#ctx0" brushRef="#br0" timeOffset="50501.14">7377 5350 1468 0,'0'0'399'0,"0"0"-368"0,0 0 8 0,0 0 7 16,0 0-4-16,0 0-33 0,0 0 4 16,0 0 6-16,0 0-2 0,0 0-6 0,0 0-9 15,0 0-8-15,0 0-14 0,0 0-34 0,117-37-55 16,-103 35-97-16,0 1-153 0,-5 0-48 15,-2-1-528-15</inkml:trace>
  <inkml:trace contextRef="#ctx0" brushRef="#br0" timeOffset="51717.32">6426 4749 290 0,'0'0'17'0,"0"0"24"0,0 0 28 15,0 0 34-15,0 0 33 0,0 0 12 0,0 0 22 0,0 0 18 16,0 0 11-16,0 0-13 0,0 0-26 16,0 0-31-16,0 0-26 0,-75-68-12 0,75 67-5 15,0 0-1-15,0 1-8 0,0 0-9 0,0 0-13 16,0 0-12-16,0 0-10 0,0 2 1 15,0 4-1-15,0 2 1 0,1 3 3 0,2 4-1 16,1 4-1-16,-2 1 0 0,1 4-2 0,1 1-1 16,0 1 4-16,-1 3-3 0,3 3 3 0,-2 0-2 15,1 4-9-15,-1 1 0 0,1 1-7 0,-2 0-1 16,3 0 1-16,-1-1 1 0,2 0-3 16,-1-1-1-16,1 0-6 0,3 0-4 0,-1-1 1 15,-1 0 0-15,0 0 0 0,1 0-2 0,-2 1 3 16,1 1 2-16,-1-2-1 0,-3-2 1 15,1-1-2-15,-1 0-1 0,-2-1-1 0,-2 2 4 16,0-3-3-16,0 2 1 0,0-3-1 0,2-1 2 16,-1-3 0-16,2-3 0 0,-1-2 0 15,0-4-7-15,1-2 4 0,2-2-3 0,-2-2 1 0,3-4 0 16,-3 1-2-16,0-2 2 0,1-3-1 16,-1 0 3-16,0-2-1 0,2 1 4 0,-3-1 1 15,2 0 4-15,0 0-2 0,-1 0 1 0,1 0 0 16,1 0-4-16,-1 0 1 0,1 0-1 0,-3 0 0 15,5 0-2-15,-4 0-1 0,0 0-2 16,1 0 0-16,1 0-1 0,-3-1 0 0,3 1 2 16,0 0-2-16,1 0 2 0,-1 0-4 0,1 0 2 15,1-2 1-15,3 2-5 0,-1-1 5 0,-1-1-2 16,3 0 1-16,1 0 2 0,-2-1-1 0,2 1 0 16,-1-1 2-16,0 1-2 0,2 0 0 0,-2 0 0 15,2 0-1-15,-1-1 3 0,-1 0-4 16,7-1 4-16,-3 1-3 0,4-1-2 0,2 1 3 15,2-1-1-15,4 1 2 0,2-1 0 0,3 1 0 16,5-1-4-16,0 1 2 0,4-1 0 16,4 0-1-16,4 0 1 0,0-1-2 15,2-1 0-15,3 0 1 0,1 1-3 0,-2 0-1 16,-3 1 1-16,0 1 0 0,-3 1 3 0,-5-1 0 0,-3 1 0 16,-4 0-1-16,-3 0-1 0,-3 1 2 15,-3 0-5-15,-4 0 4 0,-4 0 0 0,-2 0 0 16,-5-1 3-16,-3 2-1 0,-1-1-2 0,-4 1-1 15,-2 0 0-15,0 0 0 0,0-1 1 0,2-1-1 16,0 0 0-16,-2-1-1 0,1-1-3 16,2 2-1-16,0-2-9 0,1 1 0 0,-2-1-11 15,1 1-8-15,0-1-12 0,0 2-17 0,-2 0-20 16,2-1-33-16,-2 1-41 0,1 1-50 0,-2-1-65 16,0-1-112-16,2 2-139 0,-2 1-153 0,-1 0-140 15</inkml:trace>
  <inkml:trace contextRef="#ctx0" brushRef="#br0" timeOffset="52866.53">6376 4628 743 0,'0'0'28'0,"0"0"28"15,0 0 24-15,0 0 34 0,0 0 15 0,0 0-8 16,0 0-18-16,0 0-12 0,0 0 2 16,0 0 4-16,0 0 13 0,0 0 1 0,0 0-4 15,0 0-12-15,24-36-7 0,-2 33-7 0,2-1-3 16,2 1-7-16,3-1-6 0,2 2-5 0,5 0-4 15,2-1 1-15,5-1-7 0,5 1-5 0,2-2-8 16,7 2-5-16,0-2-6 0,4 0-2 0,2 1 0 16,4-1-2-16,2-1 0 0,-2-2-2 15,2 2-2-15,-4-1-2 0,-1-1-3 0,-2 1-3 16,-2 0-1-16,-2 1-2 0,-4-1-1 0,-3 1 0 16,-1 0-1-16,-6 1-1 0,-2-1-3 15,-4 3 3-15,-6-1-3 0,-5 2 0 0,-3 0 3 16,-4 0-2-16,-7 1 1 0,0 0 1 0,-2 1-1 15,-3-1-2-15,-2 1 2 0,-1-1 0 0,-1 0 0 16,2 1 1-16,-2-2 1 0,-3 2-3 16,1 0 2-16,-1 0 2 0,1 0-3 0,-1 0 1 15,0 0 0-15,1 2 1 0,-1 0 3 0,-1 1 1 16,2 2 4-16,-1 1-3 0,2 2 4 16,-2 1 3-16,1 1-4 0,-1 3 2 0,-1 2 0 15,0 1-1-15,0 4-1 0,0-1 0 0,-1 2-3 16,-2 2-1-16,2 0 0 0,-1 1 1 0,2 3-2 15,0-1 1-15,0 2 1 0,0-2-2 0,0 2-2 16,3-2-1-16,1 0 0 0,-4-1-1 0,6 1 2 16,-1 0 2-16,-3 0-5 0,2 1 1 15,0-1 1-15,-3 3-5 0,3-3 5 0,-3 1 0 16,2-1-2-16,-1-1 5 0,-1 0-6 0,3-1 3 16,-1 0-3-16,-2 0-2 0,1 1 4 0,2-3-4 15,-1 2 3-15,-2-2 1 0,2-1 0 16,1 1 1-16,-1-3-1 0,-1 1-3 0,0-1-1 15,0-2 3-15,-1-1-4 0,0 0 4 0,-1 1-2 16,0-3 1-16,0-1 2 0,0-1 0 16,0-1 1-16,0 0-2 0,-1-2 0 0,-2 1-1 15,1-1 2-15,2-1-4 0,-2 0 1 0,2-1-2 16,-1 1 1-16,1-1 0 0,0 0 0 0,0 1 1 16,0 1-2-16,0 1 1 0,0 0 1 15,0 0-2-15,0 0 2 0,0 1-1 0,0-1-1 16,1 0 2-16,1-1 0 0,0 0-3 0,1-1 2 15,-2-1-2-15,2 0 0 0,-3-3 2 0,2 1 0 16,0 0 0-16,-1-2 0 0,0 1 0 0,0-2 0 16,-1 0 0-16,2-1-1 0,-2 1 1 0,0-1 0 15,0 0 2-15,0 0 1 0,0 1-3 16,0 0 2-16,0 2-2 0,0-1-1 0,0 1 2 16,0 0 0-16,-2 0-2 0,2-1 2 0,-1 1-1 15,0-1-2-15,1 1 4 0,-1-2-4 0,1 0 2 16,-2 1-1-16,2-2 1 0,-1 0 1 15,1 0-1-15,-1 0 2 0,1-1-3 0,0 2 5 16,0-2-4-16,0 0 4 0,0 0-3 0,-3 0-1 16,1 1 2-16,-4-1-2 0,2 1 1 0,-2-1-2 15,-1 1 2-15,1 0-1 0,-2 0 1 16,1 2-5-16,1-3 4 0,0 1-3 0,-1 1-4 16,3-2 6-16,0 0-16 0,-1 1-8 15,1-1-21-15,-1 1-35 0,-1 1-57 0,-3 1-74 16,1 0-134-16,-1-1-250 0,5 0-945 0</inkml:trace>
  <inkml:trace contextRef="#ctx0" brushRef="#br0" timeOffset="53648.82">6988 4561 862 0,'0'0'39'0,"0"0"33"0,0 0 31 16,0 0 19-16,0 0-10 0,0 0-40 0,0 0-18 15,0 0-12-15,0 0 3 0,0 0-4 0,0 0-12 16,0 0-9-16,-19 117-11 0,24-91-11 15,2 3-12-15,-1 1-27 0,-2 0-56 0,4 1-86 16,-4 0-112-16,-2-8 0 0,1-7-400 0</inkml:trace>
  <inkml:trace contextRef="#ctx0" brushRef="#br0" timeOffset="53816.1">7091 5303 1432 0,'0'0'175'15,"0"0"-140"-15,0 0 34 0,0 0 24 0,0 0-4 16,0 0-37-16,0 0-29 0,-7 128-12 16,9-115-6-16,2 1-5 0,-2 0-11 0,1 0-13 15,1-4-34-15,0-2-81 0,2-1-140 16,-1-4-118-16,0-1-679 0</inkml:trace>
  <inkml:trace contextRef="#ctx0" brushRef="#br0" timeOffset="54143.68">7234 4523 360 0,'0'0'59'0,"0"0"50"16,0 0 45-16,0 0 38 0,0 0 8 16,0 0-32-16,0 0-25 0,0 0-17 0,0 0-26 15,0 0-27-15,0 0-19 0,0 0-1 16,0 0 7-16,0 0 10 0,-13 48 0 0,14-26-10 16,3 4-13-16,1 0-9 0,1 4-10 0,2 0-10 15,-1 3-7-15,-1 0-8 0,3-2-12 0,-1 0-13 16,0-1-23-16,-2-2-31 0,2-1-38 0,0 1-45 15,-2-1-59-15,2-2-79 0,-3-6-54 16,-1-7-554-16</inkml:trace>
  <inkml:trace contextRef="#ctx0" brushRef="#br0" timeOffset="54632.33">6344 5242 1525 0,'0'0'-35'0,"0"0"20"16,0 0 23-16,0 0 14 0,0 0 8 0,0 0-20 16,0 0-2-16,0 0 12 0,0 0 4 0,0 0 1 15,0 0-6-15,0 0-11 0,0 0-5 0,140-36-12 16,-110 34-22-16,4 2-43 0,2 0-79 0,1 0-127 15,-9 0-35-15,-8 0-475 0</inkml:trace>
  <inkml:trace contextRef="#ctx0" brushRef="#br0" timeOffset="55480.33">6563 5470 720 0,'0'0'41'0,"0"0"35"0,0 0 32 16,0 0 21-16,0 0-8 0,0 0-62 0,0 0-51 15,0 0-19-15,0 0 3 0,0 0 23 0,0 0 12 16,0 0-8-16,0 0-6 0,45-34-16 16,-19 31-14-16,2-2-29 0,3 2-52 0,1-1-85 15,3 1-57-15,-8 1-29 0,-9 0-192 0</inkml:trace>
  <inkml:trace contextRef="#ctx0" brushRef="#br0" timeOffset="57666.3">7836 5563 281 0,'0'0'37'0,"0"0"32"16,0 0 31-16,0 0 16 0,0 0-2 0,0 0-22 15,0 0-11-15,0 0-3 0,0 0 10 16,0 0 6-16,0 0-10 0,0 0-14 0,0 0-19 16,0 0-18-16,10-12-5 0,-8 12 5 0,2 2 1 15,0 2 1-15,-2 2-2 0,2-1 0 16,-2 4-2-16,1-1-4 0,-3 2 2 0,0-1-3 16,0 1 0-16,-1 0 7 0,-4-1-2 0,-2-2 5 15,0 0 6-15,2-1-1 0,-1-2 2 0,-3 0 3 16,3-2-5-16,1 0-1 0,0-2 2 0,0 0-3 15,2 0-2-15,1 0-5 0,-1-2-9 0,3-2-15 16,0-1-12-16,0-2-5 0,0-2-5 16,4-1 2-16,1 1 3 0,4 0-2 0,-2 0 1 15,3 1-1-15,-1 2 0 0,0 0-1 0,1 2-3 16,-2 1 1-16,0 1-3 0,-1 2-5 0,-2 0 1 16,0 0-1-16,-2 2 0 0,-3 4 13 0,0 0 3 15,0 1 5-15,0 0 4 0,0-1-3 16,0 1 4-16,-4 0-1 0,-1-2 3 0,2-1 5 15,-1 0 0-15,-1-2 4 0,-2 1 0 16,2-1-3-16,-3-1 4 0,1 0-4 0,1-1-1 16,-1 0 3-16,-4 0-6 0,4 0 0 0,1 0 5 15,0 0 1-15,1-3 5 0,-1 0-1 16,2-1 1-16,0 0-1 0,2 0 0 0,-1-2 1 16,1 1 0-16,-1 1-2 0,1-2 1 0,2 2 0 15,0-1-2-15,-2 2 0 0,2 0-1 0,0 1-5 16,0 1-3-16,0 1-6 0,0 0-3 0,0 0-7 15,0 0 2-15,2-1 0 0,3 1 3 0,2-2 3 16,2 1 2-16,3-1-1 0,2 1 0 0,1 0 0 16,1-1-1-16,0 2 1 0,0 0-1 15,5 0 1-15,-3 0 0 0,1 0-1 0,3 0 2 16,2 0-2-16,-2 0 2 0,5 0-1 0,-1 0 2 16,0 0-4-16,0 3 4 0,0-1-5 15,0 2 2-15,-3-1 2 0,1 2-2 0,-1 1 0 16,-3-1-1-16,1 2 0 0,-2 1 0 0,-1 0 2 15,3 1 0-15,1 1-1 0,-1 0 2 16,4 0-1-16,2 2 2 0,0-2-2 0,3 1 0 16,1-1-1-16,3 0 1 0,0 0-1 0,1 2 1 15,0 0 2-15,-2 0-4 0,1 0 3 0,-2 0-2 16,-1 0 2-16,2 1-1 0,-2-1 0 0,0-1 0 16,-1 2-2-16,0-2 2 0,-7 0-1 15,3 1 0-15,-3-2 2 0,-3 0 3 0,0 0-2 16,1 0 0-16,-1 1 2 0,-4-1-4 0,0 0 5 15,0 2 0-15,-2-2 3 0,1 0 1 0,0 2 7 16,0-1 9-16,2 1 5 0,2 1-2 0,3-1-4 16,4 1-12-16,2-1-8 0,0 1 4 15,4 0-6-15,0 0 3 0,1-1 1 0,-1 2-1 16,3 0 3-16,1 1-3 0,2-1 1 0,0 3-4 16,0-1 5-16,2 0 1 0,1-1 3 0,3 0-1 15,-1 0 2-15,1-1-1 0,0-1 0 16,3 0 4-16,-2 1-2 0,2-1-1 0,0-2-3 15,-2 1 4-15,-1-1-3 0,1 1-1 0,-3-2 4 16,-1 0-6-16,1 0 6 0,-1-2-2 16,-1 1-1-16,0-1-1 0,-2-1 1 0,-4 0-3 15,2-1 2-15,-5-2 0 0,-2 1-3 0,-4-1 1 16,-1-1-4-16,-6-1 1 0,0-1-3 16,-6 0 0-16,-1-1-1 0,-3 0 2 0,-1 0-4 15,-4 0-4-15,-2 0 1 0,-1 0-8 0,1-2 1 16,-1-2-10-16,0 0-14 0,0-2-19 0,-1 0-21 15,0-1-22-15,-2-2-39 0,-2-1-40 0,2-2-54 16,-4 1-62-16,0-3-61 0,-1 0-36 0,-1-1 61 16,0 4 80-16,5 3-151 0</inkml:trace>
  <inkml:trace contextRef="#ctx0" brushRef="#br0" timeOffset="57913.54">10618 6232 316 0,'0'0'168'16,"0"0"42"-16,0 0 70 0,0 0 27 0,0 0-18 15,0 0-42-15,0 0-55 0,0 0-67 16,0 0-58-16,0 0-37 0,0 0-15 0,0 0 7 15,0 0 13-15,0 0 12 0,-38-18-2 0,53 28-5 16,0-1-2-16,-2 0-7 0,5 0-2 0,-1 3-4 16,-1-1-1-16,1 1-1 0,0 1 2 15,-3 2-2-15,3 0 1 0,-4 1-4 0,-1-1-2 16,-3 0 0-16,0 2-8 0,-5-2 0 0,-1 2-2 16,-3 1 0-16,0-3-2 0,-9 1 0 15,0-1 1-15,-5 0-1 0,-3 0 1 0,-2 0-5 16,-2 0-2-16,-5 0-6 0,3 0-5 0,-2-1-3 15,5-2-11-15,-5 0-19 0,6-1-32 0,6-2-44 16,1 1-74-16,4-2-106 0,4-1-134 0,2-1-60 16,0-3-591-16</inkml:trace>
  <inkml:trace contextRef="#ctx0" brushRef="#br0" timeOffset="58829.7">10856 5959 1128 0,'0'0'15'0,"0"0"-8"16,0 0 45-16,0 0 32 0,0 0 19 15,0 0 11-15,0 0-19 0,-32-123-8 0,39 109-7 16,1-1-12-16,3 2-8 0,0 3-10 16,0 2-1-16,2 2 0 0,2 4-4 0,-1 2 2 15,-1 4 3-15,4 9 3 0,-3 5 6 0,4 6-2 16,1 5-12-16,1 5-12 0,1 3-12 0,-2 3-8 16,2 1-3-16,-2 2 2 0,-1-1-5 0,-2 1-3 15,1-1 4-15,-1 1-3 0,0-3 2 0,1-3 5 16,-3-1 1-16,3-3 1 0,-3-3-1 15,2-2-3-15,-3-3-5 0,0-3-3 0,1-2 1 16,-3-4-1-16,0-3 0 0,-2-5 0 0,-4-2 2 16,3-3 6-16,-6-2 11 0,0-1 20 0,-1-3 10 15,3-6-5-15,-3-4-8 0,1-6-25 0,-2-4-7 16,0-3-2-16,1-3 0 0,-1-2 1 0,0-3-3 16,0-1 1-16,-1-4-2 0,-1-4-1 15,-3-2 0-15,2-3-2 0,1-3-2 0,-4-2 1 16,3 1-5-16,2 1-3 0,-2 5 4 0,-1 3-1 15,2 8 5-15,1 6 4 16,-1 9-1-16,-2 7 2 0,3 5-5 0,0 6-16 16,1 2-10-16,0 3-3 0,0 10 7 0,5 6 16 15,-1 6 9-15,2 5 4 0,1 4 0 0,3 4-3 16,4 2 2-16,-1 0-2 0,-1 0-1 0,4-1 1 16,-1-1 0-16,3 0-2 0,1-3 0 0,0-2 0 15,-3-2-1-15,4-2 0 0,1-5 0 0,-2-2 0 16,2-4 1-16,-2-1 0 0,-1-5 1 15,-3-1 0-15,0-2 0 0,-3-4 1 0,-1-2 4 16,-3-3 6-16,-1 0 7 0,-2-5 5 0,1-4 0 16,-2-4-4-16,-1-3-5 0,1-4 0 0,-3 0 0 15,-1-4 4-15,0-4-1 0,-6-2-2 0,1-4-1 16,-4-2-3-16,-1-4-1 0,-1-2-5 16,-1-3 3-16,-2-1-6 0,3-1 3 0,-1 1-2 15,1 2 2-15,-1 4 2 0,2 3 4 0,1 6 0 16,2 5-1-16,3 4 2 0,2 3-6 15,2 7 0-15,0 2-3 0,6 3-6 0,3 3-3 16,1 1-4-16,6 2-1 0,-1 1-3 0,5 0 1 16,2 1-4-16,3 4-7 0,1 1-9 15,3 2-12-15,1 3-17 0,1 0-26 0,-1 1-31 16,2 4-56-16,3-1-90 0,-3 1-169 0,-8-2-112 16,-6-4-596-16</inkml:trace>
  <inkml:trace contextRef="#ctx0" brushRef="#br0" timeOffset="59140.86">12134 6284 2518 0,'0'0'-18'0,"0"0"17"0,0 0 21 15,0 0 28-15,0 0-7 0,0 0-12 0,0 0-7 16,0 0 6-16,-115 130 10 0,106-101-1 16,1 0 2-16,1 1-9 0,4-1-3 0,1 1-9 15,0-2-9-15,2 0-4 0,0-2-12 0,0 0-7 16,4-2-24-16,3-2-26 0,2-2-48 0,3-3-67 15,1-2-117-15,-4-6-223 0,1-2-690 0</inkml:trace>
  <inkml:trace contextRef="#ctx0" brushRef="#br0" timeOffset="59715.47">12283 6562 2201 0,'0'0'13'0,"0"0"29"0,0 0 33 16,0 0 5-16,0 0-22 0,0 0-14 16,0 0-3-16,0 0 1 0,0 0-7 0,0 0-7 15,0 0-6-15,0 0-3 0,125-98-3 16,-113 109-5-16,-2 3-4 0,-1 1-6 0,-2 2-2 16,-3 1-5-16,1 0-1 0,-4 0-4 0,-1-1 4 15,0-1-1-15,0-1 3 0,-1-2 3 0,-1-2-2 16,-1-3 2-16,3-1-3 0,0-4 3 0,0 0-2 15,0-3 6-15,0 0 9 0,0 0 0 0,0-6 6 16,0-2-4-16,5-4-8 0,-2-1 0 16,0-2-6-16,4-3-1 0,-2 0 0 0,2 0-2 15,2-3 4-15,-1 2 0 0,1-2-1 0,-3 2 2 16,2 3-3-16,-1 2 2 0,-2 4-4 16,1 3-2-16,-2 2-3 0,2 4-6 0,-3 1-5 15,2 0-5-15,-2 7 4 0,-1 1 2 0,-1 3 7 16,3 1 3-16,-4 2 0 0,0 2 1 0,0 0 0 15,0 1 2-15,0 0 1 0,0-1 1 16,0-2 1-16,0-2 2 0,0-2 1 0,0-1 1 16,0-2-2-16,4-3-2 0,1-1-2 0,0-2 1 15,2-1 4-15,-2 0 2 0,3-6 5 16,2-2-4-16,-1-3 0 0,1 0 1 0,1-3-1 0,-1 0 7 16,0 0 3-16,-1-1 0 0,-2 1 7 15,-1 0 3-15,0 1 3 0,-1 1 3 0,1 3 0 16,-2 2 0-16,0 2 1 0,-1 0-3 0,-1 4-1 15,-1 0-5-15,-1 1-3 0,1 0 3 0,-1 3-1 16,1 4 3-16,3 2-3 0,-3 3-5 16,2 2-2-16,-2 0-5 0,1 1-3 0,2 2-1 15,-2-1-6-15,-1 0-5 0,0-1-11 0,0-1-20 16,4 0-26-16,-2-2-41 0,3-1-53 0,-1 1-62 16,5 0-162-16,-3-4-177 0,-4-4-843 0</inkml:trace>
  <inkml:trace contextRef="#ctx0" brushRef="#br0" timeOffset="59914.54">12974 6622 2184 0,'0'0'123'0,"0"0"-84"16,0 0 30-16,0 0 24 0,0 0-4 0,0 0-14 15,0 0-13-15,0 0-6 0,0 0-15 0,0 0-8 16,9 116-7-16,-8-95-10 0,-1 2-5 0,0 1-11 15,-1-1-13-15,-4 0-26 0,2-1-41 0,-4-1-54 16,5-2-69-16,-1-2-120 0,1-3-177 0,1-5-105 16,1-3-415-16</inkml:trace>
  <inkml:trace contextRef="#ctx0" brushRef="#br0" timeOffset="60345.37">13151 6449 2084 0,'0'0'252'0,"0"0"-186"0,0 0 30 0,0 0 15 0,0 0-13 15,0 0-36-15,0 0-19 0,0 0-9 0,0 0-7 16,0 0-6-16,0 0-2 0,0 0-1 16,0 0-4-16,62-67-3 0,-48 81-4 0,-4 2-4 15,-2 0-1-15,2 2 0 0,-3-3-2 0,1 1-2 16,-2-1 2-16,0-3-2 0,-2 1-1 0,0-3 1 15,-1-2-4-15,-1-2 1 0,2-2 1 0,-3-2 2 16,1-1 0-16,-1-1 2 0,1 0 0 0,2-5 1 16,-1-2 1-16,-1-2-1 0,3-3 1 0,-2-1-3 15,1-2 3-15,1-1-1 0,-2 0 2 16,5-3 1-16,-1 0 0 0,0-1-2 0,1 1 2 16,2 0-1-16,0 3-1 0,-1 2 4 0,1 4-3 15,-2 2 3-15,-1 3-2 0,0 3-1 16,2 2 1-16,-2 0 2 0,-2 6 5 0,4 3 3 15,-2 3 3-15,2 2-3 0,-1 0 2 16,-1 2-5-16,3 2-2 0,-2-1 0 0,-2 0-4 16,0 2 0-16,-1-3-1 0,1 0-1 0,0 0-2 15,-3-2 0-15,1-2-1 0,-1-1-7 0,0-3-9 16,-2 0-13-16,1-2-21 0,-2-3-37 0,0 0-56 16,0-2-87-16,0-1-179 0,0 0-204 15,0 0-836-15</inkml:trace>
  <inkml:trace contextRef="#ctx0" brushRef="#br0" timeOffset="60597.01">13492 6032 1746 0,'0'0'656'0,"0"0"-612"0,0 0 27 15,0 0 31-15,0 0 13 0,0 0-18 0,0 0-11 16,0 0-7-16,125 52-12 0,-101-30-11 15,0 2-13-15,-1 4-6 0,-3 2-10 0,1 0-6 16,-2-1-7-16,-2 3-4 0,-1-1-4 0,-3 2-2 16,1 1 1-16,-3 1-6 0,-2 2 3 15,-3-2-5-15,-2-2-3 0,-4-1-14 0,0-1-12 16,-7-1-25-16,-1-1-33 0,-4-1-38 0,-5-2-54 16,0-1-61-16,-3-3-132 0,5-5-197 15,3-6-861-15</inkml:trace>
  <inkml:trace contextRef="#ctx0" brushRef="#br0" timeOffset="61683.88">14166 5248 2093 0,'0'0'43'0,"0"0"22"15,0 0 16-15,0 0 9 0,0 0-2 0,0 0-32 16,0 0-25-16,0 0-7 0,0 0-5 0,0 0-4 15,0 0-3-15,0 0-4 0,0 0-4 16,0 0-1-16,122-28-8 0,-87 24-6 0,0-1-19 16,-1 2-28-16,-3 1-44 0,0-1-67 0,-2 2-89 15,-4-1-143-15,-9 2-70 0,-5 0-656 0</inkml:trace>
  <inkml:trace contextRef="#ctx0" brushRef="#br0" timeOffset="62045.13">14182 5244 2115 0,'0'0'177'0,"0"0"-236"16,0 0 39-16,0 0 51 0,0 0 13 16,0 0 9-16,0 0-3 0,-26 127 9 0,33-102-1 15,-1 3-6-15,2 0-1 0,1 5-6 0,0-1 0 16,1 0-7-16,-1 1-7 0,0 1-5 0,-1-1-6 15,2 0-5-15,-2-1-2 0,0-3-6 0,1 0 1 16,-4-4 3-16,1 1-1 0,-2-3 4 16,0-2 0-16,-2-3 4 0,-1-1-2 0,3-1 3 15,-4-2-1-15,0-1-1 0,0-1 0 0,0-2 0 16,0-2 3-16,0-1-3 0,0 0 1 16,0-3-5-16,0 1-2 0,2-1-4 0,2-2-4 15,0-1 1-15,2 0-5 0,2-1 3 0,3 0 0 16,1 0-1-16,4-1-2 0,2-4-4 0,2 2-8 15,1-2-13-15,3 2-14 0,-1-1-21 0,5 1-25 16,-1-1-49-16,1 2-60 0,-1 0-92 16,2 0-146-16,-10 1-114 0,-6 1-751 0</inkml:trace>
  <inkml:trace contextRef="#ctx0" brushRef="#br0" timeOffset="62648.66">14747 5356 2559 0,'0'0'-4'0,"0"0"-13"16,0 0 15-16,0 0 20 0,0 0 1 16,0 0-16-16,0 0 2 0,0 0 5 0,0 0 0 15,0 0 2-15,0 0 1 0,0 0 1 16,124-29-4-16,-101 36 0 0,-2 3-5 0,-2 2-1 0,-1-1-4 16,0 3-1-16,-5 0-3 0,-3 0-4 0,-2-2 4 15,-2 2 1-15,-5 0 5 0,-1-2 6 16,-1 1 4-16,-7 0 0 0,-1-2 1 0,-4 0-2 15,-3-2-4-15,2 0 1 0,-3-2-3 0,4-1 4 16,-1-1-3-16,2-2-1 0,3-2-1 0,3 0-4 16,1-1 0-16,4 0-7 0,0 0-6 15,1 0-14-15,0-1-7 0,1 0-6 0,4-2 4 16,2 0 6-16,2 1 8 0,1-2 6 0,4 2 0 16,-2 1 5-16,1 0-8 0,3 1 2 15,-2 0 0-15,1 3 1 0,-2 3 7 0,1 1 3 16,-1-1 6-16,1 4 1 0,-1-1 5 0,-2 2 1 15,1-1 5-15,-3 2 4 0,0-1 3 0,-4-1 5 16,-3 1 4-16,-2 0 7 0,0 1 1 16,-3-1 3-16,-5-1-4 0,-2 1-2 0,-2-1-3 15,-3-2 2-15,0 1-2 0,-3 0 0 0,-2 0-3 16,2 0-3-16,-3 0-1 0,1-1-12 0,0 0 5 16,-1-1-7-16,0 0-2 0,0-1 1 0,2-1-9 15,-2 0-5-15,6-1-12 0,2-2-13 16,2 0-22-16,3-2-31 0,5 0-36 0,0 0-56 15,2 0-91-15,1-2-104 0,0-2-114 0,2 1-5 16,0 1-361-16</inkml:trace>
  <inkml:trace contextRef="#ctx0" brushRef="#br0" timeOffset="62929.1">15667 5390 2406 0,'0'0'20'0,"0"0"35"0,0 0 24 16,0 0-1-16,0 0-39 0,0 0-22 15,0 0-2-15,0 0-9 0,0 0-1 0,0 0-2 16,0 0 3-16,0 0-2 0,-126 108-1 0,109-88-3 15,-2 0-4-15,1-2-8 0,0-1-15 0,1-1-18 16,3-2-26-16,-1 0-35 0,2-3-41 0,2 0-54 16,1-2-75-16,4-4-114 0,0-2-50 0,5-2-577 15</inkml:trace>
  <inkml:trace contextRef="#ctx0" brushRef="#br0" timeOffset="63143.25">15336 5317 2378 0,'0'0'-58'0,"0"0"28"0,0 0 73 15,0 0 51-15,0 0-2 0,0 0-18 0,0 0-3 16,129 73-4-16,-105-57-5 0,2 3-12 0,-1-1-4 16,1 0-13-16,-1 1-11 0,-1-2-7 0,-1 0-12 15,0 0-6-15,2-1-12 0,-4-3-15 16,1 0-20-16,-1-1-31 0,-2-3-47 0,0-1-57 15,-4-3-86-15,1 0-144 0,-5-3-133 0,-4 0-688 0</inkml:trace>
  <inkml:trace contextRef="#ctx0" brushRef="#br0" timeOffset="63631.42">15965 5183 2564 0,'0'0'-81'0,"0"0"31"0,0 0 54 0,0 0 35 15,0 0 0-15,0 0-8 0,0 0 3 16,126-13 1-16,-104 20-1 0,-2 1-3 0,-2 3-4 16,0-1 1-16,-2 1-6 0,-2 2-12 0,-2-1-3 15,-3-1-4-15,-4-1-1 0,-2 0 7 16,-3-2 1-16,0 0 2 0,-6 0 1 0,-1 0-4 15,-4 0-1-15,-1 0-2 0,1-1-1 0,-1-1 2 16,3-1-6-16,1-1 1 0,4-2-4 0,0-1-8 16,0 1-2-16,4-2-11 0,0 0-10 0,0 0-7 15,1 0-3-15,4 0 9 0,1-2 12 0,1 0 9 16,3 0 8-16,2-2-2 0,2 2-2 16,1 0-2-16,0 0-4 0,1 2 1 0,-4 0 2 15,4 0 1-15,-4 4 2 0,1 2 2 0,0 1 1 16,-2 1 2-16,2 1 1 0,-2 2 4 0,-2 0 4 15,1 1 1-15,-3 2 5 0,-2 0 1 16,-1 1 4-16,-3-1 7 0,-1 0 3 16,0-1 3-16,-5-4 4 0,-1 1-1 0,-4-1 2 0,-1-1-1 15,-2-1-3-15,-2 0-4 0,-1-1-8 16,-4 0-1-16,-1-1-6 0,1 0-3 0,-1 0 1 16,0 1-2-16,1-1 0 0,0 0-2 0,1-2-5 15,0-1-10-15,5 1-10 0,1-1-18 0,2 0-25 16,1 0-42-16,4-2-56 0,-1 0-93 15,5 0-141-15,1 0-143 0,0 0-793 0</inkml:trace>
  <inkml:trace contextRef="#ctx0" brushRef="#br0" timeOffset="64165.4">16218 4877 1908 0,'0'0'239'0,"0"0"-294"16,0 0 23-16,0 0 20 0,0 0-11 0,0 0-8 15,0 0 10-15,0 0 21 0,0 0 21 0,0 0 8 16,0 0 8-16,0 0-1 0,0 0-3 15,84-20-1-15,-66 18-8 0,2-1-4 0,-3-2-4 16,-1 1-4-16,2 0-3 0,-6-1 2 0,-1 1-1 16,0 0 1-16,-2 1 0 0,0 0-2 0,-3 1-2 15,0 1-6-15,-1 0 1 0,-1 1-6 16,0 0-4-16,0 0-5 0,-1 4-6 0,5 3 3 0,-4 2 7 16,4 4 5-16,1 2 8 0,3 2 0 0,-2 3-1 15,1 2 1-15,2 2-4 0,0 2 3 16,0 0 0-16,-1 4-3 0,2-2 5 0,-1 3-1 15,-2-2 2-15,1 2-1 0,-2-1 0 16,0 0-3-16,0 1 0 0,-2-1-1 16,-2 0 4-16,-1-1 3 0,0 0 2 0,0-2 10 15,-2 1 5-15,0-2 14 0,0 1 13 0,-1 0-2 0,-1-5-6 16,-1-1-11-16,0-2-10 0,0 0-3 16,-3-1 8-16,-6-3 5 0,1 0 5 0,-2-1 1 15,-1-1 1-15,-4-1 1 0,-1-2-1 0,1-2 1 16,0 0-9-16,-2-2-7 0,3-2-10 0,-2 0-4 15,3-2-9-15,1-1-6 0,2 0-14 16,2-1-21-16,-1 0-25 0,5 0-47 0,0 0-63 16,1 0-136-16,2 0-221 0,0 0-898 0</inkml:trace>
  <inkml:trace contextRef="#ctx0" brushRef="#br0" timeOffset="64784.35">15688 5304 501 0,'0'0'120'0,"0"0"20"0,0 0 50 16,0 0 27-16,0 0-28 0,0 0-30 0,0 0-10 16,0 0-8-16,0 0-12 0,0 0-22 0,0 0-31 15,0 0-35-15,0 0-36 0,0 0-25 16,4-46-6-16,-8 56 10 0,-1 3 8 0,0 3 2 15,-2 1-14-15,3 1-33 0,-2 2-54 0,2 0-98 16,0-7-175-16,3-2-550 0</inkml:trace>
  <inkml:trace contextRef="#ctx0" brushRef="#br0" timeOffset="65433.88">18148 4788 1836 0,'0'0'14'0,"0"0"22"0,0 0 19 0,0 0 12 15,0 0 0-15,0 0-18 0,0 0-16 16,0 0 6-16,0 0 5 0,-122 137 8 0,105-92 1 15,7 3-13-15,0 0-9 0,7-1-15 0,2 0-18 16,1 0-6-16,0-2-8 0,4-1-16 16,5-3-14-16,-1-3-32 0,1-1-41 0,3-3-64 15,0 0-76-15,6-5-84 0,-6-10-52 0,-3-6-446 0</inkml:trace>
  <inkml:trace contextRef="#ctx0" brushRef="#br0" timeOffset="66149.13">18458 5268 2331 0,'0'0'-72'0,"0"0"32"0,0 0 48 16,0 0 19-16,0 0-7 0,5-126-16 0,-2 108-4 15,3 3 0-15,-2 5 1 0,-3 3 3 16,0 5 6-16,-1 1-6 0,0 1-19 0,0 2-15 15,0 6-2-15,-1 4 10 0,-1 5 17 0,-1 3 12 16,-3 3-3-16,3 3-1 0,-3-1-1 0,5-1-2 16,-1 0 2-16,0-3-3 0,2-1 0 15,0-2-1-15,4-3-4 0,1-2-1 0,1-3-2 16,3-2-2-16,1-4-1 0,-1 0 5 0,1-4 8 16,1 0 9-16,-1-2 8 0,1-6 1 15,0-1 2-15,-2-2 0 0,1 0 2 0,1-3 0 16,-2-1 1-16,-2-1-4 0,-2-3-2 0,2 0-2 15,-3-1-4-15,3-1-3 0,-4 2-4 16,3-1 0-16,-4 2-1 0,3 3 0 0,-5 4 2 16,3 3 1-16,-3 2-4 0,1 3-5 0,-1 3-12 15,0 0-17-15,0 0-1 0,0 5 3 0,2 3 14 16,-2 4 13-16,1 1 6 0,0 4 1 16,2 1-2-16,-2 1-1 0,0 0-2 0,2 1 1 15,-1-2-4-15,4 0-3 0,-3-1-9 0,5-2-10 16,1-3-16-16,-1 0-26 0,1-3-31 0,2-2-29 15,-1-1-8-15,0-4 10 0,-2-1 31 0,1-1 32 16,0 0 29-16,-1-3 25 0,0-4 23 0,-4 0 29 16,2-3 26-16,-2 1 30 0,-2-2 17 15,2-2 2-15,-1-1-8 0,-2-2-18 0,2-1-13 16,1-1-13-16,-1-3-9 0,-1-1-12 0,4-1-5 16,-3 0-7-16,3 1-4 0,-2 0 0 0,5 2-1 15,-2 1 0-15,-2 2-9 0,3 1-2 16,1 4-9-16,-1 2-1 0,-3 4-3 0,3 1-2 15,-7 3-4-15,5 2-3 0,-5 0 0 16,0 5-2-16,0 3 8 0,0 1 3 0,0 4 7 16,-1 3-2-16,0 2 0 0,0 3-4 0,1-1-1 15,3 4 1-15,-2-2-2 0,1 2 3 0,2-1-5 16,-1 0 3-16,5 0-3 0,-4-3 2 0,3-1 0 16,2-2-6-16,1-3-2 0,0-3-6 15,3-1-10-15,-2-2-8 0,0-4-12 0,-1 0-16 16,-1-3-13-16,1-1-46 0,1 0-60 0,2-6-103 15,-2-1-161-15,-4 1-32 0,-4 3-542 0</inkml:trace>
  <inkml:trace contextRef="#ctx0" brushRef="#br0" timeOffset="66699.38">18831 4900 2237 0,'0'0'-8'0,"0"0"14"15,0 0 25-15,0 0 14 0,0 0-14 0,0 0-26 16,0 0-8-16,0 0-4 0,0 0 5 15,0 0 7-15,0 0 5 0,0 0-3 0,0 0 3 16,132-39-2-16,-105 39-2 0,-2 1 5 0,-4 3-1 16,0 2-1-16,-2 2 0 0,-8 1 2 15,0 2 1-15,-2 2 6 0,-2 0 5 0,-5 2 2 16,0 1 4-16,-2 2 1 0,0 0 3 0,-2 4-4 16,-2-2 1-16,-3 1-5 0,-3 1-2 0,3-1 0 15,1 0-3-15,-2 1-4 0,0-3-3 16,2 2-3-16,-1-1-4 0,1 0 1 0,4 0-2 15,-1-1 0-15,2-2 0 0,-3 0-1 0,4-3-2 16,0-2-6-16,4-2-2 0,0 0-6 0,-1-3-6 16,4-2-10-16,1-1-12 0,0-2-15 0,-2-1-18 15,3-1-22-15,0 0-31 0,0-2-45 16,-1-3-93-16,-3 1-137 0,2-1-65 0,-5 3-599 0</inkml:trace>
  <inkml:trace contextRef="#ctx0" brushRef="#br0" timeOffset="66898.06">18905 5160 2649 0,'0'0'21'0,"0"0"-5"16,0 0 24-16,0 0 1 0,0 0-17 0,0 0-11 16,0 0 3-16,0 0 8 0,0 0 0 0,0 0-3 15,0 0 0-15,0 0-5 0,0 0-8 0,138-16-1 16,-110 16-9-16,-4 0-12 0,5 0-28 15,-5 0-46-15,3 0-81 0,-3 1-120 0,1 2-193 16,-9-3-198-16,-3 0-495 0</inkml:trace>
  <inkml:trace contextRef="#ctx0" brushRef="#br0" timeOffset="67995.73">19249 5300 2553 0,'0'0'-30'16,"0"0"24"-16,0 0 36 0,0 0 7 0,0 0-22 16,0 0 0-16,0 0 7 0,0 0-5 0,0 0-8 15,0 0 1-15,0 0 4 0,101-129 4 0,-85 111 2 16,-1-1 2-16,-3-1-1 0,4 0-2 15,-4 0 0-15,-1-1-6 0,0 0-1 0,-2 3-4 16,-2-1-2-16,-3 5 0 0,1 4 0 0,-2 3-1 16,-2 4-4-16,-1 1-6 0,0 2-19 0,0 0-18 15,0 1-14-15,-1 6-1 0,-2 2 16 0,-2 6 21 16,2 4 17-16,-3 3 7 0,2 2 0 0,-2 1-3 16,4-2 2-16,-1 2-2 0,1-4-1 15,2 2 0-15,0-4-2 0,4-1 4 0,3 0-4 16,-1-3 0-16,4-2 0 0,5-5 0 0,-2 1 0 15,3-4 7-15,-2-2 2 0,-1-3 4 16,0 0 7-16,-2-2 4 0,0-2 3 0,-2-3 2 16,-1-1 1-16,-1-1 0 0,1 0-1 15,-5-2-2-15,4 0-5 0,-4-2-6 0,2 1-4 16,0-4-4-16,0 0-3 0,-1-1-2 0,2 0-2 16,-1 1-1-16,2-2-1 0,1 5-2 0,-3-1 1 15,1 3-1-15,-2 3-1 0,1 2-1 0,-1 2-7 16,-1 1-3-16,2 3-8 0,-2 0-5 0,-1 0-1 15,3 4 4-15,-2 3 3 0,-1 1 10 16,2 1 4-16,0 4 5 0,3 1 3 0,-3-1 0 16,2 3 0-16,-2-1 1 0,4-2 2 0,1 2-1 15,0-2 0-15,3 0-3 0,1-2 2 0,2-2-2 16,1-2 1-16,3-1 0 0,2-4 1 0,-1-2 3 16,3 0 1-16,0-1 5 0,-2-5-1 0,-1-1 3 15,-5-1 2-15,3-2 1 0,-6 1 5 16,-3-1 4-16,2-1 4 0,-5 1 5 15,-2-1-2-15,-3-1-5 0,0 0-3 0,-1-1-10 0,0 0-1 16,0-1-5-16,-2 0-3 0,-2 0-2 16,-2 1-4-16,-3 4-2 0,3-1 0 0,-3 2-4 15,1 2-1-15,-2 2-2 0,2 1-1 16,-2 2-2-16,1 1 1 0,3 0 0 0,-1 1 2 16,-1 3-3-16,4 2 1 0,-3-2-6 0,4 2-6 15,1-1-5-15,0 1-9 0,2-2 0 0,0 0 2 16,0 1 4-16,2 0 3 0,0-2 5 0,1 1 0 15,4-1 8-15,-4-1 5 0,3 1 6 16,-2 0 7-16,2 0-1 0,-2-1 4 0,3 0-2 16,-2 2 0-16,3 0-2 0,0 1 0 0,1 0-2 15,-1-1-1-15,0 0-1 0,1 2-7 0,2 0 3 16,-2 0-6-16,0 0 4 0,2 1 1 0,-1 0 2 16,1 1 2-16,-1-2 0 0,0 2 4 15,1-1 3-15,5 0 5 0,-3-1 2 0,1 0 3 16,0-3 3-16,-1 0 8 0,2-2 6 0,0-1 8 15,1 0 8-15,-1 0 2 0,1-4 11 16,-1-3-5-16,0 0 1 0,-1-2-2 0,-3-1-9 16,0 0 3-16,0-3-5 0,-1-1-3 0,-1-2-3 15,1 0-4-15,-2-3-6 0,-3-2-4 0,1 0-9 16,0-5-3-16,0 1-2 0,-1-4-5 16,-1 0 4-16,-2-4-9 0,3-1-6 0,-2-3-7 15,-2-2-8-15,-1-3-8 0,0 1-4 0,-2 2 3 16,-6 2 6-16,-3 4 15 0,-1 7 11 0,-2 6 8 15,1 5 0-15,2 5 3 0,1 6-7 0,-1 4-6 16,0 3 1-16,0 10-5 0,-4 7 6 16,2 7 6-16,2 5 7 0,1 7-1 0,6 4 5 15,-1 3-2-15,5 1-1 0,1 0 1 0,8-3-6 16,5-3 0-16,2-4-5 0,4-1-2 16,0-3-8-16,2-3-5 0,4-4-17 0,-2-3-21 15,-3-4-43-15,3-1-66 0,-3-4-88 0,-1-2-169 16,-6-4-130-16,-5-3-723 0</inkml:trace>
  <inkml:trace contextRef="#ctx0" brushRef="#br0" timeOffset="68221.37">20833 4984 3018 0,'0'0'-82'0,"0"0"9"16,0 0 42-16,0 0 26 0,0 0 2 15,0 0 5-15,0 0 1 0,121-14-7 0,-84 13-18 16,-2 0-30-16,3 1-39 0,-3 0-82 0,1 0-167 16,-11 0-252-16,-8 0-860 0</inkml:trace>
  <inkml:trace contextRef="#ctx0" brushRef="#br0" timeOffset="68581.13">21120 4711 2450 0,'0'0'30'0,"0"0"-191"0,0 0 21 16,0 0 76-16,0 0 58 0,0 0 21 0,0 0 7 15,0 0 2-15,0 0 0 0,0 0-7 16,0 0-4-16,125 80-2 0,-112-66-2 0,-3-1-1 15,-5 1 1-15,-2 0 4 0,-3 0 9 0,-7-1 4 16,-6 2-2-16,-7 2-7 0,-7-2-11 16,-1-1-8-16,-2 0-7 0,0 0-6 0,3 0-8 15,2-2-17-15,6 1-18 0,4 1-31 0,6-2-54 16,6 0-92-16,3 1-135 0,1-4-48 16,2-3-549-16</inkml:trace>
  <inkml:trace contextRef="#ctx0" brushRef="#br0" timeOffset="69063.16">21723 4586 2489 0,'0'0'217'0,"0"0"-319"16,0 0 41-16,0 0 67 0,0 0 7 0,119-34-3 16,-94 34 4-16,0 5 3 0,-1 3 3 15,-3 3-3-15,-2 3-5 0,-2 1-6 0,-6 4-5 16,-1-1-1-16,-1 3-3 0,-7 0-2 0,0-2 1 16,-2-1-1-16,-3-1-1 0,-7-4 5 15,-1-1 3-15,-4-1 3 0,-4-1 4 0,-2-1-4 16,0-2 2-16,0-2-1 0,2-1 1 0,5-1-2 15,3-2-4-15,4 0 1 0,3-1-9 0,3 0-17 16,1 0-21-16,0 0-25 0,5 0 3 0,5 0 15 16,1 0 21-16,5 0 21 0,4 0-3 0,2 0-7 15,1 0-5-15,-3 2-7 0,-3 2 1 0,-2 2 3 16,-3 1 6-16,0 1 10 0,-4 3 10 16,2 0 7-16,-1 0 9 0,-3 3 3 0,1 0 3 15,-5 0 8-15,0 0 9 0,-2-1 11 0,0 0 10 16,-6 1 5-16,-3-2 1 0,-2 0-5 15,-3 0-9-15,-2-3-9 0,-2 0-10 0,-6-2-10 16,4 0-6-16,-5-2-6 0,2 0-4 16,1 0-7-16,4-2-8 0,1 0-22 0,5-1-41 15,5 0-75-15,4-2-129 0,3 0-155 0,0 0-116 16,3 0-708-16</inkml:trace>
  <inkml:trace contextRef="#ctx0" brushRef="#br0" timeOffset="69263.09">22632 4673 2594 0,'0'0'184'0,"0"0"-190"0,0 0 7 0,0 0 9 16,0 0-7-16,0 0 1 0,0 0 5 16,0 0 1-16,0 0-6 0,0 0-5 0,-133 105-13 15,105-90-13-15,-1 1-24 0,1 0-34 0,3-1-39 16,1-1-56-16,4-2-80 0,3 0-146 15,4-4-96-15,6-3-661 0</inkml:trace>
  <inkml:trace contextRef="#ctx0" brushRef="#br0" timeOffset="69444.84">22297 4670 2641 0,'0'0'21'0,"0"0"-15"16,0 0 19-16,0 0 14 0,0 0 1 15,0 0 9-15,0 0 2 0,0 0-3 0,0 0-16 16,0 0-8-16,0 0-9 0,134 102-6 0,-114-86-5 16,1 1-8-16,0-2-13 0,-2 0-31 0,0 2-48 15,-2-3-88-15,-1 0-128 0,-5-2-203 0,-3-5-592 16</inkml:trace>
  <inkml:trace contextRef="#ctx0" brushRef="#br0" timeOffset="69860.77">22886 4536 2838 0,'0'0'-30'0,"0"0"13"0,0 0 30 16,0 0 12-16,0 0-12 0,0 0 4 0,0 0 0 15,0 0-3-15,123 6-2 0,-111 4-10 0,-2 2-1 16,-2 0-8-16,-1 2 2 0,-3 0-5 15,-2 0-1-15,0 0 2 0,-2-1-8 0,0 0 0 16,-4 1 4-16,-5-1 0 0,-2-3-4 0,-3-1-3 16,-3-1-10-16,2-1-2 0,-1-2 5 0,3-2 2 15,2 1 6-15,5-2-9 0,2-1-19 0,3 0-28 16,1 0-14-16,0-1-1 0,5 2 18 16,3-1 28-16,3 0 18 0,1-1 10 0,5 1-1 15,0 0 0-15,0 0-3 0,0 2-1 0,-2 0 5 16,-1 0 0-16,0 3 4 0,-3 1 3 15,0 1 2-15,-1 3 4 0,-1-1 9 0,-3 1 5 0,-2 2 13 16,1-1 10-16,-5 1 8 0,0 1 16 16,-4-1 2-16,-2 1 6 0,-3 0-3 15,-2-3-3-15,-4 0-8 0,1 0-7 0,-3-2-7 16,-3-1-9-16,0 0-7 0,-1 0-8 0,-1-2-6 16,0 1-15-16,0-2-17 0,3-1-40 0,3-1-51 15,4-1-79-15,2-2-136 0,3 1-195 0,5-1-855 16</inkml:trace>
  <inkml:trace contextRef="#ctx0" brushRef="#br0" timeOffset="70102.16">23661 4852 1997 0,'0'0'184'16,"0"0"-207"-16,0 0 70 0,0 0 14 0,0 0-16 15,-8 142-15-15,0-111-9 0,-3 0-2 0,-5 3-12 16,-2-1-5-16,-2 1-7 0,-2 0-8 16,2-3-2-16,-1-3-8 0,1-4-8 0,4-3-13 15,1-4-30-15,1-4-39 0,2-2-42 0,0-5-51 16,2-4-54-16,1-2-57 0,1-3-26 16,2-7 64-16,0-3 85 0,2-5 92 0,0 3-114 15,2 5 216-15</inkml:trace>
  <inkml:trace contextRef="#ctx0" brushRef="#br0" timeOffset="70416.02">23373 5134 0 0,'0'0'241'0,"0"0"-148"15,13-149 42-15,0 104 45 0,2 5 31 16,-1 3 3-16,4 2-27 0,1 6-28 0,-1 3-22 16,0 6-20-16,-1 6-15 0,2 5-15 0,-6 4-18 15,1 5-18-15,1 0-8 0,-1 3-1 0,0 5-1 16,-2 2-6-16,0 2-5 0,-2 2-8 0,-2 0-5 16,-2 1-1-16,0 0-3 0,-2-1-3 15,0 1-3-15,-3-1-1 0,1-2-2 0,0-1-3 16,-1 0 1-16,0-3 0 0,1-2-4 0,-1-2 6 15,-1-1 4-15,1-3 15 0,0 0 28 16,1 0 25-16,-1 0 9 0,4-4-11 0,-3-1-24 16,3-2-29-16,1-4-16 0,2 1-2 0,2-3-3 15,0 1 3-15,0-1 2 0,1 0 1 16,0 0-2-16,2 2-1 0,0 1-5 0,-1 0-5 16,-1 3-2-16,0 3 2 0,-1 1-1 0,-1 2 3 15,-2 1 5-15,-2 0-4 0,0 5-2 0,-1 1 0 16,0 2-4-16,0 0 0 0,-2 3 1 0,0 0-3 15,1 0-6-15,-2 2-21 0,0 0-29 0,1-2-55 16,-1 0-98-16,0 0-115 0,1-4-175 16,1-2-771-16</inkml:trace>
  <inkml:trace contextRef="#ctx0" brushRef="#br0" timeOffset="70550.88">23936 4461 1886 0,'0'0'522'0,"0"0"-467"0,0 0-16 0,0 0-39 0,0 0-78 0,0 0-59 16,0 0-31-16,0 0-43 0,0 0-75 15,0 0-148-15,0 0-754 0</inkml:trace>
  <inkml:trace contextRef="#ctx0" brushRef="#br0" timeOffset="70749.12">24148 4780 2206 0,'0'0'65'0,"0"0"-2"0,0 0 32 15,0 0-11-15,0 0-41 0,0 0-9 0,0 0-7 16,0 0-10-16,0 0-11 0,-123 88-6 0,111-74-9 16,-1-1-21-16,3 0-30 0,3-1-32 0,0 0-41 15,6-3-45-15,-1-2-56 0,2-2-76 16,0-3-87-16,0-2 11 0,2 0 71 15,-2 0-181-15</inkml:trace>
  <inkml:trace contextRef="#ctx0" brushRef="#br0" timeOffset="71513.45">24025 4791 0 0,'0'0'716'0,"0"0"-368"0,0 0 9 16,0 0-77-16,0 0-107 0,0 0-91 0,0 0-52 16,0 0-23-16,0 0 10 0,0 0 18 15,0 0 14-15,0 0 2 0,0 0-1 0,0 0-6 16,42 42-9-16,-33-30 0 0,-1-1-3 0,4 0 4 15,-2 0 2-15,2 0 5 0,6-1-2 0,-5-1-1 16,5-2-1-16,-2-1-4 0,-1-1 1 0,3-1-1 16,-4-2 1-16,4-1-5 0,-5-1 3 15,5 0-5-15,-4-2-4 0,2-3 0 0,-4-1-6 16,3 1-5-16,-2-3-5 0,-2-1 0 0,0-1-6 16,-1 1 4-16,0-2-7 0,-1 0-3 0,-2 1 0 15,-1-1-3-15,2 1 0 0,-4 1-5 16,2-1 1-16,-5 4-5 0,1-1-3 0,-2 2-8 15,0 2-5-15,0 2-12 0,-2 0-15 0,-1 1-8 16,-5 0-6-16,2 2 14 0,-2 3 13 16,0 3 22-16,-2 0 9 0,1 2 8 0,0 1 4 15,2 0 1-15,3 2 6 0,1-1-1 0,1-1 3 16,2 2 2-16,0-1 5 0,5-2 5 16,4 0 5-16,0-2 5 0,2 2 2 0,2-3 4 15,3-2 1-15,-1-1 5 0,3-2-1 0,0-2 5 16,-3 0 0-16,3 0 3 0,-3-4 3 0,0-3-3 15,-2-2 1-15,3-1-9 0,-3-1-4 0,1-3-9 16,0-1-5-16,0-1-7 0,0-2-3 0,1-1-3 16,-1-2-5-16,2-2 5 0,-3-1-9 0,5-2-2 15,-4-4-4-15,0-1-3 0,-1-3-3 16,-3 0-3-16,0-1-7 0,-1 2-7 0,-4 1-1 16,-1 3-3-16,-3 4 2 0,-1 3-3 0,0 5 11 15,-5 5 1-15,1 5-2 0,-2 2-8 16,-1 5-16-16,-1 0-2 0,-3 7 5 0,-3 4 20 15,-1 6 13-15,1 4 10 0,-1 3 4 0,4 2-2 16,0 4 7-16,3 1-4 0,5 0 2 16,1 1-4-16,2 0 2 0,0-2-1 0,3-2 1 15,5 0 0-15,1-4 0 0,3-1-1 0,0-1-2 16,2-2 4-16,0-3-4 0,0-2 2 0,2-4 1 16,-3-2 1-16,1-2 7 0,0-2 3 0,-1-4 5 15,-2-1 2-15,2 0 2 0,0 0-3 16,-2-4 0-16,2-3-6 0,-1-2-2 0,3 0-1 15,-2-2-4-15,-1 1 3 0,-1-2-5 0,1 2 1 16,-2 0-2-16,-3 2 1 0,0 1 1 0,-4 2 1 16,2 0 2-16,-2 3 3 0,-3 1 4 0,0 1-6 15,0 0-5-15,0 0-14 0,-5 2-1 16,1 4 1-16,1 2 7 0,-4 1 9 0,2 2 1 16,-1 2 0-16,-1 0-3 0,3 0 1 0,0 0-5 15,0 1 1-15,4 0-3 0,0-1-8 0,0-1-10 16,1 0-21-16,5-1-28 0,-1-1-46 15,3-3-74-15,3-2-126 0,-2-1-286 0,-3-2-858 0</inkml:trace>
  <inkml:trace contextRef="#ctx0" brushRef="#br0" timeOffset="71665.05">25080 4606 2570 0,'0'0'70'0,"0"0"-9"0,0 0 0 0,0 0-20 15,0 0-39-15,0 0-25 0,0 0-28 0,0 0-52 16,0 0-43-16,0 0-31 0,0 0-57 0,0 0-90 16,0 0-155-16,-12 8-789 0</inkml:trace>
  <inkml:trace contextRef="#ctx0" brushRef="#br0" timeOffset="71931.1">25162 4314 1768 0,'0'0'483'0,"0"0"-563"16,0 0 49-16,0 0 94 0,0 0 25 0,0 0 16 16,0 0 6-16,22 116-16 0,-13-79-14 0,1 3-13 15,-1 4-11-15,0 1-3 0,-4 1-10 16,3 0-10-16,-6-1-10 0,1 0-10 0,-3-4-6 15,0 0-1-15,-4-1-3 0,-2-2-3 0,-5 1-3 16,-2-1-9-16,-1-3-14 0,-3-2-22 0,-3-2-35 16,-1-4-75-16,-3-2-95 0,-4-3-127 0,7-6-214 15,3-6-820-15</inkml:trace>
  <inkml:trace contextRef="#ctx0" brushRef="#br0" timeOffset="72545.42">20735 4943 1893 0,'0'0'99'15,"0"0"-14"-15,0 0 26 0,0 0 3 0,0 0-32 16,0 0-38-16,0 0-17 0,0 0-8 0,0 0-7 16,0 0 4-16,0 0 10 0,0 0 11 15,0 0-3-15,0 0-4 0,63-12-12 0,-43 12-6 16,2 2-5-16,2 0-4 0,0 1-1 15,0-1-6-15,1 0-2 0,0 1-15 0,-1-1-18 16,-2-1-41-16,2 1-53 0,-2 0-80 0,-1-2-125 16,-9 0-166-16,-2 0-829 0</inkml:trace>
  <inkml:trace contextRef="#ctx0" brushRef="#br0" timeOffset="72868.53">21088 4700 1828 0,'0'0'397'0,"0"0"-381"0,0 0 10 15,0 0 9-15,0 0-3 0,0 0-5 0,0 0 6 16,0 0 18-16,0 0 11 0,0 0 6 0,0 0-6 16,0 0-7-16,0 0-12 0,33 91-14 0,-13-79-1 15,0 2-9-15,1-1-4 0,2-1-6 16,-4 0-2-16,-3-1-3 0,2-1-2 15,-6 1 2-15,1-2-3 0,-2 1-1 0,-2-1 0 0,-2-2 2 16,-1 0-3-16,-1 0 2 0,-3-2-1 16,-2 0 1-16,0-1 7 0,0 1 5 0,-3 0 6 15,-6 0-1-15,-2 2-1 0,-4 0-8 16,-2 2-3-16,-3-1-5 0,0 3 0 0,-1-1-3 16,1-1-11-16,2 0-5 0,1 2-25 0,3-1-22 15,1 2-35-15,1-1-51 0,2 1-62 0,1-1-88 16,1 2-126-16,3-4-67 0,2-3-627 0</inkml:trace>
  <inkml:trace contextRef="#ctx0" brushRef="#br0" timeOffset="77816.87">10936 7591 264 0,'0'0'23'0,"0"0"-1"0,0 0 3 0,0 0-4 15,0 0-8-15,0 0 7 0,0 0 26 16,0 0 38-16,0 0 37 0,0 0 30 0,0 0 7 15,0 0-6-15,-21-119-14 0,21 104-16 0,0 0-12 16,0 2-8-16,0 0 0 0,0 3 0 0,0 0 0 16,0 4-2-16,0 2-7 0,0 0-12 15,0 3-15-15,0 1-21 0,0 0-16 0,0 0-15 16,0 0-8-16,0 0-3 0,0 0-5 0,0 0 2 16,0 4-2-16,0-2 4 0,0 1 2 15,0 1 0-15,0-2 2 0,0 1-3 0,0-1 1 16,0-1-1-16,0 0 3 0,0 0 2 0,0-1 8 15,0 2 6-15,0-2 6 0,0 0 3 0,0 0 1 16,0 0-2-16,0 0-5 0,0 0-2 0,0 0-4 16,0 0-2-16,0 0-4 0,0 0-3 0,0 0 2 15,0 0-5-15,0 0 2 0,0 0-3 0,1 0-1 16,-1 0-3-16,0 0 2 0,0 0 1 16,0 0-2-16,0 0 0 0,0 0 0 0,0 0 0 15,0 0 0-15,0 0 3 0,0 0-4 0,0 0 2 16,0 0-3-16,0 0 0 0,0 0-2 15,0 0-2-15,0 0 1 0,0 0-4 0,0 0-1 16,0 0-6-16,0 0-9 0,0 0-14 0,0 0-19 16,-1 0-20-16,1 2-18 0,-1 1-25 15,0 1-31-15,-1 1-42 0,-2-1-73 0,2 1-98 16,0-1-20-16,2-1-535 0</inkml:trace>
  <inkml:trace contextRef="#ctx0" brushRef="#br0" timeOffset="78347.27">10918 7342 1858 0,'0'0'-11'0,"0"0"22"0,0 0 11 16,0 0 12-16,0 0-16 0,0 0-16 15,0 0 21-15,0 0 17 0,0 0 8 0,18 127 4 16,-8-88 0-16,0 3-3 0,1 3-8 0,1-1-13 16,1 3-12-16,-2-2-9 0,0-1-4 0,-2-4 0 15,1-2-2-15,-5-2 1 0,2-3 1 16,-4-3 2-16,1-1 1 0,-3-3-1 0,-1-4 1 16,0-3-2-16,-1-3 2 0,-4-5 3 0,3-3 8 15,-4-2 10-15,3-3 12 0,-4-3 3 16,3-3-8-16,-3-6-17 0,3-4-11 0,-3-5-8 15,-2-5-1-15,4-3 8 0,-4-6 1 0,0 0 4 16,-2-4 5-16,-1-1 4 0,-6-6 3 0,6-2-2 16,-7-3 2-16,6-4-5 0,-3-2-2 0,5 0-1 15,2 1-3-15,2 6 2 0,3 4 5 0,4 8 3 16,0 7 5-16,9 7-2 0,0 7-7 16,4 4-3-16,4 5-10 0,3 4 0 0,0 1-3 15,4 4 0-15,-1 6 0 0,3 2 0 0,-4 5 2 16,5 1-4-16,-5 3 3 0,-1 0-3 0,-3-1 1 15,-3 1-1-15,-4 0 0 0,-2-1-1 16,-1-1 2-16,-7-1 0 0,-1-1 4 16,-9-1 2-16,-2 0-3 0,-3 0 0 0,-6-2-7 0,-1-1-3 15,-3 0-8-15,3-3-14 0,0-1-17 16,2-2-26-16,4-2-25 0,-1-3-29 0,5-1-48 16,6-1-100-16,1-1-139 0,3-2-55 0,1 0-663 0</inkml:trace>
  <inkml:trace contextRef="#ctx0" brushRef="#br0" timeOffset="79097.02">11606 7621 1440 0,'0'0'429'15,"0"0"-370"-15,0 0 17 0,0 0 29 0,0 0-25 16,0 0-56-16,0 0-13 0,-127-15 1 0,103 19-2 15,3 2-1-15,-2 2-3 0,1 3 4 0,0 0 1 16,3 2-1-16,1 2 4 0,1 2-3 16,5 0 2-16,2 2-5 0,1-2-3 0,5-1-5 15,0 1-3-15,4-3-2 0,0-1-3 16,6-2-1-16,1 0-4 0,3-3 0 0,2-3-6 16,0 0 2-16,4-4 0 0,-1-1 0 0,5 0 4 15,-1-6 0-15,1-1 0 0,-1-4-1 0,0 0-1 16,-4-2 1-16,0-1 6 0,-4 2 5 0,-1-1 6 15,-5 0 3-15,1 1 3 0,-4 1 3 16,-1 1 3-16,-1 1 1 0,0 3 1 0,0 1-1 16,0 2-7-16,0 2-8 0,-1 1-20 0,1 0-27 15,-1 2-2-15,1 5 1 0,0 2 15 0,-1 2 24 16,1 2 4-16,0 2-2 0,0 1 2 0,0 1-2 16,0-3-1-16,3 2 1 0,2 0-1 0,1-3-1 15,3 0-3-15,1-2-4 0,1-2-3 16,0-2 1-16,5-3 3 0,-3-3 11 0,0-1 11 15,4 0 9-15,-4-5 11 0,3-4-3 16,-3-3 2-16,-1-1 5 0,2-1 3 0,-3-2 9 16,1-1 8-16,-3-1 2 0,2-2-3 15,-2-1-5-15,0 1-10 0,-2-1-6 0,3 1-11 16,0 2-4-16,3 3-4 0,-2 2-6 0,-1 4 3 16,0 2-6-16,0 3-2 0,-3 3-1 0,2 1-3 15,-2 0-1-15,3 6-3 0,-5 2 0 0,2 1 2 16,-5 4 1-16,2 1-1 0,-4 3 3 0,0 0-8 15,0 2 2-15,-6-2 0 0,2 1 2 16,-2-1 4-16,-3-1 0 0,5-1 4 0,-3-3-2 16,-1 1 6-16,3-2 0 0,-3-3 3 0,6-2 1 15,0-2-5-15,-1-2-1 0,3-2 3 0,0 0 11 16,3-2 4-16,1-7 8 0,4 0-6 16,-3-5-7-16,4-3-1 0,0 0 4 0,1-1 4 15,0-2 1-15,0-2-1 0,2-2-6 0,-1 0-3 16,4 1-3-16,-3 0 2 0,-2 3-4 15,4 3 1-15,0 2-2 0,-1 3-4 0,-2 4 3 16,1 3-4-16,3 3 1 0,-4 2-3 0,1 0 1 16,-2 3-3-16,0 5 3 0,0 2 0 15,-1 2 0-15,-4 3 3 0,3 0-4 0,1 1 2 16,-2 1-7-16,-1 1-6 0,2-1-21 0,0 0-34 16,0-2-64-16,-3-1-113 0,3-3-160 0,-3-3-364 15,0-2-316-15</inkml:trace>
  <inkml:trace contextRef="#ctx0" brushRef="#br0" timeOffset="79247.45">12131 7309 1746 0,'0'0'209'0,"0"0"-119"16,0 0 3-16,0 0-18 0,0 0-70 0,0 0-83 15,0 0-90-15,0 0-90 0,0 0-125 16,0 0-54-16,0 0-457 0</inkml:trace>
  <inkml:trace contextRef="#ctx0" brushRef="#br0" timeOffset="79398.06">11891 7994 2005 0,'0'0'73'0,"0"0"15"0,0 0 23 15,-41 130-23-15,32-98-45 0,4-2-16 0,-4 0-4 16,2-3-15-16,2 1-7 0,-2-4-8 0,-2-2-16 15,4 0-27-15,-1-5-89 0,-1-2-147 0,4-3-209 16,1-5-892-16</inkml:trace>
  <inkml:trace contextRef="#ctx0" brushRef="#br0" timeOffset="79763.86">10647 8356 2552 0,'0'0'-35'0,"0"0"35"0,0 0 93 15,0 0 9-15,122-34-44 0,-79 27-21 0,5-1 0 16,5 0 2-16,1 0-2 0,5-1-7 0,5 1-3 16,4-1-6-16,0 1-2 0,-1 0-6 15,4 1-5-15,5 1 0 0,-6 0-6 0,-3 0 0 16,-2 2-1-16,-3-1 0 0,-6 1-2 0,1 2 0 16,-4-3 1-16,-2 2-2 0,-2-2 0 0,-5-1-9 15,-1 1-17-15,-6-1-22 0,-3 1-24 16,-5-1-32-16,-2-1-44 0,-6 1-85 0,-4-1-100 15,-4 1-156-15,-6 2-598 0</inkml:trace>
  <inkml:trace contextRef="#ctx0" brushRef="#br0" timeOffset="79945.39">12583 7529 2664 0,'0'0'173'0,"0"0"-145"16,0 0 5-16,0 0 12 0,0 0-24 0,0 0-38 16,0 0-19-16,0 0-31 0,0 0-46 0,0 0-64 15,0 0-99-15,0 0-128 0,0 0-136 16,42-8-794-16</inkml:trace>
  <inkml:trace contextRef="#ctx0" brushRef="#br0" timeOffset="80097.5">12561 7832 2461 0,'0'0'60'0,"0"0"5"15,0 0 20-15,0 0-33 0,0 0-48 0,0 0-8 16,0 0-1-16,0 0-13 0,0 0-29 0,0 0-50 16,0 0-79-16,0 0-131 0,0 0-219 15,80-19-884-15</inkml:trace>
  <inkml:trace contextRef="#ctx0" brushRef="#br0" timeOffset="80490.77">12128 7370 1866 0,'0'0'51'0,"0"0"16"0,0 0 24 0,0 0 4 16,0 0-37-16,0 0-36 0,0 0-11 0,0 0-4 16,0 0 3-16,0 0 3 0,0 0 2 0,0 0 5 15,0 0-8-15,0 0-3 0,2 22-4 16,-2-14 2-16,0-1 0 0,-2 0 2 0,-1-3 4 15,1 1 3-15,-3-1 6 0,1-2 1 0,-4 0 0 16,3-2-5-16,-2 0 0 0,2 0 0 0,-1 0 4 16,-2-2 4-16,5-3-3 0,-2 1-2 0,1-3-7 15,1 1-3-15,0-1-3 0,0 0-3 0,2 0-5 16,1 0-7-16,0 2-14 0,0 0-19 16,2 1-38-16,4 2-71 0,0 1-85 0,2 1-141 15,1 0-130-15,-4 0-742 0</inkml:trace>
  <inkml:trace contextRef="#ctx0" brushRef="#br0" timeOffset="81184.55">13316 7661 1551 0,'0'0'260'0,"0"0"-208"16,0 0 45-16,0 0 52 0,0 0 1 15,0 0-39-15,0 0-31 0,0 0-7 0,0 0-11 16,0 0-13-16,0 0-14 0,0 0-9 0,0 0-7 15,0 0-5-15,-3-48 0 0,13 30-9 0,1-2 3 16,5-1-4-16,-2 0-3 0,2-2 2 16,-3 2 2-16,-1-4 0 0,0 2 5 0,-4 0-2 15,2 0-1-15,-4 0 2 0,-3 3-6 0,-2 2 7 16,0 5-1-16,-1 2 7 0,0 4 7 16,0 4-4-16,0 2-1 0,-1 1-16 0,1 1-6 15,-1 7-4-15,0 6 2 0,0 4 4 0,0 4 5 16,1 5-3-16,0 1 2 0,0 1-2 0,1 0-3 15,1 0 2-15,-1 0-4 0,3-1 1 16,1-1-2-16,-3-2-10 0,3-1-11 0,0-2-17 16,1-3-19-16,-2-1-31 0,4-4-47 0,-2-2-87 15,1-4-109-15,0-2-163 0,-5-3-868 0</inkml:trace>
  <inkml:trace contextRef="#ctx0" brushRef="#br0" timeOffset="81461.95">13496 7053 2487 0,'0'0'-48'0,"0"0"16"0,0 0 60 15,0 0 21-15,0 0 2 0,0 0-9 0,0 0-9 16,115 146-3-16,-82-116-2 0,0 2 1 0,2 0 2 15,1 0 1-15,-1-1-2 0,-1 2-8 16,-2 0-9-16,-3-1-7 0,-5 2-2 0,-6-2-1 16,-5 0-3-16,-3 0-3 0,-8 0-10 0,-2-1-18 15,-5 3-33-15,-10-2-55 0,-1 0-71 0,-8 1-70 16,-2-4-88-16,-4 1-85 0,9-8-2 16,3-7-507-16</inkml:trace>
  <inkml:trace contextRef="#ctx0" brushRef="#br0" timeOffset="83912.73">14544 7164 1270 0,'0'0'141'0,"0"0"51"15,0 0 35-15,0 0 11 0,0 0-58 16,0 0-59-16,0 0-30 0,-136-82-16 0,115 80-13 16,0 2-14-16,0 0-9 0,-1 4-9 0,0 5-7 15,1 2-5-15,0 4-7 0,3 1-2 0,2 2-1 16,5 2-3-16,3 0 4 0,4-2-7 0,4 0-1 16,0 0-2-16,7 0-2 0,4-1 5 15,5 0-2-15,2-2 0 0,4-2 0 0,1 0-2 16,2 0-2-16,0-2 3 0,4 2-5 15,-1 2 4-15,-2-1 0 0,0 1-2 0,-1 0 8 16,-4 2-8-16,1 0 3 0,-2 1-2 0,-2-2-2 16,-1 2 3-16,-4-1 0 0,-2-1-1 15,-5-1 2-15,-2-1 1 0,-4 0 0 0,0-2 4 0,-3 1-1 16,-7-1 3-16,-2-1 0 0,-6 0 2 0,1-3 4 16,-3 2-4-16,0-1 1 0,-1-2-3 15,0 0-3-15,2-2-1 0,1-1-2 0,2 0-3 16,0-3-3-16,4 0-3 0,2-1-14 0,3 0-16 15,3 0-33-15,1-2-53 0,3-2-80 16,1-1-74-16,6-4-74 0,4-1-82 0,-1 2 28 16,-4 2-464-16</inkml:trace>
  <inkml:trace contextRef="#ctx0" brushRef="#br0" timeOffset="84747.97">14882 7362 1533 0,'0'0'373'15,"0"0"-263"-15,0 0 31 0,0 0 24 16,0 0-33-16,0 0-73 0,0 0-29 0,0 0-9 16,0 0-10-16,0 0-6 0,0 0 4 0,0 0 3 15,0 0 1-15,-113 54 2 0,106-35-4 16,-1-1 2-16,1 0-3 0,4 0-1 0,1 0-2 0,2-2-5 16,0-1 1-16,1-2-3 0,5-2 1 15,3-1-2-15,1 0 1 0,0-3 0 0,4-3 0 16,-2-1 2-16,2-2-2 0,4-1 0 0,0-2 0 15,-2-4-2-15,3-2 1 0,-3-2 1 0,0 0 0 16,-3-1 3-16,-1-2 0 0,-3-2 2 16,-2 0 2-16,-2 0-3 0,-2-2 4 0,-2 0-2 15,-1 0-1-15,-1-1 1 0,-4-1-7 0,-4 0-3 16,-2-2-3-16,-4 2-4 0,0 1-1 0,-3 2-1 16,-1 1 0-16,0 4 1 0,-2 1-1 15,1 5 2-15,4 1 0 0,-1 4 1 0,2 0 2 16,1 4 1-16,3 4 1 0,3 1-3 0,0 1 3 15,6 2-3-15,-3 1-1 0,5-1 0 0,0 1-2 16,7 1 1-16,3 0 0 0,3-1 6 16,2-2-3-16,3-3 5 0,3-1-1 0,2-4 1 15,1-2 4-15,-1-1 3 0,0 0 3 16,-2-2 3-16,-2-4 2 0,-2-1 2 0,-2-2 3 0,2 0 5 16,-2-2-2-16,1 0-2 0,-2 1-3 15,1-1-4-15,-1 1-3 0,-3 0-1 0,2 1-3 16,0-1 0-16,-2 2-4 0,1 2 1 0,-1 2-2 15,-3 0-1-15,0 3 0 0,0 1-2 0,-1 0 1 16,-2 0-6-16,0 3 5 0,-3 3-2 16,2 2 3-16,-1 2 4 0,-2-1-3 0,4 1 3 15,-3 2 0-15,1-1-3 0,0 2 2 0,3 0-1 16,-1 0-1-16,1 0 2 0,1-1-4 0,2 0 2 16,0-1 0-16,1-1 0 0,3-1 2 0,0-2-1 15,0-1 1-15,1-2 1 0,1-1-1 16,0-2 2-16,2-1 0 0,0 0 0 0,3-5 1 15,-3-2 3-15,2-2-2 0,-2-3 3 16,1 1 3-16,-5-4 3 0,1 0 3 0,-3-1 4 16,-1-2 6-16,-1-2-2 0,-2-1 3 0,2-3-4 15,-3-1-4-15,0-3-5 0,0-1-5 0,-2-2 0 16,0-2-7-16,1-2 0 0,-1 0-5 16,0-2-4-16,-3-2 0 0,-1 1 2 0,0 0-2 0,-1 2 2 15,-4 5 0-15,1 7 3 0,-4 5 2 16,4 7 2-16,-3 5 4 0,2 4-7 0,0 3-5 15,-1 5-1-15,0 8-4 0,1 6 6 0,0 8 4 16,1 4 4-16,3 6-2 0,1 1 2 0,0 1-1 16,0 1-3-16,5 0 0 0,0-1 2 15,1-3 1-15,4 1 4 0,-2-3-4 0,0-4-2 16,2-2-1-16,1-2-4 0,2-5-1 0,2-1-3 16,1-3-1-16,4-1-6 0,0-3-12 15,-1-2-14-15,-1-3-22 0,-2-3-36 0,-1-2-70 16,-2-3-88-16,-7 0-109 0,0 0-134 0,-3-1-733 0</inkml:trace>
  <inkml:trace contextRef="#ctx0" brushRef="#br0" timeOffset="85647.35">15336 7117 940 0,'0'0'263'0,"0"0"-81"0,0 0-30 16,0 0-29-16,0 0-57 0,0 0-71 15,0 0-8-15,0 0 14 0,0 0-1 0,0 0 0 16,0 0 0-16,132-39 0 0,-101 39 4 0,1 2-2 15,3 0 0-15,-2 2 1 0,-1-2 0 0,-2 0 3 16,1 1-2-16,-5-1 1 0,-2 1 0 0,-3-2 2 16,0 0 7-16,-2 1 10 0,1-2 8 0,-4 0 6 15,-2 0 2-15,-3 0-4 0,-1 0-4 16,-5 0-8-16,-1 0 7 0,-4 0 23 0,0 2 15 16,-2 0 2-16,-4 3-11 0,-5 1-28 0,0 2-18 15,-2 1-5-15,-2 2-4 0,3 1 1 16,-2 1-4-16,4 2 1 0,3 0 0 15,-2 0 1-15,4 3-1 0,1 1-2 0,2-3 0 16,0 1 0-16,1-1 0 0,1-2-1 0,0-2 1 16,1-1-2-16,3-1 0 0,1-2 1 0,2-1-5 15,0-2 0-15,2-2 1 0,-3-2 3 0,2-1 7 16,1-1 5-16,0-5-1 0,1-2-1 0,0-2-2 16,-3-2-3-16,2-1 4 0,-2 0 2 15,1-2 3-15,-3-2-2 0,0 0 0 0,-1-2-2 16,1 0-4-16,-3 0-2 0,3 0-1 0,-1 0-2 15,-3 3 1-15,1 2 1 0,1 4-2 0,0 3 0 16,-2 2-6-16,0 4-6 0,1 1-4 0,1 0 1 16,-1 5 3-16,0 3 4 0,0 5 8 0,2 0 0 15,-3 4 1-15,1 2 1 0,-2 1-2 16,1-1 0-16,0 2 1 0,-1-2-1 0,2-2 0 16,2 0 1-16,0-3-3 0,4-2 5 0,-1-2-4 15,0-1 4-15,2-4 4 0,0 0 3 16,4-4 13-16,0-1 11 0,2 0 3 0,0-3-7 15,1-4-2-15,0-1-14 0,-1-2 1 0,0 0 0 16,0-1-1-16,-1-2 1 0,-1-1-2 16,-1-1 2-16,-3 0-4 0,2-2 0 0,-3-3-3 15,0 1-2-15,0-1-1 0,2 0-3 0,-1 2 0 16,0 2-2-16,-4 3 1 0,1 3-1 0,-2 3 2 16,0 3-4-16,-3 2 2 0,-1 2-5 15,1 0-3-15,-1 0 4 0,0 3-1 0,0 3 7 16,0 4 3-16,-4 1 1 0,0 2-2 0,1 1 0 15,-2 1-3-15,1 0 1 0,3 0-2 0,0 0-1 16,1-1 1-16,0 0-6 0,0 0 6 0,1-1 0 16,4-2 0-16,1 0 4 0,3-3-5 0,1 0-1 15,2-2 2-15,5-2 1 0,4 0 1 0,1-3 3 16,2-1-2-16,2 0 5 0,0 0-8 16,1-5 2-16,2-2 0 0,0 0-9 0,-1-2 10 15,-3-2-3-15,-3-2 1 0,-2 1 5 0,-2-4-4 16,-7-1-1-16,-3-1 2 0,-5-2-5 15,2-2 2-15,-4 1 1 0,-1-4-2 0,0 3 3 16,-6-1-1-16,0 4 4 0,-4 3 4 16,0 3 4-16,-4 4 4 0,2 4 1 0,-1 3 1 0,0 2-2 15,-1 2 1-15,4 6-3 0,0 4-1 16,0 2-5-16,3 3 2 0,2 3-1 0,-2 2 0 16,4 0 5-16,-2 4-10 0,2-1 2 0,2 0-5 15,1-1-3-15,0 0-1 0,5-2-8 16,4-4-13-16,2-1-24 0,4-2-18 0,1-1-18 15,6-2-35-15,1 0-106 0,7-4-127 0,-10-2-194 16,-3-3-881-16</inkml:trace>
  <inkml:trace contextRef="#ctx0" brushRef="#br0" timeOffset="86513.3">17207 6938 2094 0,'0'0'43'0,"0"0"27"0,0 0 17 0,0 0-31 0,0 0-41 15,0 0-11-15,0 0 1 0,0 0 1 16,0 0 1-16,0 0 1 0,0 0 6 0,0 0 5 16,0 0 2-16,-52 129 2 0,52-108 2 0,0-2 2 15,0 2-4-15,0-1 3 0,6-2-9 0,1 1-3 16,3-3-2-16,3-2-3 0,2-1 3 15,-1-1-1-15,3-3 2 0,2-3-1 0,-3-1 1 16,2-2-2-16,-1-3-1 0,1 0 0 0,-4-1 0 16,2-5 2-16,-3-2-2 0,2-1 1 0,-1-2-1 15,-1-2-2-15,1 0-1 0,1-2-1 0,-3-1-1 16,3-2-2-16,-1-1 2 0,1-1-5 0,-1 1 2 16,-2 1-2-16,-1 0 0 0,-1 3 1 15,-2 4-1-15,-3 2 2 0,-1 3-1 0,-1 2-2 16,-3 3-4-16,1 1-2 0,0 0-1 15,1 5 2-15,0 2 3 0,-2 1 4 0,0 2 0 16,0 3 0-16,0-1 0 0,0 2-2 0,0 1 1 16,0 1-1-16,0-1 2 0,0 2-1 15,3-4-2-15,2 1 0 0,1-2 2 0,2-1-1 0,1-2 2 16,1-1 0-16,0-2-2 0,3-2 4 16,-2-2-2-16,4-2 4 0,-1 0 3 0,0-2-1 15,2-3 4-15,-2-2-3 0,2-1-1 0,-2-1 0 16,1-2-3-16,-2 0 4 0,-1-2 2 15,-1 0-2-15,4-3 3 0,-4 0-4 0,0 0-4 16,0-1 2-16,-1-2-3 0,0 0-4 0,-1-1-1 16,-4 2-3-16,1-1 0 0,-4 4 1 0,-1-1-1 15,-1 5-1-15,0 3-2 0,-2 2-1 0,-5 5 1 16,2 1-2-16,-6 0-2 0,2 8 5 0,-3 2 1 16,-3 2 1-16,4 2 3 0,-1 2-1 15,2 1 0-15,1 0 2 0,0 3 2 0,4-2 0 16,0 1 2-16,4-1-2 0,1-2 0 0,1-1 0 15,6-2-2-15,0-3 2 0,4-1-3 16,-1-3 7-16,2-2 5 0,0-3 4 0,1-1 3 16,3 0-1-16,-3-3-6 0,6-2-1 15,-1-2-4-15,-3 0 2 0,4-2 1 0,-3 0 0 0,-2-3 4 16,0 0-4-16,1 1-1 0,-4-3-3 0,1 0-2 16,3 0 1-16,-2 0 0 0,0 0-1 15,2 1-1-15,-2 2-1 0,-1 0-3 0,-1 3 2 16,3 3-2-16,-7 1 0 0,3 3-3 0,-1 1 2 15,0 0-4-15,-1 5-1 0,-4 0 2 16,4 3 0-16,-2 3 3 0,-2-1 2 0,-1 3 5 16,2-1-1-16,-2 2 1 0,5-1-1 0,-5 1 1 15,3-2 0-15,-3 2 1 0,3-1 1 0,-2-1 0 16,-3 0 5-16,6-2 2 0,-7 0 4 16,0-1 2-16,0-2 5 0,-1 0 0 0,-6-3 0 0,1 1-3 15,0-3-7-15,-2 0-5 0,-3-2-13 16,3 0-20-16,-1 0-33 0,0 0-49 0,1-1-69 15,0 0-156-15,0-1-241 0,6 1-896 16</inkml:trace>
  <inkml:trace contextRef="#ctx0" brushRef="#br0" timeOffset="87097.39">18573 6897 2588 0,'0'0'104'0,"0"0"-17"16,0 0 8-16,0 0-6 0,0 0-48 16,0 0-21-16,0 0-8 0,0 0 0 0,0 0-10 15,0 0-1-15,-128 9 2 0,116 9-2 0,-1 1 3 16,0 1 1-16,3 0-2 0,1 2-1 0,4 0 0 16,2 0-1-16,3 0 1 0,0-3-2 0,1 1 1 15,4-2-2-15,4-1-2 0,0-3 1 16,0-1-6-16,2-3 1 0,1 0-3 15,4-3-2-15,3-3 0 0,3 0 0 0,2-4 0 0,1 0 0 16,1-1 2-16,2-4 1 0,0-2 1 16,-3-1-2-16,4-1 4 0,-2-2 0 0,-1-1 2 15,1 0 5-15,-2-3-2 0,2-1 1 16,-3-2 0-16,2 0 0 0,-4 0 0 0,-1-2 2 16,-1 2-1-16,-3 1 2 0,-3 0 0 0,-5 4 1 15,-6 2 4-15,1 2-1 0,-4 2 10 0,-4 2-3 16,-2 2-4-16,-5 2-4 0,-5 1-7 0,-4 0-1 15,2 2 1-15,-3 4 2 0,2 2-1 0,1 1 1 16,-1 2-3-16,1 0 6 0,-1 2-3 16,6 1 2-16,0-2 2 0,4 0-7 0,3-1 4 15,4-2-1-15,2 1-2 0,0-3 3 0,2 0-4 16,7-3 0-16,0 0 2 0,4-3 0 0,-2-1 0 16,6 0 2-16,-4 0-2 0,4-5 2 15,-4-2-1-15,3 0 1 0,-2 0 0 0,3 0 0 16,-3-1-1-16,2 1-2 0,-3 1 3 0,-1 0-6 15,0 1 5-15,1 2-1 0,-5 2 1 16,2 1 0-16,-1 0-1 0,-1 0 0 0,3 2-1 16,-3 4 3-16,1 0-4 0,0 0 0 0,-3 1 0 15,3 0-1-15,1 0-1 0,-1-1-2 0,-1 1-5 16,0-1-13-16,-2-2-20 0,3 0-32 0,-1-1-38 16,0 0-59-16,-2-2-52 0,3 1-194 15,-4-2-899-15</inkml:trace>
  <inkml:trace contextRef="#ctx0" brushRef="#br0" timeOffset="87301.05">18852 6518 2664 0,'0'0'31'0,"0"0"8"16,0 0 13-16,0 0 4 0,0 0-19 0,0 0-16 15,0 0-14-15,0 0-14 0,-43 137-8 0,75-114-8 16,9 0-20-16,10 0-34 0,3-2-57 16,4-1-112-16,2 0-128 0,-18-6-176 0,-13-6-851 0</inkml:trace>
  <inkml:trace contextRef="#ctx0" brushRef="#br0" timeOffset="87546.55">19606 6424 2269 0,'0'0'92'0,"0"0"-59"15,0 0 8-15,0 0 17 0,0 0 3 0,0 0 0 16,0 0 4-16,0 0-4 0,-67 126-13 0,61-94-4 16,1 1-5-16,0 2-1 0,4 1-4 0,1 2-8 15,1 0-7-15,9 0-8 0,-1 0-4 16,2-2-7-16,0-3-4 0,0-1-5 0,-1-3-11 15,1-2-11-15,-1-4-11 0,0-4-21 16,4-2-31-16,-4-1-35 0,-4-6-78 0,0-2-126 16,-3-3-183-16,-3-3-900 0</inkml:trace>
  <inkml:trace contextRef="#ctx0" brushRef="#br0" timeOffset="88063.9">19294 6845 2155 0,'0'0'139'0,"0"0"-28"0,0 0-6 15,0 0-50-15,0 0-37 0,0 0-4 16,0 0-1-16,0 0-9 0,0 0-3 0,0 0-3 16,127-38 1-16,-100 38 2 0,-1 0-4 0,3 0-2 15,0 0-2-15,-2 0-5 0,-2 0-1 16,1 0-5-16,-3 0-4 0,-3 0 2 0,1 0-3 16,0 0 6-16,-3 0-1 0,1 0 1 0,-3-1 5 15,0 0 3-15,-4 0 3 0,1 1 4 0,-3 0 1 16,0 0-1-16,-2 0 0 15,-1 0 1-15,-4 1 3 0,-1 2 2 0,0 2 5 16,-2 0 11-16,0 1 3 0,0 2 7 0,0 0-4 16,-4 3-5-16,1 1-3 0,-3 1-5 0,3 1-2 15,-1 2-1-15,0 1 1 0,2 0 5 0,-1 0 8 16,-1-1 8-16,4-1 3 0,0-1-2 0,0-1-2 16,4 0-5-16,1-3-5 0,4-2 4 15,0-1 1-15,0-1 4 0,5-2 1 0,-3-3 0 16,4-1-1-16,-2 0-2 0,1 0 0 0,0-5-1 15,-1-2-2-15,-2-1 3 0,-1-1-2 0,0-2-4 16,-1-1 1-16,-5-2-5 0,3 0-6 0,-3-2-4 16,1-2-4-16,-3-2-6 0,-1-3 0 0,4-1-3 15,-5 0-3-15,0-1-2 0,0 0-5 0,-6 0 2 16,-1 1-2-16,-4 1 1 0,-1 2 6 16,0 2 2-16,-3 5 5 0,0 3 6 0,2 3-3 15,-4 5-5-15,6 3-1 0,-3 0-7 0,0 3 5 16,1 5 0-16,0 4 2 0,1 1 1 15,3 3-5-15,2 0-3 0,6 1-8 16,1 1-9-16,3 0-9 0,9-1-18 0,4-1-23 16,4 0-29-16,2-2-33 0,4-1-55 0,3-2-52 0,0-2-73 15,6-3-97-15,-2-1-14 0,-6-3-28 16,-10-1-101-16</inkml:trace>
  <inkml:trace contextRef="#ctx0" brushRef="#br0" timeOffset="88847.79">20397 6779 649 0,'0'0'308'15,"0"0"56"-15,0 0-9 0,0 0-65 0,0 0-75 16,0 0-62-16,0 0-58 0,0 0-32 0,0 0-14 16,-124-82-3-16,101 85 5 0,-2 5 3 0,2 1 3 15,0 5-4-15,-2 1-7 0,4 3-5 0,1 1-5 16,5 2-5-16,0-2-5 0,8 0-10 16,1 0-9-16,5-2-6 0,1 1-8 0,3-2-3 15,7-3 2-15,0-2 1 0,0-2 5 0,6-3 2 16,-1-4 4-16,5-1 1 0,0-1-1 15,2-1 0-15,0-5-1 0,1-1-2 0,-6-2 2 16,1-1 1-16,-3-1 0 0,-1-4 4 16,-3-1-3-16,-1 1 2 0,2-2-4 0,-2 0-3 15,1 0-1-15,1-1-4 0,-1-1 1 0,-2 2-4 16,-2 2-1-16,1 3-2 0,-5 3 1 0,2 3-2 16,-4 4-7-16,0 2-9 0,-1 0-7 0,0 5 3 15,-2 3 8-15,-4 2 16 0,1 4 3 0,-2 1 4 16,-2 1 1-16,0 1-3 0,4 1 5 15,-2 0-2-15,3 0 2 0,0-1 0 0,4 1 0 16,0-2 0-16,4-1 0 0,2-3 1 0,3-1 1 16,0-4 6-16,1-1 4 0,1-3 10 0,0-2 2 15,5-1 0-15,-2 0-3 0,4-6-7 16,-2-1-5-16,1 0-3 0,0-2 0 0,-3-1 0 0,-2-1 4 16,0-3-1-16,0 1 0 0,-2-2-4 15,0 1-3-15,0-2 0 0,-1 1-4 0,3-1 3 16,-1 0-6-16,1 0-3 0,0 2-2 0,-3 2-2 15,2 1 2-15,-3 3 3 0,-3 2 1 16,0 3 2-16,-3 0-4 0,-1 3-4 0,-1 0-1 16,0 3-5-16,0 3 11 0,0 1 3 15,-1 2 4-15,-1 2 5 0,-3 2-5 0,2 1 2 16,-1 0 0-16,-1 1-1 0,4 0 5 0,-1 0 0 16,1 1 2-16,1-2 1 0,0 1-5 0,6 0 1 15,1 0-1-15,2-2-6 0,1-2 8 0,2-1 1 16,3-2 4-16,0-1 4 0,5-3 1 15,0 0 1-15,4-2-3 0,1-2-3 0,1 0-5 16,0 0-1-16,-2 0-2 0,2-4 6 0,-3-2-5 16,2-2 2-16,-4-2 0 0,-1-1-4 0,-3-3 2 15,1-3-3-15,0-2-1 0,-3-2-3 0,2 0-3 16,-3-2-4-16,0 0-4 0,-3-2-3 16,-3 2-2-16,-4-2 4 0,-4 3 3 0,0 2 9 15,-1 2 0-15,-7 4 3 0,0 4-1 0,-2 4 0 16,0 2 2-16,-1 4 0 0,-2 0 2 0,-1 5-2 15,-3 5 3-15,-2 4 0 0,-1 3 4 16,-1 3 1-16,3 4 4 0,1-1-1 0,2 2-4 16,2 0 3-16,5 2-9 0,5 0-1 15,3 0-4-15,0-1-1 0,3-1-2 0,7-3-3 16,3-1-8-16,2-4-13 0,5 0-11 0,3-2-32 16,4-4-55-16,0-2-112 0,-3-3-224 0,-10-3-1027 0</inkml:trace>
  <inkml:trace contextRef="#ctx0" brushRef="#br0" timeOffset="89603.01">21893 6789 1486 0,'0'0'54'0,"0"0"-5"0,0 0 31 15,0 0 39-15,0 0-1 0,0 0-32 16,0 0-8-16,0 0-2 0,0 0-9 0,49-133-11 0,-49 117-3 16,0 0-3-16,0 1 1 0,-10 1 0 15,0 3-8-15,-3 2-7 0,-3 3-9 0,1 2-6 16,-4 4-5-16,-2 0-4 0,2 5-3 0,-2 3-5 15,0 2 0-15,1 3-3 0,-1 2-1 0,1 1 1 16,1 0-1-16,1 1 3 0,4 2-2 0,0-2 0 16,5-1-1-16,2 1-4 0,2-4 0 15,4 0 1-15,1-2-5 0,4-1 2 0,5-3-5 16,4-3 1-16,6-1 3 0,3-3-1 0,5 0 6 16,0-6-2-16,3-4 1 0,-2 1 2 15,0-1-1-15,-1 0 4 0,-2-1 1 16,-4 1 0-16,-3 2 2 0,-3-2 4 0,-5 5 4 0,-3-1 4 15,-3 2 2-15,1 2-1 0,-2 1-6 16,-1 1-6-16,0 0-3 0,1 2-1 0,2 5 2 16,-3 1 3-16,3 4 3 0,1 2 0 0,-1 0 0 15,1 3-1-15,0 0-2 0,1 2-3 0,2-2-2 16,1-1-4-16,1 0-4 0,3-3-3 16,1 1-17-16,1-2-22 0,2-1-41 0,4-1-63 15,3-3-84-15,1-4-141 0,-5-1-146 0,-7-1-764 0</inkml:trace>
  <inkml:trace contextRef="#ctx0" brushRef="#br0" timeOffset="91767.27">13892 8495 1768 0,'0'0'-27'0,"0"0"35"0,0 0 45 0,0 0 33 15,0 0-10-15,0 0-35 0,0 0-27 16,0 0 0-16,0 0 11 0,0 0 14 0,0 0 23 15,0 0 12-15,0 0 6 0,0 0-6 0,0 6-14 16,20-25-18-16,4-4-10 0,0-4-12 0,-1 0-3 16,1 0-1-16,-1 1-4 0,-2-1 1 0,-5 3-4 15,0 1 2-15,-4 0-2 0,-3 0-2 0,-4 1 2 16,0-1-1-16,-4 3 0 0,-1-1 1 16,-2 2-3-16,-7 3-4 0,0 2-2 0,-2 5-1 15,-2 2 0-15,-1 5-1 0,1 2 0 0,-1 0-1 16,-1 9-3-16,2 4 1 0,-3 3-1 15,2 3 0-15,2 5 1 0,-2 2 2 0,3 3 0 16,1 2-1-16,4 1 3 0,1 1-5 0,3 3 4 16,2-1-2-16,3-1 0 0,3-1-1 0,6-3 0 15,1-3 1-15,3-4-2 0,3-3 3 16,2-4-3-16,3-5-2 0,4-3 3 0,1-3 2 16,2-5 2-16,0 0 3 0,0-6-3 0,-1-4 1 15,-3-3 1-15,-1-2-2 0,-4-1 6 16,-1-1-2-16,-3-2 3 0,-2 0 3 0,-4-3 1 15,1-1 1-15,-6 0 0 0,0 0-2 0,-1-2 0 16,-4 2 1-16,1-2-3 0,-3 4 3 0,0-1-5 16,0 3 3-16,0 3 0 0,-1 4 0 0,-2 2 5 15,2 3-3-15,-2 5 1 0,2 1-7 0,0 1-7 16,1 2-4-16,0 5-1 0,0 6 4 16,0 2 5-16,0 3 0 0,0 4 0 0,0 0-1 15,1 1-2-15,3 2 3 0,1-1-3 16,2 1 2-16,0-4-1 0,2 1 0 0,2-3 2 15,-1-5-3-15,2-1 4 0,1-2-2 16,1-3 2-16,0-4 2 0,1-1-1 0,-1-3 5 16,3 0-1-16,-2-5 4 0,0-3 1 0,-2-2 0 0,0-3-1 15,-2-1-1-15,2-1-3 0,-5-1 3 16,1-1-1-16,-2 0-1 0,1-1 1 0,-2 1-4 16,0-1 1-16,-2-2-5 0,1 0 3 0,0 1-4 15,-1 0-1-15,-2 2 3 0,-1 2-1 0,-1 4 2 16,0 2 1-16,0 3 1 0,-1 3-4 15,-2 2 3-15,0 1-8 0,-1 1 0 0,1 5-3 16,-2 5 0-16,0 3 5 0,-2 1-2 0,1 4 4 16,1 1-4-16,0 0 1 0,4 2-2 0,1 1 0 15,0-1 1-15,0 0-2 0,6-3 3 0,2 0-4 16,-1-3 3-16,2-3-3 0,2-3 2 0,2-2 0 16,-2-1 2-16,4-5 1 0,-1-1 1 15,1-1 2-15,-1-3-1 0,2-5 1 0,0-4-3 16,-1-1 4-16,-1-2-2 0,2-3 3 0,-4 0 2 15,-2 0-1-15,1-2 2 0,-1 2-1 16,-1-3 1-16,-1 0-2 0,0 2 1 0,-1-1 1 16,1 2-6-16,1 3 1 0,-2 1-1 0,0 1 0 15,0 4 0-15,1 3 1 0,-2 1-5 16,1 4 2-16,0 1-2 0,1 0 0 0,-2 4 2 16,0 4-3-16,0 2 5 0,0 3-4 0,1 2 4 15,-4 2-1-15,0 0 1 0,-2 2-2 0,0-1-1 16,-1-1 0-16,0 3-1 0,0-3 6 0,-1-1-5 15,-1 1 3-15,0-4-1 0,0 0 3 16,-2-2-2-16,2-2 2 0,0-4 3 0,2-2 3 16,0-2 5-16,0-1 4 0,0 0 6 0,0-2-6 15,0-7 1-15,3-2-4 0,4-3-10 0,0-2 0 16,-1 0-1-16,2-2 1 0,3 0 1 16,-3-1 1-16,1-2-5 0,2 2 1 0,0-2-5 15,2 1 1-15,-1 2 2 0,2 3-2 16,0 2 4-16,-2 4-3 0,2 2 0 0,0 3-4 0,-3 2-2 15,4 2-3-15,-1 0 3 0,-2 7-1 16,-1 1 0-16,0 2 3 0,-1 2-7 0,-2 2 3 16,-2 1-3-16,-2 1 2 0,-4 0 1 0,0 0 1 15,0 0 3-15,-3 0-1 0,-2 2 3 0,0-4 2 16,-1 0 0-16,2-1 1 0,-3-2 1 16,3-2-1-16,0-2 3 0,2-1 1 0,-1-1-2 15,2-2 2-15,1-3 3 0,0 0 8 0,0 0 1 16,0-2 2-16,1-5-4 0,3-2-8 0,1-2-3 15,1-2 0-15,2 0-3 0,1-1 1 16,-2 1 1-16,2-4-2 0,2 1 3 0,-1 1-6 16,0-2 2-16,2 1-2 0,0 0-3 0,0 0 6 15,-3 2-6-15,2 1 2 0,-1 4 0 0,0 2 0 16,-1 2-4-16,-3 2 1 0,1 2-5 0,-1 1-3 16,-2 0 3-16,1 0-2 0,-2 5 6 0,-1 2 0 15,1 3 3-15,-1 0 1 0,2 2 0 16,-2 2 0-16,2-2 1 0,0 2 1 0,1 1 1 15,0-1 4-15,-2-1-5 0,5 1 2 0,-1 0-2 16,0 1-2-16,0-1 3 0,3-3-1 16,-1 1 3-16,1-3-4 0,2-1 5 0,-1-1-5 15,2-2 4-15,-3-4-1 0,1-1 2 0,-1 0 3 16,0-5 1-16,-1-3 6 0,-2-1-4 16,2-1 4-16,-3-3-1 0,2-1-2 0,-2-1 1 15,1-2 0-15,1 1-2 0,-3-1 0 0,2-2-3 16,-1-1-4-16,2 1 0 0,1 0-3 0,-2-1 4 15,-1 4-2-15,3 2 1 0,-4 2-1 0,-1 4-1 16,-1 4 1-16,0 1-4 0,-3 2 2 16,0 1-2-16,0 1 6 0,0 5 4 0,0 3 3 15,-3 3 5-15,0 2-2 0,-1 1 0 0,-1 1-1 16,2 0 1-16,0 0-4 0,0-1 1 0,3 1-4 16,0-2-1-16,0-2-2 0,0 1-2 0,5-3-1 15,0-1-5-15,3-3-3 0,1-1-9 16,2-1-11-16,5-4-1 0,2 0-14 0,4-4-45 15,4-4-77-15,-3 0-105 0,4-1-140 16,-11 1-143-16,-4 2-777 0</inkml:trace>
  <inkml:trace contextRef="#ctx0" brushRef="#br0" timeOffset="91896.52">15810 7922 1479 0,'0'0'236'0,"0"0"-48"15,0 0-14-15,0 0-68 0,0 0-100 16,0 0-34-16,0 0-24 0,0 0-32 0,0 0-57 15,0 0-77-15,0 0-97 0,0 0-74 0,0 0-573 0</inkml:trace>
  <inkml:trace contextRef="#ctx0" brushRef="#br0" timeOffset="93530.47">15732 8333 1780 0,'0'0'192'16,"0"0"-73"-16,0 0 20 0,0 0 5 0,0 0-64 15,0 0-23-15,0 0-10 0,0 0-7 16,0 0-5-16,0 0 0 0,0 0 5 0,0 0 4 16,0 0-8-16,128-130-5 0,-111 116-12 0,-2 3-6 15,0 2-4-15,-1 2-7 0,1 2 0 0,-5 3-3 16,0 2-1-16,0 0 4 0,-1 2-5 16,-3 4-2-16,0 2 1 0,0 0-4 0,-2 2 2 15,0 3 3-15,0 0-4 0,-2 1 2 0,-1-1-2 16,0 1 2-16,1 0 0 0,-1 0-1 0,0-2 5 15,1 0-3-15,0 0 4 0,-1-2 0 0,4 0 1 16,-1-1 0-16,1-4 1 0,1-1 0 0,-1 0 3 16,-2-3 4-16,3-1 8 0,-2 0 11 15,-2-2 4-15,0-5 7 0,1 0-5 0,0-4-3 16,-1 1-1-16,-1-1-3 0,2-1-1 0,-1 0-9 16,1-2-2-16,0-1-10 0,5-1 1 0,-3-2-3 15,2 0-3-15,3 1 0 0,1 1-1 16,1 1-1-16,0 2-2 0,0 3 3 15,-1 2-5-15,1 1 2 0,-2 3-3 0,0 1 3 0,3 3-3 16,-2 0 1-16,-4 3 0 0,4 3 0 16,-2 1 4-16,0 3-2 0,0 1 2 0,1 2-2 15,0-1-2-15,2 2 0 0,0 0 1 0,5 0-3 16,-3 0-3-16,4-1-5 0,-2 0-13 16,0-2-12-16,1-1-15 0,-3-1-12 0,2-3-11 15,-1 1-4-15,2-2-6 0,-3-1-9 0,3-3-12 16,-1-1-6-16,-1 0 5 0,0-3 8 0,-1-2 19 15,-1-4 20-15,0 1 17 0,-3-4 26 0,-1-1 18 16,-1-1 16-16,-1 0 14 0,-5-2 7 0,0-3 10 16,-1 0 5-16,-1-2 3 0,0 0 4 0,-4-2 1 15,-3 1 5-15,0 0 10 0,-4 3 5 16,1 1 12-16,-2 6-1 0,-1 1-6 0,-1 6-13 16,-1 4-18-16,2 1-12 0,-5 0-13 0,6 5-5 15,-2 3-6-15,1 4-2 0,2 2-4 16,0 1-2-16,3 0-2 0,1 4 2 0,2 0 1 15,0-1 3-15,3 0 5 0,2 0-6 0,0-3 2 16,0 1-6-16,7-5-3 0,1 0 2 0,2-4 0 16,2-2 5-16,0-2-3 0,5-3 6 15,-3 0-5-15,4-3 1 0,0-4-6 0,-1-1 1 16,-2-1-2-16,2-3 1 0,-3 1 3 0,1 0-2 16,-4-3 3-16,0 1-2 0,-2-1 2 15,-2 2-6-15,1-1-1 0,-1 3 0 0,-3 0-3 16,1 4 2-16,0 2-3 0,-4 1-1 0,2 3-8 0,-2 0-1 15,1 0-6-15,-1 0 2 0,-1 6 5 16,0 2 7-16,0 2 5 0,0 3-1 0,0-1 5 16,0 2-5-16,-1 0 0 0,-1 1-2 0,2-2 2 15,0 0 1-15,0 0-3 0,4-2 5 16,-2 0-3-16,5-2 4 0,-2-2-2 0,2-2-2 16,1-1 0-16,-1-3 4 0,3-1 4 0,0 0 3 15,0-4 1-15,2-2 0 0,1-3 1 0,-2-2-6 16,0 1 7-16,-1-3-4 0,-1 1 1 15,1 0 5-15,-2-2-6 0,-3 0 1 0,3-1-5 16,0 1-3-16,-1 0-1 0,1 0-1 0,0 3 0 16,2 2-3-16,-1 2-2 0,-3 2 1 15,2 2-3-15,0 2-1 0,0 1 0 0,-1 0-2 16,2 5 1-16,-2 1-4 0,1 2 6 0,-2 3 0 16,-1 1 3-16,0-1 3 0,-1 3-2 0,-2-2 2 15,0 0 1-15,3 0 2 0,-3-1-1 16,-1-1 2-16,1-3 0 0,2 0-4 0,-2-2 0 15,-2-2 2-15,2 0 2 0,2-2 3 0,-3-1 9 16,2 0 5-16,-2 0 8 0,0-3 1 0,1-2-7 16,3-2-4-16,-2-2-5 0,1 0-1 0,2-2 1 15,-4-1-3-15,6 2-3 0,-5-2 1 16,4 3-5-16,-2-3 1 0,1 1 1 0,1 2-4 16,-2-1 2-16,3 2-4 0,-1 0-2 0,1 2-1 15,0 0 3-15,0 3-5 0,1-1 0 0,-1 3 0 16,-4 1-4-16,2 0 3 0,-3 0 0 15,1 3 2-15,-1 1-3 0,0 2 6 0,-3 1 0 16,5 1 2-16,-2 1 6 0,-1 0-6 0,-1 0 4 16,3 1-5-16,1-1 3 0,0 0-1 0,0-1 0 15,5 0 0-15,0-1 0 0,1 0 2 16,7 0-2-16,-2-2 3 0,3-2-3 0,1-1 2 16,0 0-1-16,3-2 3 0,-2 0-5 0,2-4 3 15,-3-1 0-15,-2-2-3 0,-2-1 6 16,2-1-5-16,-6-1 5 0,1 0 3 0,-4-3-2 15,-1-1 3-15,-3-1-3 0,1 0-2 0,-5-2 1 16,2-3-1-16,-1 0-3 0,-1-4 2 0,-1 0-7 16,1-2 3-16,-1-2-2 0,1 0-2 0,-1-5-1 15,0 1-7-15,0-1 0 0,0-2-3 0,0 2 4 16,-1 3 3-16,-1 3 4 0,-3 6 4 0,3 8 3 16,-3 3 2-16,2 6-2 0,1 3-6 15,2 1-10-15,-2 4 3 0,1 8-1 0,-3 6 8 16,2 6 4-16,1 2 0 0,1 3-1 0,0 0 0 15,-1 3 2-15,1 0-2 0,0-1 2 16,0 2-1-16,0-2-1 0,1-1 1 0,6-2-1 16,1-3 0-16,6-2-2 0,-2-3 3 0,7-3-2 15,-4-2 5-15,8-4-1 0,-2 0 2 16,3-3-2-16,-2-3 2 0,5-2 1 0,-3-3-5 16,3 0 3-16,-4 0-4 0,2-5 1 0,-2-2-1 15,-2-1 0-15,-2 0 0 0,-6-3 0 0,-2-2 2 16,-3-1 1-16,0-3 1 0,-5 0-3 15,-1-3 1-15,0 1-4 0,-2-2 1 0,0-1-2 16,0 1 0-16,-4 3 3 0,0 2-2 0,-4 3 7 16,-1 4-3-16,1 4 4 0,2 4-2 0,-2 1 0 15,-1 0-1-15,1 3 0 0,3 6 0 0,-4 3-1 16,1 2 3-16,2 3-4 0,0-1 3 0,-1 3 0 16,2 1 0-16,1 0-1 0,2 0-2 15,0 0 0-15,2-1-2 0,0-3 1 0,0 0-5 16,3-3 4-16,5-2-5 0,1 0-4 15,1-3-8-15,2-2-13 0,5 0-4 0,0-3-33 16,4-2-47-16,2-1-98 0,-2 0-160 16,-8 0-234-16,-3-1-846 0</inkml:trace>
  <inkml:trace contextRef="#ctx0" brushRef="#br0" timeOffset="93714.43">17104 7674 2885 0,'0'0'-46'0,"0"0"6"0,0 0 44 0,0 0 18 15,132 24-12-15,-81-17-8 0,8 1-4 0,3 1 0 16,1 1-4-16,2 1-18 0,-2 2-46 0,-7-1-94 16,-2 3-174-16,-16-3-260 0,-14-5-870 0</inkml:trace>
  <inkml:trace contextRef="#ctx0" brushRef="#br0" timeOffset="93880.99">17584 8424 1735 0,'0'0'702'16,"0"0"-587"-16,0 0-10 0,0 0 2 0,0 0-59 15,0 0-36-15,-114 128-25 0,114-116-30 0,2-3-54 16,11-2-70-16,3-3-100 0,4-3-112 0,-5-1-165 15,-3 0-770-15</inkml:trace>
  <inkml:trace contextRef="#ctx0" brushRef="#br0" timeOffset="94799.5">17856 8034 2116 0,'0'0'22'0,"0"0"13"0,0 0 54 16,0 0 22-16,0 0-24 0,0 0-8 16,0 0 4-16,0 0-8 0,0 0-7 15,137-51-3-15,-114 39-1 0,-1-2-7 0,0-2-12 0,-1 1-8 16,0-3-8-16,0 2-6 0,-1-4-4 16,0-2-4-16,0 0-6 0,-2-1-3 0,3-2-3 15,-2-2 1-15,-5-1-2 0,3 0-4 0,-6-1 0 16,-1 1-4-16,-3 5 3 0,-5 5-1 0,-2 4 1 15,0 5-3-15,-1 3-3 0,-7 4-3 0,0 2-8 16,-3 0 0-16,-2 7-3 0,-4 4 6 16,-1 5 5-16,2 3 6 0,-3 4 0 0,3 2 4 15,3 3-1-15,2 0 1 0,0 1 1 0,3 1-2 16,5-1 5-16,1 0-3 0,2-1 2 16,0-2 0-16,4-2-2 0,5-2-1 0,2-3-1 15,-1-2 1-15,2-2-3 0,5-4-1 0,2-3-1 16,-2-2 0-16,1-4 2 0,1-2 5 15,1 0 1-15,-2-6 2 0,-4-1 2 0,3-3 1 16,-5 0 5-16,0-2-2 0,2 0 3 0,-4-2-4 16,-2 0-1-16,3-1-3 0,-4 0-1 0,2 2 0 15,2 0-2-15,-3 1 1 0,-1 3-4 0,-2 2 3 16,3 3-1-16,-5 2-5 0,3 2 1 16,-4 0-4-16,-1 1 1 0,1 5 4 0,1 3 4 15,-3 2 1-15,0 0 2 0,0 3-2 0,0 2 0 16,0-1-1-16,0 2-1 0,1-2 2 0,1 0-3 15,1-1 2-15,6 0 2 0,-1 0-2 0,2-3 2 16,3 0 2-16,2-2 2 0,1-1 3 16,3-2 3-16,1-2-2 0,-2-2-1 0,1 0-5 15,-3-2 5-15,2 0-4 0,0 0 3 0,-3-5 1 16,2 0-5-16,-5-1 4 0,-1-3 0 0,-2-1 1 16,-2-3-1-16,-4 1 1 0,-3-3-7 15,0-1 0-15,0-3-5 0,-1 1-1 0,-6-3-7 16,-2 0-4-16,-3 1-3 0,0-2-8 0,-6 3 4 15,3 2 3-15,-4 2 5 0,-2 4 5 16,2 1 4-16,-2 5 4 0,3 2 5 0,-2 3 1 16,5 0-2-16,0 1 1 0,4 4-10 0,0 2 5 15,3 0-2-15,5 0-1 0,2 1 5 0,1-1-6 16,0 0 0-16,4 0 4 0,4-2 4 16,3 0 0-16,0 0 3 0,4-2-2 0,-1-1 1 15,2 1 0-15,-2-3-2 0,-2 0 3 0,4 0-7 16,-3 0 5-16,-1-4-4 0,2 0 2 0,-1 0 0 15,0-1-2-15,3 0 1 0,-2 1-2 0,1-2 3 16,0 0-3-16,1 0 1 0,-1 0-2 0,1 1 2 16,-1 0-2-16,1 0 1 0,-2 2 0 15,-3 0-1-15,1 2 1 0,-3 1-2 0,-1 0 1 16,1 0-2-16,-7 4 4 0,4 0 0 0,-4 2 3 16,-1 0 2-16,0 2 0 0,-1 3 2 15,0-1-1-15,0 1 5 0,0 1-5 0,0 2-1 16,0-2-3-16,0 0-3 0,0-1 1 0,0 1-2 15,1-3 1-15,4 2-5 0,-1-3 0 0,5 0-9 16,0 2-2-16,3-1-12 0,8 0-26 16,1 1-35-16,6-2-60 0,-2-1-111 0,4-1-169 15,-8-1-192-15,-6-2-831 0</inkml:trace>
  <inkml:trace contextRef="#ctx0" brushRef="#br0" timeOffset="95829.63">19936 7831 2355 0,'0'0'119'15,"0"0"-57"-15,0 0 13 0,0 0 0 16,0 0-28-16,0 0-26 0,0 0 0 0,0 0-6 16,0 0-7-16,-131-75 0 0,109 75 0 0,-4 0 3 15,3 2-1-15,-2 4-1 0,3 2-5 16,0 2-2-16,3 0-2 0,4 3-2 0,-1 0 0 15,5 1-4-15,3-2 1 0,5 1-4 0,0 0-1 16,3-3-1-16,0-1 2 0,5-2-2 16,4 0 5-16,2-3 2 0,5-1 2 0,-2-2 5 15,6-1 0-15,-1-3 1 0,2-3 1 0,-1-2 2 16,-3-3-1-16,1-1 5 0,-3-3-1 0,-2-1 0 16,-2 1 2-16,3-3-4 0,-4 0 3 15,-2-1-4-15,-1-2 0 0,3-3-3 0,-4-1-1 16,-2-3-2-16,-2-1-3 0,3-4 0 0,-3 1-5 15,-1 1-2-15,0 2-1 0,-1 4 3 0,0 4 2 16,-1 5 4-16,-2 5-2 0,-2 4-3 0,2 5-8 16,-1 2-6-16,-3 5 2 0,-2 7 1 0,-1 4 12 15,0 6 3-15,0 3 4 0,0 5 0 16,5 2-3-16,-1 1 3 0,4 2 0 0,2-3 0 16,0 0 2-16,8-5-1 0,3-1-4 0,3-4 1 15,2-2-2-15,1-1 2 0,2-5 3 0,2-1-1 16,4-1 7-16,-4-7-3 0,-1-1 2 15,1-4-3-15,-2 0-2 0,0-5 2 0,-3-3 0 16,2-1 1-16,-2-2 1 0,-2 0 1 16,-1 0-1-16,-3-3 1 0,-1 1-2 0,1-2-1 15,-2 1-1-15,0-2-3 0,-3 0 0 0,5-1-2 16,-3-2-1-16,0 1-2 0,0 0-3 0,1 0 0 16,-2 6 1-16,-1 0 1 0,-2 5-1 15,1 3 0-15,-2 3-5 0,0 1-2 0,-2 0 3 16,0 6 1-16,0 5 8 0,0 2 6 0,-2 5-1 15,-1 0 2-15,-2 2-2 0,2-1-1 0,-2 0 1 16,4-1-2-16,1 0 1 0,0-1-2 0,3-2 0 16,3 0 1-16,0-3 2 0,-1 0 1 0,4-3 0 15,-1-2 3-15,0-1 2 0,0-3 6 0,1-1 7 16,2-2-1-16,-1 0 2 0,3-2-2 16,-2-4-7-16,1-1-2 0,-1-1 0 0,-1-1-4 15,0 0 2-15,-1 0-3 0,0-3 0 16,-3 1 1-16,3-2-6 0,0-1 1 0,-2-1-4 15,1 0-2-15,-1 2 1 0,1 0-6 0,-1 1-1 16,-2 3 0-16,3 2-1 0,-3 4 1 16,1 0-3-16,-3 3-3 0,2 0-1 0,-3 0 2 0,3 5 3 15,-4 2 1-15,0 1 2 0,-1 3 3 16,0 0 1-16,0 0 2 0,0 2 1 0,0 0 2 16,-1 0-4-16,1-2 2 0,0 0 1 0,0-1-2 15,3-1 0-15,0-1 0 0,3-2 0 16,-3-2 2-16,4 1 3 0,-4-3-1 0,2 0 5 0,0-2 2 15,1 0 3-15,-2 0 2 0,2-4-2 16,-1-1 1-16,4-2-2 0,-2 0 2 0,0 1 1 16,-1-3 1-16,2 0 2 0,1-1-3 0,-4-1 1 15,4-1-2-15,-1 0-4 0,2 0 1 0,-1-2-5 16,-1 1-2-16,3-2 0 0,-3 2-3 0,2 1 1 16,-1 1-2-16,2 2 0 0,-3 2 1 15,2 5-1-15,-1 1 1 0,-2 1-3 0,-2 1 2 16,3 5 1-16,-1 2 2 0,-2 3 1 0,0 1-1 15,-1 2 2-15,2 0-4 0,-2 0 2 16,4-1-2-16,-2 1-2 0,2 1 0 0,4-1 1 16,-2 1 0-16,4-1-2 0,0-2-3 0,4 1-11 15,-3-2-14-15,1-4-28 0,-4 0-34 16,-2-2-58-16,-1-2-131 0,-4-2-244 0,-2 1-964 0</inkml:trace>
  <inkml:trace contextRef="#ctx0" brushRef="#br0" timeOffset="95998.79">20230 7322 1587 0,'0'0'1089'16,"0"0"-1054"-16,0 0 2 0,0 0-6 0,0 0-18 15,0 0-22-15,0 0-14 0,0 0-16 0,0 0-42 16,0 0-79-16,0 0-137 0,0 0-161 0,0 0-702 0</inkml:trace>
  <inkml:trace contextRef="#ctx0" brushRef="#br0" timeOffset="96698.45">21438 7435 1668 0,'0'0'332'0,"0"0"-346"0,0 0 25 16,0 0 23-16,-18-131-5 0,19 112-3 16,4 1 1-16,2 4-1 0,2 1-4 0,1 4-10 15,1 3-3-15,2 3-1 0,1 3 3 0,0 3 4 16,1 7 6-16,-2 5 9 0,0 6 1 0,1 3-2 15,-1 5-6-15,-1 2-6 0,0 4-6 16,0 0 1-16,-2 1-4 0,2-1 3 16,0-1-4-16,-3-1-3 0,3-1 4 0,-3-4-6 0,-3 0 7 15,1-4 2-15,1-4 2 0,-2-3 5 16,0-5 0-16,-1-3 4 0,0-3 11 0,0-3 19 0,0-3 19 16,-1 0 8-16,0-5-8 0,0-4-13 15,2-2-23-15,-2-6-7 0,1-2 2 0,-1-3-4 16,-2-2 2-16,-2-3-8 0,0 1-5 0,0-3-6 15,0 0-3-15,0-1-4 0,0-2-2 16,0 0 2-16,0-1-4 0,0 0 1 0,0 2-3 16,3 2 4-16,2 4-7 0,-1 2-1 0,2 6-2 15,0 3-9-15,-1 6 1 0,-1 3-8 0,2 5-4 16,-1 1-5-16,1 8 3 0,2 7 4 0,0 3 6 16,0 5 2-16,0 4 3 0,1 2 6 15,0 1 1-15,0 2 7 0,1 0-2 0,0 0 2 16,2-2 1-16,-1 0-1 0,1-2 3 15,1-1-2-15,-1-2 2 0,0-3 0 0,-1-1 0 16,0-5 0-16,-2-3 2 0,2-4-2 0,-2-3 6 16,-1-3 4-16,-2-3 8 0,1-1 11 15,-3-2 0-15,2-4 1 0,-3-3-5 0,2-3-5 0,-1-3-4 16,-3-3 0-16,0-3-1 0,-1-2 1 16,0-1-1-16,-2-2-2 0,-1 0-2 0,-2-3-4 15,2 0 1-15,-1-2-5 0,0-1 0 0,2-1-2 16,1 0-1-16,1 1 3 0,0 0-2 0,1 1 2 15,5 2-5-15,0 3-1 0,3 0-2 0,2 6 1 16,0 2-2-16,3 3-1 0,-2 5-5 16,0 3-7-16,2 3-4 0,1 4-13 0,1 0-14 15,1 0-29-15,4 7-36 0,0 3-60 0,0 2-94 16,2 4-109-16,-6-5-156 0,-8-2-817 0</inkml:trace>
  <inkml:trace contextRef="#ctx0" brushRef="#br0" timeOffset="96949.51">22543 7395 1349 0,'0'0'36'16,"0"0"36"-16,0 0 44 0,0 0 33 0,0 0 5 15,-67 145-2-15,56-113-21 0,0 2-40 0,-1 0-25 16,1 0-20-16,0-1-13 0,3-2-13 16,2-1-14-16,2-1-10 0,4-1-20 0,0-3-32 15,3-1-54-15,4-2-81 0,4-3-85 0,2-2-128 16,0-6-109-16,-6-4-330 0</inkml:trace>
  <inkml:trace contextRef="#ctx0" brushRef="#br0" timeOffset="97484.78">22695 7702 1730 0,'0'0'204'0,"0"0"-19"0,0 0-2 15,0 0-58-15,0 0-55 0,0 0-19 16,0 0-15-16,0 0-16 0,0 0-15 0,0 0-2 16,0 0 2-16,0 0 1 0,0 0-4 0,0 0-4 15,-2 38 3-15,2-19-1 0,0 0 1 0,0-1 3 16,0 0-4-16,1-1-3 0,1-3 2 0,3 0-1 15,-1-2 2-15,2-3-1 0,-2-2 3 0,2-2 1 16,1-2 4-16,0-3 10 0,2 0 5 0,-2 0 4 16,2-5 0-16,2 0-4 0,-1-2-3 15,1-1-3-15,0-3 3 0,-2 1-2 0,2-2 1 16,-1 0-1-16,0-1-3 0,-1 0-5 0,2 0-2 16,-2 1-2-16,0-1-4 0,-1 2-1 15,0 1-4-15,-3 2 1 0,0 4 0 0,-3 1-1 16,1 2-7-16,-2 1-5 0,-1 0-4 0,0 1 3 15,1 5 5-15,-1 2 5 0,0 0 9 16,-1 4-4-16,-3 0 4 0,2-1 2 0,-2 2-3 16,0-2 0-16,2 1 0 0,-1-1-3 0,2-1 2 15,1 1 2-15,0-3-2 0,0-1 3 0,4-1 0 16,0-4 4-16,2 0 6 0,-1-2 9 0,3 0 8 16,1 0 0-16,2-4 0 0,3-2-8 15,0-2-4-15,1 0-4 0,-2-2-1 0,0 2 3 0,-1-2 3 16,0 0-6-16,0-1-2 0,-2 2-2 15,-1-1-5-15,-1 0 5 0,2 0-4 0,-1 2 1 16,0 1 2-16,-4 3 2 0,0 0 2 0,-4 3-1 16,0 1-1-16,-1 0-6 0,0 0-1 0,0 2 0 15,0 3 0-15,-1 2-1 0,0 1 0 16,-4 1-4-16,0 2-10 0,1-1-12 0,-1 0-21 16,3 2-23-16,-1-1-27 0,1 0-28 15,-1 0-42-15,2-1-71 0,1 1-111 0,0-4-180 16,0-2-888-16</inkml:trace>
  <inkml:trace contextRef="#ctx0" brushRef="#br0" timeOffset="97687.25">23273 7857 1850 0,'0'0'398'0,"0"0"-306"0,0 0 14 15,0 0 8-15,0 0-31 0,0 0-14 0,0 0-4 16,0 0-7-16,0 0-4 0,0 0-12 0,0 0-8 15,-51 135-5-15,45-116-14 0,-2 2-7 0,-1-2-10 16,1 1-22-16,1-2-30 0,3 0-43 0,0-3-86 16,1-2-144-16,2-1-163 0,1-3-218 0,0-3-424 15</inkml:trace>
  <inkml:trace contextRef="#ctx0" brushRef="#br0" timeOffset="98097.24">23416 7775 2081 0,'0'0'204'0,"0"0"-36"0,0 0-20 0,0 0-65 15,0 0-33-15,0 0-6 0,0 0-8 0,0 0-12 16,0 0-12-16,0 0-4 0,0 0-2 0,0 0-1 16,0 0 2-16,0 0-4 0,79-3 0 0,-79 21-3 15,1 0 1-15,-1 1 1 0,2-1-2 16,1 1 5-16,-1-4-7 0,2-1 3 0,-2-3-3 15,1-3 2-15,0-1 1 0,-1-4 1 0,0-1 4 16,1-2 5-16,1 0 10 0,0-4 0 0,4-3 1 16,-2-2-9-16,2-1-1 0,-1-2-1 0,3 0-1 15,-1-4 3-15,1 2-8 0,0 0 1 0,0-2-3 16,0 1-2-16,1-1 0 0,0 1 1 16,2 2-2-16,-2 0 3 0,0 4-4 0,-2 2-1 15,-1 3 0-15,-1 1-9 0,-4 3 7 0,0 0-5 16,1 2 1-16,-3 3 5 0,0 3-1 15,0 2 4-15,-1 3 0 0,2 1 2 0,-2 1-2 16,0 1 2-16,0-1-3 0,0 0 2 16,0 0-1-16,2-1 1 0,2 1-2 0,-3-4-4 0,3 1-3 15,0-3-12-15,-2-1-15 0,2-2-21 16,0-2-25-16,-2-1-31 0,2-3-52 0,0 0-94 16,-1 0-171-16,1-3-171 0,-1 1-643 0</inkml:trace>
  <inkml:trace contextRef="#ctx0" brushRef="#br0" timeOffset="98347.05">23885 7339 1547 0,'0'0'141'15,"0"0"23"-15,0 0 31 0,0 0-20 0,0 0-31 16,0 0-1-16,0 0-6 0,97 144-20 0,-90-114-23 15,-2 3-20-15,2 2-7 0,-3 0-10 16,-3 3-10-16,0 0-9 0,-1 0-11 0,0 0-6 16,0 0-8-16,-2-1-4 0,-2 2-4 15,-3-2-2-15,1-2-2 0,-5 0-3 0,-2-3-2 16,1-2-10-16,-7-2-14 0,0-3-24 0,-3-3-42 16,-3-1-52-16,1-4-104 0,3-5-220 0,8-5-977 15</inkml:trace>
  <inkml:trace contextRef="#ctx0" brushRef="#br0" timeOffset="99118.82">13567 9371 2492 0,'0'0'202'16,"0"0"-242"-16,0 0 21 0,0 0 38 0,0 0-4 15,0 0-3-15,0 0-11 0,0 0 9 0,0 0 6 16,0 0-8-16,0 0 3 0,0 0-7 16,153 2-6-16,-113-3-15 0,-2 0-52 0,2 1-91 15,-6 0-161-15,-3 1-174 0,-10 2-122 0,-7 0-433 16</inkml:trace>
  <inkml:trace contextRef="#ctx0" brushRef="#br0" timeOffset="99284.22">13547 9564 2569 0,'0'0'-13'0,"0"0"6"0,0 0 27 15,0 0 15-15,0 0-10 0,0 0 3 0,0 0 8 16,0 0 0-16,0 0-5 0,131 19-7 0,-89-26-10 15,1-1-16-15,3-1-24 0,-1-1-41 16,1-2-67-16,-4 1-118 0,-1-2-138 0,-11 4-162 16,-11 2-823-16</inkml:trace>
  <inkml:trace contextRef="#ctx0" brushRef="#br0" timeOffset="99501.51">13975 9147 1941 0,'0'0'36'0,"0"0"-63"0,0 0 46 0,0 0 121 16,0 0 7-16,0 0-33 0,0 0-4 0,0 0-4 16,130 100-8-16,-109-80-17 0,-2 2-24 15,-4 3-19-15,-1-1-20 0,-5 3-10 0,-5 0-1 16,-4 1-10-16,0 1-1 0,-5 0-16 0,-8-1-11 16,-2 0-17-16,-4-1-21 0,-2 0-19 15,-1-2-30-15,0-1-35 0,3-1-60 0,1-3-122 16,5-3-114-16,4-4-21 0,2-5-422 0</inkml:trace>
  <inkml:trace contextRef="#ctx0" brushRef="#br0" timeOffset="99931.43">14925 8974 2510 0,'0'0'4'0,"0"0"-12"15,0 0 33-15,0 0 39 0,0 0-12 16,0 0-26-16,0 0-14 0,0 0 0 0,-131-32-4 16,114 41 1-16,-1 4 0 0,1 1 5 0,-1 3 0 15,3 3 0-15,3 1 0 0,2 0-7 16,4 4 3-16,1-1-5 0,5 1-2 0,0 0-1 15,0 0-1-15,5-2-2 0,2-3 1 0,6 0 0 16,2-1-3-16,2-1 2 0,1 1-5 16,3-1 4-16,0 0-4 0,-1 0 2 0,3 0 4 15,0 0-5-15,-4-1 3 0,2 1-4 0,-3-1 1 16,0 0 0-16,-2 0 4 0,-1 0 0 0,-1-2 1 16,-6 1 0-16,0-3 0 0,-5 0 1 15,-3-2 5-15,0-1 14 0,-1-1 6 0,-6 0 15 16,-3-1-1-16,-5-1-4 0,-1 0-10 0,-3-1-12 15,0-1-3-15,-2 1-8 0,-1-1 3 0,-2-1-4 16,3 1-2-16,-3-1-7 0,3-2-5 0,2 0-18 16,3-1-27-16,1-1-42 0,3 0-71 0,3 2-105 15,3-2-216-15,2 0-103 0,1 0-662 0</inkml:trace>
  <inkml:trace contextRef="#ctx0" brushRef="#br0" timeOffset="100594.92">15484 9553 2075 0,'0'0'284'16,"0"0"-205"-16,0 0 22 0,0 0 2 15,0 0-50-15,0 0-42 0,0 0-6 0,0 0-6 16,0 0 4-16,-128-5-1 0,112 16 6 0,2 3 7 15,4 2 1-15,-1 3-2 0,3 1 0 0,4 1-4 16,2 1-3-16,2-1 5 0,0-2-9 0,4 1 2 16,2-2-5-16,3 1 1 0,2-4-1 0,0 1-1 15,3-4 3-15,-2 0-3 0,4-2 3 0,1-3-2 16,0-1 0-16,1-3-6 0,-1-2 7 16,-1-1 0-16,3-2 1 0,-5-5 7 0,3-1-5 15,-2-2 5-15,-3-2 0 0,0-2 1 16,-4 0 3-16,0 0 0 0,-3-5 0 0,-3 1 0 15,-1-2-1-15,-1 0-8 0,0-4 4 0,-1 0-14 16,-5 0 6-16,-3-1-3 0,-1-1-6 0,-2 4 3 16,-2 1-5-16,0 2 3 0,-2 5-1 0,1 3 4 15,-1 4-5-15,4 5 1 0,-2 2-4 16,1 1 2-16,2 7-2 0,0 2 0 0,2 1 1 16,2 3-3-16,1 0 4 0,0 1-5 0,2-2 5 15,4 2-1-15,0-1 3 0,2 0 4 16,7-2-5-16,1 0 7 0,4-2-5 0,2-2 3 15,4-2 2-15,-2-2 2 0,3-2 3 0,1-2 1 16,-2 0 1-16,1-2 0 0,0-4 2 0,-1-2-1 16,1 0 7-16,0-3 1 0,-2 0 4 0,0 1 3 15,-3-2 2-15,0 0-1 0,-1 1 1 0,0-1-3 16,-2 0-3-16,1 0 0 0,-1 2-6 0,-2-1 4 16,1 3-5-16,-1 3-5 0,1 0 2 15,-5 3-5-15,1 1 3 0,-5 1-1 0,3 0 4 16,-4 5 3-16,1 0 4 0,0 3-3 15,-2 4 3-15,2-1 0 0,-3 3-3 0,1 0 2 16,1 2-7-16,1 1-1 0,0 1-4 16,-2-1 0-16,2 0-2 0,1-1-5 0,0 0-9 15,5-1-22-15,-2-1-23 0,2-2-29 0,5-1-43 16,-2-2-51-16,6-1-90 0,0-1-64 0,5-2-17 16,1-2 12-16,4 0-30 0,-9-2-167 0,-2 0 229 0</inkml:trace>
  <inkml:trace contextRef="#ctx0" brushRef="#br0" timeOffset="101001.83">16377 9617 690 0,'0'0'351'0,"0"0"0"16,0 0-43-16,0 0-36 0,0 0-44 0,-19-119-43 15,7 108-35-15,-2 0-35 0,-2 4-34 0,0 2-19 16,-3 2-18-16,1 3-16 0,0 0-6 0,1 4-6 16,-1 3-4-16,2 3-2 0,1 3-1 15,-1 2-6-15,2 1 7 0,2 4 0 16,2-1 3-16,1 2 4 0,-1 0-2 0,8-2 3 15,-1-1-8-15,3 0 0 0,0-5-5 0,5 0-6 16,6-2 2-16,1-3-1 0,6-5 0 0,-2-2 1 16,4-1 1-16,2-1-2 0,0-7 2 15,0-2-1-15,0-3 1 0,-1-2-2 0,-2-2 2 16,0-2 6-16,-5-1-2 0,-2-3 8 0,1-1-3 16,-4-2-1-16,-1-2-4 0,0-3-2 0,0-1 0 15,0-5-4-15,-3-1 0 0,2-2-5 0,-2-4-6 16,1-1-4-16,2-1-3 0,-2 2-6 15,1 1 10-15,0 6 2 0,-5 7 10 0,-1 8 5 16,-1 7 0-16,0 6 11 0,0 5-4 0,-1 4-3 16,-1 5-3-16,-2 8-6 0,-1 5 1 0,0 6 6 15,1 8 2-15,2 2-2 0,0 4 3 0,-1 1-5 16,1 3 5-16,1 0-2 0,0 3-2 0,0-2 0 16,0-1-5-16,1-2-1 0,0-1 0 15,3-6-2-15,5-2-18 0,4-5-18 0,-1-1-43 16,3-4-64-16,1-3-95 0,-3-3-169 15,2-5-227-15,-8-4-827 0</inkml:trace>
  <inkml:trace contextRef="#ctx0" brushRef="#br0" timeOffset="102482.53">17012 9343 1748 0,'0'0'401'0,"0"0"-345"16,0 0 16-16,0 0 22 0,0 0-5 15,0 0-31-15,0 0-33 0,0 0-8 0,0 0 5 16,0 0 8-16,0 0 1 0,0 0-1 0,-73 136-7 16,73-108-4-16,0 1-4 0,0 0-6 0,2 0 0 15,6-1-4-15,-4 1-2 0,4-1-5 16,0-1 0-16,1-2-6 0,0-1-13 0,1-1-16 16,3-2-25-16,-2-2-37 0,1 1-55 0,0-4-92 15,3 0-126-15,-1-3-101 0,-4-4 5 16,-1-4-344-16</inkml:trace>
  <inkml:trace contextRef="#ctx0" brushRef="#br0" timeOffset="103113.83">17206 9621 1932 0,'0'0'199'0,"0"0"-203"0,0 0 29 0,0 0 69 16,0 0-9-16,0 0-33 0,0 0-17 0,0 0-6 15,0 0-2-15,0 0-10 0,0 0-1 0,0 0-4 16,0 0 1-16,94-113 0 0,-86 122-3 16,1 0 0-16,-3 2-2 0,0 2-2 0,1 1 1 15,-4 1-4-15,3 1-2 0,-3-1 0 0,-2 1-4 16,0-2 3-16,0-1-3 0,1-1-1 15,-2-2 3-15,0 1-1 0,0-2 4 16,0-2 0-16,0-2-2 0,0-3-4 0,0-1 1 0,0-1 2 16,2 0 6-16,0-1 7 0,-1-4 7 0,4-2 0 15,0-3-5-15,0-3-4 0,2-1-6 16,2-3 1-16,-1 1-1 0,0-1 1 0,-1 0-1 16,0-1-2-16,1 2 1 0,-1 1-4 0,0 2 1 15,0 0 0-15,-1 2 0 0,0 4-4 16,-3 3-2-16,4 2-3 0,-4 2-8 0,2 0 1 15,-3 4-5-15,1 4 5 0,1 3 4 0,-2 3 8 16,-1 2 4-16,0-1 3 0,0 4-4 0,-1-1 0 16,3 0-1-16,-3-2-4 0,0-1 4 0,4 0-3 15,-2-4 3-15,-1 1 2 0,2-3-2 0,1-1 0 16,-2-2 0-16,0-3-1 0,3-1 1 16,-2-1 4-16,-1-1 4 0,5 0 10 0,-4-6 1 15,3-1 1-15,-2-2-2 0,3-3-6 0,-2 2 4 16,2-3 0-16,0 2 7 0,-4-2-1 0,4 0 0 15,-4 1-4-15,3-1-3 0,-2 3-1 16,1 0-1-16,0 3 4 0,-1 3-2 0,1 0 0 16,-3 3-7-16,1 1 0 0,1 0-5 0,-1 0 1 15,3 6 2-15,-2 1-3 0,2 1 2 16,-2 3-5-16,2 0 2 0,-1 1-5 0,2 2-6 16,-4 1-12-16,1-1-16 0,1 1-32 0,-3 0-36 15,4 0-59-15,-2 0-113 0,3-1-153 0,-4-4-103 16,0-4-632-16</inkml:trace>
  <inkml:trace contextRef="#ctx0" brushRef="#br0" timeOffset="103315.33">17871 9678 2347 0,'0'0'48'0,"0"0"-32"0,0 0 30 0,0 0 10 16,0 0-13-16,0 0 1 0,0 0 3 0,0 0-7 15,0 0-7-15,0 0-9 0,0 0-3 16,0 0-13-16,23 133-2 0,-23-114-10 16,-3 1-14-16,-3 0-10 0,-3 1-28 0,-1-1-31 0,1 0-49 15,0-2-68-15,4-5-120 0,-3 0-135 16,3-5-34-16,2-2-477 0</inkml:trace>
  <inkml:trace contextRef="#ctx0" brushRef="#br0" timeOffset="103750.58">17936 9546 2232 0,'0'0'49'16,"0"0"14"-16,0 0 21 0,0 0 10 16,0 0-37-16,0 0-22 0,0 0 0 0,0 0-5 15,0 0-7-15,0 0-4 0,0 0 7 0,0 0-10 16,0 0 2-16,0 0-3 0,107-12-2 15,-96 28-3-15,-3 1-2 0,0 1-5 0,0-2-4 16,0 0 1-16,-4-1-4 0,3-1 4 0,-4-3-3 16,3-1-1-16,-1-3-2 0,-4-1-5 0,4-3 0 15,-3-1-3-15,0-2 6 0,-1 0 4 16,3-2 5-16,-1-3 4 0,0-5 2 0,4 0-3 16,-3-4 1-16,4-1 1 0,-2 0-4 0,-2-2 6 15,2 0-3-15,-2-3-1 0,3 0-1 0,-2-2-2 16,3-1 0-16,-1 1 3 0,-3 0 0 0,7 5 1 15,-3 2 5-15,0 3-6 0,-4 5 9 16,5 3-4-16,-6 1-2 0,4 3 2 0,-1 0-5 16,-2 6 1-16,5 2 2 0,-3 3 3 0,0 3-1 15,2 1 4-15,-3 3-4 0,3 2-2 0,-1-1-2 16,-3 1-3-16,4-1 3 0,-2 0-6 0,-1 0 3 16,1-1-9-16,-2-3-8 0,1 0-14 0,-2-2-18 15,-1-1-27-15,0-3-42 0,2-3-71 16,-2 0-124-16,0-1-161 0,-2-2-82 0,1-1-592 0</inkml:trace>
  <inkml:trace contextRef="#ctx0" brushRef="#br0" timeOffset="104017.23">18240 9171 2287 0,'0'0'-40'0,"0"0"20"0,0 0 98 16,0 0 34-16,0 0-23 0,0 0-15 0,116 97-13 15,-90-72-7-15,-3 2-7 0,3 2-16 0,-3 0 1 16,-1 1-14-16,-2 1-4 0,0-1-4 0,-7 1-7 16,0 0 2-16,-5-2-6 0,-2-1-1 0,-4-1-3 15,-1 0-2-15,-1-1-8 0,0-4-20 16,0 2-24-16,-3-5-34 0,-5 1-41 15,-3-1-52-15,1-3-87 0,1-1-143 0,1-4-85 16,4-4-627-16</inkml:trace>
  <inkml:trace contextRef="#ctx0" brushRef="#br0" timeOffset="104434.79">18740 8887 2546 0,'0'0'-27'0,"0"0"-17"15,0 0 28-15,0 0 13 0,0 0 5 0,0 0-2 16,0 0-4-16,0 0-8 0,120-27-13 0,-90 24-23 16,0 2-45-16,0 1-78 0,-5 0-124 15,2 0-112-15,-8 1-47 0,-9 2-495 0</inkml:trace>
  <inkml:trace contextRef="#ctx0" brushRef="#br0" timeOffset="104613.34">18725 9101 1807 0,'0'0'485'0,"0"0"-531"0,0 0 29 15,0 0 76-15,0 0 31 0,0 0-17 0,0 0-18 16,0 0-14-16,0 0-15 0,129 15-11 16,-98-15-8-16,4 0-6 0,-3 0-30 0,0-1-63 15,-1 1-113-15,-3 0-174 0,-8 0-165 0,-7 0-803 0</inkml:trace>
  <inkml:trace contextRef="#ctx0" brushRef="#br0" timeOffset="106164.43">19319 8563 1698 0,'0'0'28'0,"0"0"24"0,0 0 51 15,0 0 36-15,0 0 5 0,0 0-27 16,0 0-19-16,0 0-6 0,0 0-21 0,0 0-24 16,0 0-27-16,0 0-19 0,0 0-3 0,0 0 5 15,-2-10 11-15,2 30 1 0,0 2 1 0,1 2-6 16,1 0-5-16,-2 0-2 0,2 1 0 16,1-3-3-16,-2 2 2 0,-1-2 0 0,0 0-2 15,0-1 4-15,0 1-5 0,-5-4 6 0,2 1-2 16,-3-1 0-16,0-2 9 0,-2-1-5 15,-1-1 8-15,-2-1-1 0,0-3-2 0,-1 0 3 16,0-3 1-16,-1 0-1 0,1-2 2 0,4-1-4 16,2-4-2-16,-1 1-3 0,-1-1-7 0,5 0 5 15,1 0-6-15,0 0 5 0,2-1-7 0,0-2-13 16,0 0-9-16,3-2-7 0,5-1 5 16,2-1 8-16,2 0 10 0,2 0 1 0,4 0-3 15,2 2-1-15,0 1 0 0,-1 1 0 0,0 2 3 16,-3 0 5-16,3 1-2 0,-1 0 6 15,-3 1-3-15,3 3 2 0,0 2-1 0,-3 2-1 16,1 1 0-16,-4 3 0 0,-4 2 2 16,-4 0 1-16,0 4 3 0,-4-1-1 0,0 2 4 15,-5 1-4-15,-4 2 1 0,-2 2 4 0,0 2-2 16,-1-1 4-16,-1 2 1 0,-1-2 3 0,2 0-2 16,2 0 3-16,2-3-4 0,4 3 1 0,0-5-3 15,0 1-5-15,4 0 2 0,0-2-8 0,4 0 5 16,1-2-4-16,-2 0-4 0,5-2 2 0,-1 0-6 15,1-1-5-15,-1-2-10 0,3-1-23 16,3-1-34-16,-1-3-52 0,0 0-111 0,0-2-148 16,-3-2-157-16,-2-2-754 0</inkml:trace>
  <inkml:trace contextRef="#ctx0" brushRef="#br0" timeOffset="109180.54">19776 9028 1195 0,'0'0'78'0,"0"0"10"16,0 0 10-16,0 0 0 0,0 0-26 0,0 0-53 0,0 0 4 15,0 0 11-15,0 0 16 0,0 0-2 16,0 0 2-16,0 0 1 0,0 0-6 0,0 0-5 16,7 111-6-16,-2-98-7 0,4-1-2 0,1-1 1 15,1-2 0-15,2-2 8 0,2-2-3 0,-2-3 3 16,5-1-2-16,-2-1-1 0,0-1 2 16,1-6-4-16,-2-1 0 0,3-1-6 0,-6-3-2 15,2 1-2-15,-1-1-2 0,-3-1-1 0,-1 0 3 16,0-1-2-16,-4 0-1 0,1 0 0 0,-2 0-5 15,1 1 1-15,-3 1-8 0,0 2 4 16,-2 1-2-16,0 3 3 0,0 1 6 0,0 4-7 16,0 1-6-16,0 0-13 0,0 3-6 0,0 8 4 15,0 3 6-15,0 5 7 0,0 4 3 0,0 6-2 16,0 2-3-16,0 5 2 0,7 1-5 0,-3 1 1 16,3-2-4-16,-2 4 2 0,4-4-2 15,-3 0-6-15,-1 0-3 0,2-3-6 0,-4 0-1 16,4-3 7-16,-4-1 7 0,4-2 2 15,-4-3 7-15,0-2 1 0,0-2-2 0,-1-2 3 16,-2-2 0-16,0-1 1 0,0-2 3 0,0-3 3 16,0-2 1-16,-3-3 8 0,-2 0 0 0,3-2 6 15,-4 0 1-15,2-3-3 0,0 0 3 0,-3 0-8 16,-2-3 1-16,-3-1-2 0,-2-2-1 16,-2-2 3-16,-2-1 3 0,-2 0 4 0,3-2 8 15,-1 0 1-15,1 0 1 0,3-1-1 0,-2-2-4 16,6 0-2-16,1 0-9 0,5 0-5 0,-1-3-8 15,2 0-10-15,3 0-1 0,7-3-9 0,2-2-4 16,5 1-11-16,6-1-10 0,2-3-17 16,6 3-27-16,1-1-31 0,1 2-71 0,0 0-124 15,-4 2-146-15,-6 7-78 0,-5 4-534 0</inkml:trace>
  <inkml:trace contextRef="#ctx0" brushRef="#br0" timeOffset="109480.66">20320 9315 2216 0,'0'0'30'15,"0"0"11"-15,0 0 40 0,0 0 15 16,0 0-19-16,0 0-6 0,0 0-6 0,0 0-9 15,0 0-10-15,0 0-2 0,80-123 7 0,-75 119-2 16,-3 1-5-16,-1 2-13 0,-1 1-10 0,0 0-12 16,0 4-2-16,0 2-6 0,2 6 2 15,-2 3 3-15,0 3-3 0,0 2 2 0,0 0-3 16,0 2-1-16,0-1-10 0,0 0-7 0,-2-1-22 16,1-2-20-16,1-1-35 0,0-1-56 15,0-2-81-15,0 0-160 0,1-5-169 0,1-3-791 0</inkml:trace>
  <inkml:trace contextRef="#ctx0" brushRef="#br0" timeOffset="109716.02">20628 9307 1979 0,'0'0'3'0,"0"0"-1"0,0 0 75 0,0 0 23 16,0 0-24-16,0 0-19 0,0 0-6 0,71 136-4 16,-62-112-16-16,-2 1-7 0,-1 0-1 15,-3 0 2-15,0-1-10 0,-3-1-9 0,0 0-16 16,-5-2-25-16,-3-1-47 0,-4-2-82 0,-4-1-115 16,-1-2-139-16,4-3-73 0,4-5-546 0</inkml:trace>
  <inkml:trace contextRef="#ctx0" brushRef="#br0" timeOffset="110314.79">20872 8933 2421 0,'0'0'-128'0,"0"0"22"16,0 0 50-16,0 0 74 0,0 0 20 0,0 0-5 15,0 0 5-15,0 0-4 0,0 0-3 16,0 0-10-16,0 0-6 0,0 0-4 0,63 118-5 16,-51-109-5-16,-1-2-5 0,0-3-4 0,-1 0-5 15,-1-2 1-15,-1-2-2 0,2 0 8 16,-3 0 3-16,0-1 3 0,0-4 2 0,3-1-2 15,-2-1 9-15,-1 0-2 0,0-1 5 16,0 1 0-16,1-1-1 0,-1 1-5 0,-1 1-1 0,2 0 1 16,-3 3-5-16,2-1 7 0,-3 4-4 15,1 0 2-15,-3 0 3 0,3 5 2 0,-2 4 5 16,0 3 2-16,3 3 6 0,-3 5 0 0,1 5 2 16,0 1-2-16,-1 4-7 0,3 0-9 15,-3 2-5-15,-1-1-3 0,2 0-1 0,-2 0 2 16,0-1-1-16,-1 1 1 0,4-1-1 0,-4-1 2 15,1 1 0-15,0-1 11 0,1-2 6 0,1 0 5 16,-1-2 1-16,3-3-7 0,-3-1-5 0,-2-2-2 16,0-2 0-16,-1 0-3 0,0-5-1 0,-1-1 0 15,-3-1 3-15,-3-4 10 0,-2-4 2 16,1-2 4-16,-5 0-5 0,1-2-5 0,-4-5-3 16,0-3-2-16,-2-1 4 0,0-2 1 0,0-3 1 15,1 0-1-15,-2-2 0 0,1-1-2 0,4-1 2 16,1 1-6-16,3 0 1 0,5-4-5 15,3 2-3-15,2-1 3 0,1 0-10 0,8 1-1 16,5 3-7-16,2 0-4 0,4 0-7 16,2 2-10-16,0 0-17 0,8 2-30 0,-2 0-41 15,0 4-68-15,-1 0-121 0,0 1-156 0,-7 5-94 16,-9 2-603-16</inkml:trace>
  <inkml:trace contextRef="#ctx0" brushRef="#br0" timeOffset="110634.14">21413 9235 1785 0,'0'0'53'15,"0"0"10"-15,0 0 52 0,0 0 17 0,0 0-34 16,0 0-13-16,115-3-4 0,-92 9-9 16,-1 2-13-16,0 2-9 0,-4-1-1 0,-1 2-3 15,-2 1-13-15,-3 0-1 0,-4 0-6 0,-4 0-3 16,-3-1 7-16,-1 0-3 0,-2 2 5 15,-7 0-1-15,-2-2-7 0,-1 2 3 0,-2-3-3 16,-1 2 1-16,-1-2 3 0,0 1-6 0,2 0-5 16,0-1-3-16,2 2-6 0,-1 1 5 0,3-2-1 15,1 1 1-15,1 1 1 0,2 0-6 16,1-1 1-16,2-1-9 0,2 0 1 0,1 0-2 16,0-2-3-16,2 0 0 0,5 0-10 0,0-4-5 15,5 1-15-15,1-3-10 0,1-2-19 16,3 0-30-16,0-1-48 0,-1 0-80 0,4-1-122 15,-3-2-157-15,-4 0-80 0,-5 1-540 0</inkml:trace>
  <inkml:trace contextRef="#ctx0" brushRef="#br0" timeOffset="110896.43">22144 9405 1584 0,'0'0'882'0,"0"0"-890"15,0 0 29-15,0 0 39 0,0 0 7 0,0 0-9 16,0 0-8-16,0 0-3 0,-28 134-14 0,21-114-18 16,-3 1-10-16,-3 0-3 0,1-3-9 0,-1 0-16 15,-3-1-32-15,2-2-42 0,-3 1-61 0,3-4-76 16,-2 0-124-16,3-3-138 0,4-3-95 0,4-4-206 15</inkml:trace>
  <inkml:trace contextRef="#ctx0" brushRef="#br0" timeOffset="111049.39">22436 9254 2891 0,'0'0'-7'15,"0"0"-6"-15,0 0 14 0,0 0 2 16,0 0-13-16,0 0-8 0,0 0-44 0,0 0-73 16,0 0-137-16,0 0-173 0,0 0-148 15,0 0-747-15</inkml:trace>
  <inkml:trace contextRef="#ctx0" brushRef="#br0" timeOffset="111182.26">22724 9266 1533 0,'0'0'41'0,"0"0"-27"0,0 0 16 0,0 0-13 16,0 0-59-16,0 0-69 0,0 0-112 0,0 0-125 15,0 0-397-15,0 0 579 0</inkml:trace>
  <inkml:trace contextRef="#ctx0" brushRef="#br0" timeOffset="111352.1">23100 9270 2155 0,'0'0'241'0,"0"0"-49"0,0 0-1 15,0 0-65-15,0 0-64 0,0 0-30 0,0 0-12 16,0 0-16-16,0 0-6 0,0 0-15 0,0 0-17 16,0 0-47-16,0 0-101 0,0 0-216 15,53-27-285-15,-51 28-836 0</inkml:trace>
  <inkml:trace contextRef="#ctx0" brushRef="#br0" timeOffset="111631.4">23542 9247 2729 0,'0'0'-20'0,"0"0"16"0,0 0 52 16,0 0 12-16,0 0-15 0,76 118-5 0,-66-97-5 16,-5 4-7-16,-1-2-17 0,-4 1-2 15,-2-1-8-15,-7-1-3 0,-6-1-13 0,-3-3-45 16,-3-1-68-16,-5-1-123 0,-7-1-235 0,7-3-168 15,9-5-732-15</inkml:trace>
  <inkml:trace contextRef="#ctx0" brushRef="#br0" timeOffset="114375.03">23844 8856 1323 0,'0'0'35'0,"0"0"36"0,0 0 46 15,0 0 35-15,0 0 12 0,0 0-33 16,0 0-38-16,0 0-30 0,0 0-33 0,0 0-22 16,0 0-4-16,0 0 16 0,0 0 13 0,0 0 8 15,-3 29 4-15,5-10-10 0,2 1-4 16,0 0-9-16,0-1-5 0,4-1-3 0,1 0 1 16,3-3 0-16,3-3 2 0,1 0-1 0,3-3 2 15,3-3 3-15,5-3 0 0,-1-3 5 16,2 0-5-16,2-2 0 0,0-6-5 0,0-1-4 15,-1-2 1-15,-7 1 0 0,-1-3 3 0,-2 0 3 16,-7 1 3-16,0-3 0 0,-3 1-1 0,-1-1-3 16,0 0-2-16,-4 0-4 0,3-1-3 15,-5 1-1-15,-1 2-1 0,0 0 2 0,-1 2-1 16,0 3 3-16,0 2-3 0,-1 4-1 0,-1 1-9 16,1 1-10-16,-2 3-5 0,-3 6-6 0,1 2 11 15,0 5 3-15,-3 2 8 0,3 3 1 0,-3 4-4 16,4 1 4-16,-1 2-3 0,4 3 3 0,0 2 3 15,1 3-1-15,0 1-2 0,3 2-1 0,4-1-3 16,2 1 2-16,-1-1-2 0,2 0 0 16,3-1-3-16,-2 0-4 0,0-3 2 0,1-1-6 15,-1-1 4-15,1-3 1 0,0 0 3 0,-3-4 3 16,-3 0 0-16,1-3 2 0,-6-3-1 16,-1-3-1-16,0-2 3 0,-5-3 4 0,-2-1-1 15,-1-3 7-15,-3-3 3 0,-3-1 0 0,0-3 3 16,-2 0-4-16,-1-4 4 0,-4-4-2 15,-5-1 6-15,2-2 1 0,-4-3 1 0,3-1 0 16,-2-2 2-16,2-1 4 0,2 1-4 0,5-2 5 16,2 1-11-16,3 0-2 0,1-1-5 15,6 0-4-15,-1-1 0 0,6 0-5 0,1 2-4 16,0-2-7-16,6 2 0 0,7-1-5 0,4-1 0 16,7 0-6-16,5 2-4 0,3-2-9 0,4 1-24 15,0 1-27-15,-1 0-43 0,-1 1-58 0,-2 2-100 16,-2 1-124-16,-9 4-131 0,-6 4-687 0</inkml:trace>
  <inkml:trace contextRef="#ctx0" brushRef="#br0" timeOffset="115249.59">24771 9233 1278 0,'0'0'209'0,"0"0"-152"0,0 0 48 0,0 0 44 16,0 0 2-16,0 0-40 0,0 0-22 16,0 0-15-16,0 0-16 0,0 0-15 0,0 0-1 15,0 0-1-15,0 0 0 0,0 0-3 0,-16-69-9 16,9 66-2-16,1 0-11 0,-2 2-6 0,-1 0-5 15,-2 1-4-15,-5 0-3 0,4 1-1 0,-3 4-1 16,-1 1 3-16,1 1 1 0,-1 0 1 0,-2 2 1 16,5 0-7-16,0 1 5 0,-1 2-4 0,6-2-2 15,0 2 2-15,1-2-3 0,5 1-2 16,1-2 0-16,1-1-2 0,0-1-1 0,0 1 3 16,3-2-3-16,4-2 7 0,-1 1-6 0,3-3 3 15,2-1 8-15,4-1-2 0,-2 0 8 16,5-1 0-16,-3-3-4 0,3-2 0 15,-2-1 2-15,-1-1-1 0,-3 1 7 0,3-1 3 16,-5 0 1-16,-2 0 6 0,0 0-3 0,0 1 3 16,-4 1 1-16,0 0 3 0,-2 3 1 0,-1 0-5 15,0 2-6-15,1 1-9 0,-2 0-11 0,1 0-3 16,2 4 2-16,-1 0 0 0,0 4 8 16,1 3 1-16,-1 1 0 0,0 1-1 0,-1 4-2 15,0 0-1-15,0 1 2 0,2 0 2 0,0 1-3 16,-2-1 3-16,-1 0-2 0,1 1 1 0,-1 0 0 15,0-1-1-15,0 0 4 0,-1-1-4 0,-3-1 5 16,0 0-1-16,1-4 0 0,-3 1 2 0,1-2 5 16,-2 0 6-16,-2-2 5 0,0-1 5 0,-2-1-2 15,-1 0-2-15,-1 0-8 0,-4-3 0 16,3 1-7-16,-2-1-5 0,2 0 1 0,1-2-4 16,3-1-2-16,-1-1-10 0,7 0-14 0,-2 0-30 15,2 0-31-15,-1 0-36 0,1-3-58 0,0 1-121 16,0-1-195-16,2 1-565 0</inkml:trace>
  <inkml:trace contextRef="#ctx0" brushRef="#br0" timeOffset="116096.92">24681 8581 1374 0,'0'0'30'0,"0"0"-21"0,0 0 33 16,0 0 32-16,0 0 9 0,0 0-14 0,0 0-17 15,0 0 0-15,0 0-5 0,0 0 0 0,0 0 4 16,0 0 0-16,121-78-3 0,-96 78-4 0,0 1-5 16,0 3-5-16,-4 2-6 0,-2 2-5 0,-6 1-1 15,-3 0-2-15,-1 3 4 0,-4 1 2 0,-4 1 0 16,-1 2 5-16,0 0 2 0,-6 2 1 15,-1 2-1-15,-1-1-1 0,0 1-4 16,-4 0-2-16,2 1 0 0,2 0-5 0,-1-1 2 16,1-2-9-16,5 0-4 0,0 0-5 0,3-2-6 15,0 0 3-15,3-3-2 0,2 0 3 0,3-1 2 16,3-2 1-16,-1-1 0 0,4-3 3 0,-1-1 1 16,-1-3 2-16,3-1 0 0,0-1-2 15,-1 0 2-15,1-2-5 0,-1-4 3 0,-1 1-2 0,1-1 0 16,-3-1-1-16,-2 1 3 0,1-1-2 15,-5 0 0-15,3 1 1 0,-2 2-6 0,-2 0 1 16,-2 1-4-16,1 2 0 0,-1 1-7 0,-2 0-6 16,0 0-4-16,0 4 0 0,0 3 8 0,0 2 4 15,0 2 8-15,0 3-3 0,0 3 5 16,0 1-2-16,0 4-2 0,0 1 3 0,0 2-3 16,0 1 4-16,0 0-1 0,0 2-1 0,-2 1-3 15,-1-2 0-15,2-1 1 0,0-2 1 16,1-1 1-16,-3-2 0 0,0-1 3 0,-1-2 1 15,1-1 9-15,-4-2-1 0,1-3 8 0,-2 0 3 16,-1-2 4-16,0-1 4 0,-2-2-7 16,0-2-1-16,-1 0-10 0,-1-2-4 0,1 1-6 15,0-2 0-15,2-1-8 0,0 1-6 0,0-2-10 16,2 1-18-16,4-1-25 0,1 0-46 0,0 0-73 16,3 0-140-16,0 0-152 0,0 0-120 0,0 0-631 15</inkml:trace>
  <inkml:trace contextRef="#ctx0" brushRef="#br0" timeOffset="118847.1">13347 10656 588 0,'0'0'293'0,"0"0"-6"0,0 0 15 16,0 0 15-16,0 0-88 0,0 0-96 16,0 0-29-16,0 0-11 0,0 0-6 15,0 0-14-15,0 0-13 0,0 0-8 0,16-62-14 16,-6 54-4-16,0 1-9 0,1 0-3 0,3 2-2 16,1-1-7-16,-2 1 0 0,3 2-6 0,-2-1 1 15,3 3-3-15,-3 1 3 0,3 0-6 0,-1 0 0 16,-1 6-1-16,-3 0-4 0,1 2 1 15,-3 2-6-15,1 0 1 0,-4 2-1 0,0 0-2 16,-4 2-2-16,0 1 1 0,-3 0-5 0,0 0 2 16,-4 0 2-16,-5 1-4 0,-1-1 8 0,-2 1-3 15,-1 0 2-15,-4-2 2 0,1 0 2 16,-1 0 1-16,0 0 2 0,-1-1 2 0,2 0-2 16,0 0 6-16,2 0 1 0,2-2 3 0,2-1-1 15,1 1 4-15,3-2-4 0,5 0-1 16,1-1 4-16,0-1-5 0,1 0 8 0,7-1-2 15,0-2 3-15,-1 1 0 0,3-2-2 0,4 0 2 16,-1-1 2-16,4-1-2 0,-1-1-3 16,3 0-1-16,4 0-9 0,0-1 3 0,-2-1-8 15,1-2-1-15,-2 1-6 0,-1-1-10 0,-2 2-11 16,-1 0-18-16,-2-1-22 0,-1 2-52 0,-1 1-75 16,-1-1-114-16,-2 1-148 0,-3-1-43 0,-1 1-546 15</inkml:trace>
  <inkml:trace contextRef="#ctx0" brushRef="#br0" timeOffset="119199.05">13720 10279 1858 0,'0'0'-23'15,"0"0"-35"-15,0 0 39 0,0 0 85 0,0 0 41 16,0 0-2-16,0 0-14 0,0 0 4 0,0 0 0 16,137 111-10-16,-109-88-17 0,1 0-8 0,0 3-12 15,0 0-7-15,0 2-11 0,-3 2-11 0,0 0-6 16,-4 1-5-16,-2 0-2 0,-1-1-5 0,-7-1-1 15,0-1-3-15,-8-1 0 0,-3-2-1 0,-1 1-4 16,-9-1 1-16,-2-1-8 0,-6 0 0 16,2-1-12-16,-5-1-18 0,-4 0-20 0,3-1-31 15,-3-2-28-15,2 1-54 0,2-2-100 0,1-2-137 16,7-4-43-16,4-4-497 0</inkml:trace>
  <inkml:trace contextRef="#ctx0" brushRef="#br0" timeOffset="122599.19">14651 10433 1107 0,'0'0'37'0,"0"0"20"0,0 0 23 15,0 0-3-15,0 0-6 0,0 0-41 0,0 0-16 16,0 0 20-16,0 0 14 0,0 0 6 16,0 0 4-16,0 0-8 0,0 0-7 0,0 0-10 15,98 36-11-15,-74-32-5 0,1 1-3 0,1-2 0 16,-1-2-3-16,4-1 2 0,-2 0-5 16,0 0-2-16,1-6-2 0,0-1 0 0,-2 0-4 15,-2-2 0-15,-3-2 0 0,-3 2-4 0,-4 0 4 16,-5 0 0-16,-4 4 6 0,-2-1 5 0,-3 3 11 15,0 1 4-15,-5 0-3 0,-1 2-5 0,-4 4-10 16,1 6-6-16,-1 5-2 0,0 5 3 16,1 3 1-16,2 3 8 0,-3 4 6 0,6 2 6 15,1 5 2-15,0 0-2 0,3 2-3 0,0 0-8 16,0 1 0-16,4-5-4 0,-1 0-4 0,0-2-1 16,3-1-2-16,-2-3-2 0,0-2 0 0,-1-1 3 15,-1-5-1-15,-1 0 4 0,-1-2 3 16,0-3 8-16,-1-4 11 0,-4 0 15 0,-2-3 15 15,-3-2 10-15,-2-2 3 0,-3-1-7 16,1-3-10-16,-3-1-11 0,1 0-13 0,-2-1-10 16,-1-6-7-16,-2-2-7 0,2-1-3 0,0-1-2 15,2 0-9-15,3-3-6 0,-1 2-22 0,6-3-25 16,4-1-43-16,4 2-61 0,1-2-94 16,4 1-157-16,6 1-82 0,1 3 37 0,-4 4-252 0</inkml:trace>
  <inkml:trace contextRef="#ctx0" brushRef="#br0" timeOffset="123313.95">15077 10929 1419 0,'0'0'-18'0,"0"0"33"15,0 0 104-15,0 0 36 0,0 0-37 0,0 0-33 16,0 0-3-16,0 0 0 0,0 0-11 16,127-29-8-16,-105 16-2 0,1 0-6 0,2-2-7 15,-3 0-5-15,0-1-3 0,-3 0 4 0,-3 2-2 16,-3-1-2-16,-2 1-6 0,-5 0-6 0,-2 2-5 16,-3-1-6-16,-1-1-2 0,0 3-8 15,-5 2-3-15,-2 0-5 0,-5 4-3 0,1 1-4 16,-4 4 0-16,2 0-1 0,-5 6-3 0,2 4 5 15,-1 1 0-15,0 6 1 0,4-1 2 0,1 1 1 16,5 2-3-16,0-1 3 0,3 2-3 0,4 1 2 16,0 0-1-16,2 0-2 0,7-3 3 0,1 0-4 15,4-3 1-15,2-2 0 0,4-1-2 16,-2-3 0-16,2-2 3 0,-2-3 2 0,0-2 3 16,0-2 3-16,-2 0 0 0,1-2 3 0,-1-5-2 15,0-2-1-15,0 0-1 0,-1-2-1 16,-1 0 1-16,-1-2 0 0,1 0 1 15,-3-2-1-15,2 1 2 0,-2-1-3 0,0 1 2 16,-1 0 0-16,0 3-2 0,2 1 0 0,-2 2-2 16,0 2 2-16,0 2-4 0,-1 2 2 0,1 2-3 15,-5 0-2-15,2 4-1 0,-2 1 0 0,-2 4 3 16,-2 0 1-16,-1 3 4 0,0 1-3 0,0 2 2 16,-4 0-4-16,-2 1-2 0,-1 0 3 0,-1-1-2 15,2 1 4-15,-2-2 0 0,2 0 2 16,0-3-2-16,2 0 4 0,0-4 0 0,1-1 4 15,3-2-2-15,-1-3 4 0,1-1 8 0,0 0 3 16,1-6 6-16,2-2-4 0,4-3-5 16,4-4-6-16,0-1 2 0,2-1 3 0,0-3-1 0,1 0 2 15,0 0-1-15,-1-3-1 0,2-2-4 0,2 1 2 16,0-1-5-16,-1 2 1 0,3 1 1 16,0 1 0-16,-2 6 3 0,0 4 2 0,-2 4 2 15,-3 3-1-15,-1 4 0 0,-4 0-4 16,-1 7 0-16,-1 3 1 0,-1 1 1 0,1 3 1 15,-4 3-4-15,-1 1 3 0,0 0-10 16,0-1-1-16,-4 2 0 0,1-3-10 0,0-2-17 16,2 0-31-16,0-2-41 0,1-2-65 0,0-3-100 15,4 0-217-15,3-3-73 0,-1-1 54 0,1-2-283 16</inkml:trace>
  <inkml:trace contextRef="#ctx0" brushRef="#br0" timeOffset="123451.87">15934 10488 2350 0,'0'0'7'0,"0"0"-8"0,0 0 23 15,0 0-26-15,0 0-72 0,0 0-104 16,0 0-199-16,0 0-121 0,0 0-736 0</inkml:trace>
  <inkml:trace contextRef="#ctx0" brushRef="#br0" timeOffset="123618.42">15631 11169 2357 0,'0'0'44'16,"0"0"12"-16,0 0 30 0,0 0-2 0,0 0-53 16,-106 138-29-16,100-120-8 0,3-1-18 0,2-2-20 15,1-3-40-15,5-3-46 0,6-4-79 0,4-5-177 16,-1 0-124-16,-4 0-757 0</inkml:trace>
  <inkml:trace contextRef="#ctx0" brushRef="#br0" timeOffset="124430.12">16029 10929 2289 0,'0'0'85'15,"0"0"-30"-15,0 0 19 0,0 0 19 0,0 0-49 16,0 0-22-16,0 0-2 0,0 0-1 0,0 0-2 16,68-131-4-16,-50 117 7 0,-2 2-1 15,3 3 0-15,-1 3-2 0,-2 2-8 0,-1 2-1 16,-2 2-7-16,1 0 2 0,-3 0-6 0,-2 0 2 16,-3 3 0-16,-1 1-2 0,-2 2 0 0,0 2 1 15,-1 2 2-15,0 0 0 0,0 2 5 0,-2 0-6 16,1 2 3-16,-1 0-4 0,1 0 2 0,-1 0 0 15,2 0-2-15,1 0 4 0,1-2-5 16,1-2 3-16,1-1-2 0,1-1 1 0,2-1-2 16,0-2 1-16,0-2 0 0,3-2 2 0,-1-1 2 15,2 0-2-15,-1-2 5 0,-1-4-3 16,1-1-2-16,1-1 1 0,0 1-1 0,-1-4-1 16,0 0 3-16,4-2-2 0,-4 0 0 0,4-2 5 15,-2-1-6-15,2-1 6 0,-2-1-2 0,-2-2-1 16,-2-2 3-16,-1 0-5 0,-3 0 2 15,0-2-2-15,-4 1 1 0,0 1-2 0,-2 3 1 16,0 1-2-16,-5 6 5 0,-4 4 0 0,2 4 1 16,0 3 1-16,-5 1-4 0,4 5 1 15,-2 4-6-15,-5 4 5 0,6 3-3 0,-1 2 3 16,0 1 1-16,1 0-2 0,3 0 3 0,1 2-3 16,2-1 1-16,3-1 0 0,0-1-1 0,4-1-1 15,2-1 1-15,3-2-2 0,3-1 0 0,1-2-1 16,4-2-3-16,1-2 4 0,2-2-5 0,3-1 6 15,6-1 6-15,2-2 4 0,6-1 3 16,2 0-4-16,5-1-4 0,-1-3-4 0,3-2-1 16,2 2 1-16,-2-2 0 0,4 1 0 0,-2-2 1 15,-3 0-2-15,-3-3 0 0,-3 1 1 0,-10-1-4 16,-8 0 4-16,-8-2-1 0,-7 2 5 16,-6-3 3-16,-8 1 4 0,-8 0 2 0,-5 0-2 15,-3 2 5-15,-6 2-2 0,-3 1 6 0,-5 3 5 16,4 3 6-16,-1 1 2 0,4 0-1 15,8 6-4-15,2 1-7 0,2 1-5 0,8 3-10 16,1-1 3-16,2 2-8 0,6 1 1 0,0 0 2 16,2 1-4-16,0-2 1 0,4 1-3 15,4-2-1-15,3 1 0 0,-1-3 2 0,1-1-2 16,3-2 3-16,-1-2 0 0,1 0-2 0,0-2 1 16,2-2-2-16,-2 0 4 0,1 0 1 0,0 0 1 15,2-1 0-15,-1 0 0 0,2 0-5 0,-1-1 3 16,3 2 0-16,0 0-4 0,0 0 7 0,0 0-5 15,1 0 2-15,-1 0 0 0,3 0-5 0,-1 2-3 16,-2-1-14-16,-2 0-12 0,-1 0-13 16,-5 0-28-16,-3 3-22 0,2-1 5 0,-2 2-56 15,2 1-157-15,0-2-246 0,-6-1-636 0</inkml:trace>
  <inkml:trace contextRef="#ctx0" brushRef="#br0" timeOffset="125017.89">17908 10711 2696 0,'0'0'-116'0,"0"0"45"0,0 0 51 0,0 0 61 0,0 0-14 16,0 0-26-16,71-128 1 0,-45 107-2 16,-2-1 0-16,1-2 0 0,-3-3-2 0,-1 1 3 15,-6-2-2-15,3 0 1 0,-8 1-4 0,0 1 1 16,-7 6-1-16,-3 1 2 0,0 7 8 0,-6 4-3 16,-8 3 3-16,2 4-4 0,-5 1-4 15,0 5-2-15,-3 5 3 0,0 6 4 0,2 6 3 16,4 4 8-16,2 8 5 0,6 5 1 15,4 3-1-15,2 5 0 0,4 2-8 0,11 1 0 16,4-1-7-16,4-1-2 0,0-2 0 0,2-2-3 16,1-1 3-16,-3-2 0 0,2-2 0 0,-5 0-3 15,0-5-1-15,-5-2-2 0,1-2 3 0,-7-3 0 16,-4-2 1-16,1-3 3 0,-5-4-1 16,-1-3 5-16,-5-2 3 0,-2-3 5 0,-7-3 1 15,1-4 0-15,-4 0-1 0,0-3-5 0,0 0-2 16,-1-7 1-16,4-3 3 0,-3-4 2 0,5-3 6 15,0 1-3-15,2-5-2 0,2-4-4 0,1 0-8 16,4-5-1-16,3-1-6 0,2-4 2 0,7-1-1 16,2-2 1-16,7 2 1 0,1 2-1 15,2 3 0-15,2 5 0 0,4 4 2 0,-4 8-1 16,-1 3 6-16,3 4-3 0,-4 5 4 0,-1 2 1 16,0 0-3-16,-4 2 0 0,1 4-4 0,-6 2-1 15,-1 1-2-15,-3 0 1 16,-3 2-6-16,-2-2-7 0,3 0-27 0,-2-2-33 15,5-1-64-15,-4-1-108 0,4-3-186 0,-2 0-147 16,-2-1-770-16</inkml:trace>
  <inkml:trace contextRef="#ctx0" brushRef="#br0" timeOffset="125167.48">18355 10448 2418 0,'0'0'23'0,"0"0"-13"0,0 0 5 15,0 0-8-15,0 0-32 0,0 0-23 0,0 0-52 16,0 0-78-16,0 0-133 0,0 0-147 0,0 0-6 16,0 0-425-16</inkml:trace>
  <inkml:trace contextRef="#ctx0" brushRef="#br0" timeOffset="126314.01">18533 10770 1851 0,'0'0'397'0,"0"0"-280"0,0 0 9 16,0 0 23-16,0 0-23 0,0 0-36 0,0 0-7 16,0 0-7-16,0 0-20 0,0 0-8 15,0 0-11-15,0 0-10 0,0 0 1 0,123-55-15 16,-99 41-2-16,2-2-6 0,-4-1-2 0,-2-2 0 16,-1 1-2-16,-5-3 2 0,-1-1-4 15,1-1 0-15,-4-2-4 0,-1-1-5 0,-4-3-9 16,-3-1-2-16,1-1-5 0,-3 2-2 0,-3 0 2 15,-1 4 0-15,-5 3 6 0,0 2 2 0,-1 6 4 16,-1 3-1-16,0 3-5 0,-1 4-6 0,-4 4-1 16,3 0-1-16,-5 5 3 0,3 6 9 15,-2 1 1-15,4 5 10 0,-2 3 2 0,5 2 1 16,5 4 2-16,0 3-2 0,4 3 1 0,1 1 0 16,1 0 1-16,7 0-4 0,2 0 3 0,3-4-5 15,4 0 1-15,2-4-3 0,1-1-1 16,2-5 0-16,-1-3-2 0,1-2 5 0,1-5-1 15,-1-3 3-15,-2-3 0 0,-1-3 3 16,-2 0 2-16,1-7 1 0,1-3 0 0,-5-1 0 16,4-3-2-16,-1-1 2 0,-3-2 1 0,-3-4-1 15,1 0 2-15,-3-3-1 0,0 0-1 0,0-3 0 16,-1 0-3-16,0-3 1 0,-2-3-6 0,3-3 0 16,-1-1-5-16,1-1-9 0,-3 1-4 0,2 2 1 15,0 1 8-15,-5 4 5 0,2 6 11 16,-4 7-1-16,-1 4 2 0,0 6 4 0,0 5-3 15,-2 2-3-15,-4 3-1 0,-1 10-1 0,2 3 4 16,-3 6 3-16,0 4 1 0,3 3 4 16,-1 4-4-16,5 0 6 0,0 1-3 0,1 1-2 15,0-2 1-15,0 0-5 0,3-2 3 0,4-2-2 16,1-2 1-16,2-3-1 0,-1-1 0 0,-2-2-2 16,3-2-1-16,1-5 3 0,-1-1-2 0,0-4 5 15,4-3 0-15,-3-3 5 0,0-1 1 0,0-2 0 16,-1-3 2-16,1-2-4 0,-1-5-2 15,0 0-3-15,2-3 2 0,-2-2-1 16,-1-1 0-16,2-1-1 0,-1-2-1 0,0-1-2 16,1-2 1-16,-1 0-4 0,1-1 0 0,0 1 0 15,-1 4-3-15,-2 1 6 0,2 5-6 0,-3 4 6 16,-3 3-1-16,1 3-4 0,-3 2 5 0,-1 0-5 16,0 5 1-16,-1 4 2 0,0 2-2 0,0 4 2 15,-2 3 1-15,-3 0-2 0,3 2 3 16,0-1-3-16,0-1-2 0,2 1 4 0,0 1-7 15,0-3 6-15,0 0-1 0,3-1-1 0,3-1 2 16,-1-1-3-16,5-3-1 0,-1-1-3 0,1-3 2 16,2-2 0-16,-2-2 3 0,0-2 1 15,2-1 4-15,1-2-2 0,-1-4 2 0,0-3 1 0,-1-2-1 16,1-2 2-16,2 0-1 0,-5-2 2 16,4-2-3-16,-3 0 2 0,0 0-3 0,0 0-3 15,0-1 6-15,0 1-7 0,1 1 1 0,-2 2-1 16,-3 1-4-16,3 5 3 0,-3 0 2 15,-2 3 0-15,-3 3 1 0,3 0-8 0,-4 2-2 16,0 0-1-16,0 6 3 0,0 1 5 16,-5 3 3-16,1 2 1 0,-2 1-5 0,-4 0 3 15,5 2-2-15,-1 0-1 0,2 0 3 0,-1 0-1 16,4 0 1-16,1-1-1 0,0-1-1 0,0-2 0 16,3 0-1-16,4-3 1 0,0-1 1 15,3-1 2-15,-1-2 2 0,1-2 0 0,0-2-1 0,3 0 2 16,-1-2-3-16,1-4 0 0,1-2 2 15,-2-1-1-15,0 0 0 0,-2-2 2 0,0 1 2 16,-1-2-4-16,-1-1 3 0,-2 1-3 0,2-2-3 16,1-1 3-16,-1 0 1 0,-3 2-1 0,3-1 0 15,-1 2 1-15,-4 2-1 0,-1 3 4 16,2 3 2-16,-4 1 2 0,1 2-5 0,-1 1-2 16,0 0 1-16,0 4-4 0,0 2 7 0,-4 2-3 15,2 3 2-15,0 0 1 0,-4 2 0 0,3 0 2 16,0 1-2-16,3 1-2 0,-1-1-4 15,1 0-2-15,0-1-3 0,4-1 3 0,4 1-5 16,1 0-2-16,1-2-3 0,4 1-2 16,4-2-14-16,5-1-32 0,4 1-33 0,-2-3-82 15,4-3-104-15,-3 0-224 0,-10-1-103 0,-1-2-660 0</inkml:trace>
  <inkml:trace contextRef="#ctx0" brushRef="#br0" timeOffset="126516.51">18862 10250 2805 0,'0'0'-47'16,"0"0"15"-16,0 0 13 0,0 0 36 0,0 0 8 15,0 0-10-15,153 11-4 0,-95-6-8 16,1 0-2-16,3 0-5 0,2 2-3 0,3 0-19 15,-1 2-52-15,4 2-93 0,2 0-176 0,-21-2-233 16,-14-2-865-16</inkml:trace>
  <inkml:trace contextRef="#ctx0" brushRef="#br0" timeOffset="127545.71">20006 10623 1378 0,'0'0'114'0,"0"0"-27"0,0 0 15 15,0 0 1-15,0 0-16 0,0 0 3 0,0 0 6 16,0 0-2-16,0 0-22 0,0 0-9 16,0 0-3-16,0 0 0 0,0 0-8 0,0 0-10 15,97-72-9-15,-82 56-10 0,-1-1-5 0,2-1-5 16,-1-2-3-16,3-3-9 0,-4-1 3 15,4-4-5-15,-2-2 0 0,-1-2 2 0,-4-3-5 16,1-1 6-16,-1-3-11 0,-3-1-2 0,0 3-8 16,-4-1-3-16,-2 3 6 0,-2 5 6 15,-2 5 6-15,-4 4 4 0,-2 6 0 0,-2 6 0 0,-2 3 1 16,0 6-5-16,-4 0 2 0,-1 10 0 16,-1 7 7-16,-1 4 5 0,0 7 2 0,0 5 3 15,6 5-4-15,2 2 3 0,2 2-1 0,3 2 4 16,5-2-5-16,1-2 0 0,5-3-2 0,3 1-8 15,5-5 4-15,1-2-4 0,2-2 0 0,-1-4 1 16,3-3-1-16,-3-4 0 0,3-3 0 16,-1-2-2-16,-3-4 2 0,3-3 3 0,-3-5-1 15,3-1 5-15,-4 0-5 0,4-7 0 0,-4-1 0 16,4-3 1-16,-4-1-1 0,2-1-1 16,-1-2 2-16,-2-1-4 0,-1-2 4 0,3-1-3 15,-3 0 1-15,2-2-4 0,-2-1 1 0,0 1-1 16,-1 1-2-16,0 1 3 0,-3 5-3 0,-2 1 3 15,0 4-2-15,-4 3 5 0,0 4 0 16,-1 2-4-16,0 0 0 0,-2 4-1 0,-5 5 0 16,-3 3 7-16,1 4 7 0,-1 2-2 0,-1 3 6 15,1 0 0-15,1 1 3 0,2 0 3 16,2-2-3-16,2 0 1 0,3-2-8 0,0-2-1 16,2-1-5-16,6-1-1 0,1-1-1 0,-1-3 1 15,2-2 2-15,3-2 1 0,-2-3 6 0,2-1-3 16,-2-2 3-16,4-2-1 0,-1-5-3 0,-3 1-2 15,5-4 0-15,-5 0-3 0,0-1 1 0,-1-1 1 16,0-1-2-16,-2 0 2 0,1-1-4 16,0-2-1-16,1-2-6 0,-1 0 0 0,1-2-1 15,0 0-6-15,1-1 0 0,0 1-4 0,-1 1 0 16,-1 3 0-16,0 2 7 0,-2 4 0 0,-4 1 5 16,2 6 3-16,-4 1 0 0,-1 2-4 15,0 0-4-15,0 3 4 0,-5 5-2 0,-1 3 8 16,-2 3 1-16,-2 1 2 0,1 3-1 15,1 2 0-15,-1 0 3 0,4 1-4 0,-1 0 5 16,5-2-4-16,0 0 1 0,1-1-1 0,0-1-2 16,6-1 1-16,0-2-1 0,2 0-2 0,1-3 2 15,1 0 2-15,2-2-3 0,-1-2 6 0,2-1-2 16,0-4 1-16,-2-1 3 0,1-1-2 16,-1 0 2-16,0-4-3 0,0-2 0 0,-1-1 0 15,0-1 1-15,1-3 0 0,0 1 0 0,1-2 1 16,-2-1-3-16,0-2 1 0,2-1-3 0,-2-2-1 15,0 0-2-15,-1-1 1 0,1-2-2 0,-1 0 0 16,-1 0-1-16,2 5-3 0,-3 2 6 0,-4 4-2 16,3 2 6-16,-5 4 0 0,0 0 3 15,-1 3-1-15,0 1 1 0,0 0 1 0,-2 6 0 16,-4 5 5-16,-2 3 4 0,1 2 8 0,-3 3-2 16,2 1-1-16,0 1-4 0,0 0-2 15,2-1-2-15,0 1-3 0,3-3-2 0,1 1-4 16,0-2-1-16,2-1-5 0,3 0 0 15,3-2-2-15,2-1-7 0,6-2 2 0,2-3-18 0,1-2-22 16,1-4-26-16,2-1-53 0,0-1-68 16,-1 0-101-16,0-5-234 0,-3 0-103 0,-7 1-722 15</inkml:trace>
  <inkml:trace contextRef="#ctx0" brushRef="#br0" timeOffset="127713.66">21064 10143 2298 0,'0'0'186'0,"0"0"-40"16,0 0-2-16,0 0-18 0,0 0-61 16,0 0-30-16,0 0-18 0,0 0-6 0,0 0-12 15,0 0-5-15,0 0 0 0,0 0-9 0,0 0-24 16,0 0-46-16,2 6-84 0,12 3-151 0,-6-2-278 16,0-1-833-16</inkml:trace>
  <inkml:trace contextRef="#ctx0" brushRef="#br0" timeOffset="129371.95">21510 10385 2042 0,'0'0'-30'16,"0"0"24"-16,0 0 21 0,0 0 44 15,0 0 1-15,0 0-20 0,0 0-12 0,0 0-5 16,0 0-7-16,0 0-7 0,132-58-4 0,-106 55-7 16,-1 0 2-16,-2 1-11 0,0 1-10 0,-1 0-20 15,-1 1-46-15,-3 0-56 0,-2 0-93 0,-2 0-118 16,-2 1-59-16,-3 0 47 0,-4 0-221 0</inkml:trace>
  <inkml:trace contextRef="#ctx0" brushRef="#br0" timeOffset="129615.3">21431 10550 2533 0,'0'0'-49'0,"0"0"16"0,0 0 17 0,0 0 39 16,0 0 3-16,0 0 3 0,0 0 7 0,0 0 3 15,0 0-11-15,0 0-10 0,116 13-9 16,-78-13-5-16,7 0-2 0,1-2-7 0,1-1-5 16,-2 0-23-16,-1-1-40 0,-4 2-67 0,-1-1-84 15,-4 0-128-15,-4 2-128 0,-9 0 7 0,-11 0-386 16</inkml:trace>
  <inkml:trace contextRef="#ctx0" brushRef="#br0" timeOffset="132811.5">22531 10357 548 0,'0'0'165'0,"0"0"9"15,0 0 44-15,0 0 39 0,0 0-6 16,0 0-76-16,0 0-40 0,0 0-22 0,0 0-13 15,0 0-18-15,0 0-19 0,0 0-13 0,0 0-16 16,-51-123-7-16,62 115-11 0,-1 0-2 16,5 3-4-16,0 2-5 0,2 3 1 0,1 0-5 15,0 3 4-15,0 6-2 0,3 3 2 0,-5 4-3 16,3 2 2-16,-3 2-2 0,0 0-1 0,-1 2 3 16,-4 2-5-16,2-3 4 0,-2 0-3 15,-1 0 1-15,-1-3-3 0,-1 1 0 0,0-4 2 16,-1 1-2-16,0-4 3 0,0-2-2 0,-1-2 4 15,-2-2 0-15,1-4 0 0,0-1 6 0,-3-1 12 16,3 0 12-16,-1-6 5 0,0-2-1 0,1-3-13 16,2-3-9-16,0-2-3 0,-1-2 1 15,1 0-3-15,-2-2 4 0,1 0-5 0,-1-1-1 16,2-2-1-16,0 1-8 0,-1 0 3 0,3 0-7 16,1 3 0-16,2-1-1 0,2 1-3 0,1 1-3 15,3 2-8-15,-1 3-7 0,1 2-10 16,1 3-10-16,0 2-15 0,1 3-14 0,-1 2-19 15,0 1-11-15,-1 0-8 0,1 0-4 16,-2 2 0-16,-2 3-1 0,-1-1 5 0,-1 2 4 16,-1-1 17-16,0-1 19 0,-2 1 18 0,-1-1 21 15,-2 1 14-15,1-1 12 0,-5 0 9 0,0 0 17 16,-3 0 18-16,0-1 17 0,-3 2 14 0,-4 0 1 16,-4 1 1-16,-2 1 4 0,0 1 4 0,-2 0-1 15,0 2-6-15,-2-1-12 0,3 0-8 16,0 1-7-16,-1-1-10 0,2 0-6 0,3 1-6 15,2-1-5-15,0 1-2 0,6-1-5 0,1-1-4 16,1-2-3-16,0 1-5 0,5-2 2 0,2-1-1 16,3-2 2-16,0-2 4 0,2 0-2 0,2-1-1 15,1-4-5-15,-4-1-2 0,0-1-4 0,2 1 1 16,-4-2 2-16,-1-2 1 0,0 2 2 16,0-1-1-16,-1 0 1 0,0 0-4 0,0 1 4 15,0-1-4-15,-2-1 2 0,-1 2 0 16,-2 2 1-16,1 2 2 0,-2 0-3 0,1 3-6 15,0 1-13-15,-1 0 0 0,1 0 0 0,0 5 11 16,-1 2 12-16,-1 2 6 0,0 1 2 16,2 1-1-16,-2 0-2 0,0 2-2 0,0 0-3 0,5 0 2 15,-2 0 2-15,0-1 1 0,3-1 4 16,-2-1 1-16,4-1 5 0,2-4 10 0,0-1 8 16,4-2 15-16,2-2-1 0,1-1 0 0,2-6-1 15,1-3-9-15,0-2-4 0,0-2-4 0,-3-2 0 16,1 0 4-16,-4-1 10 0,-1 0 5 15,1-2 4-15,-3-1-3 0,-1-1-5 0,0-1-11 16,-1-2-11-16,-2 2-4 0,0-4-11 0,2 1 2 16,-1-3-5-16,-2 1-2 0,0-2-2 0,1 0-3 15,-3 0 2-15,-1 4-1 0,-3 3 6 16,0 4 2-16,0 4 0 0,-4 6 0 0,-3 5-4 16,2 3-9-16,-3 2-7 0,-2 8 2 0,-1 6 2 15,0 5 12-15,-3 3 4 0,1 3-1 0,1 1-1 16,2 1-2-16,3 1-1 0,3 0 2 15,2 1 0-15,2 0 1 0,0 0 3 0,3-2-5 16,6 0 3-16,2-5-4 0,0-3-1 16,4-3 1-16,1-2-2 0,3-3 1 0,0-2 0 15,2-6 2-15,0-2-2 0,-2-2 5 0,2-1-1 16,-3-3 6-16,-1-3 0 0,-1-4 1 0,-4 1 4 16,0-1-5-16,-3-2 4 0,-1 0-1 0,0 0 0 15,-3-3 0-15,1 0 0 0,0-1-1 0,-1 1-3 16,-3 0 0-16,1 2-3 0,-2 3 2 15,1 2 1-15,-2 2 7 0,0 4-1 0,0 1 1 16,0 1-8-16,0 0-7 0,0 2 0 0,0 5-3 16,-3 2 7-16,-2 4 0 0,1 1 2 0,-1 2-1 15,-1 2-1-15,1 0-2 0,2 1-4 16,-2 0 2-16,3 0 0 0,2-1 4 0,0-1-2 16,0 1 0-16,1-3-4 0,3-2-1 0,1-1 3 15,3-2 0-15,-1 0 1 0,2-3-1 0,-1-2 1 16,2-2 4-16,0-3 3 0,2 0-4 15,-1-1 7-15,0-4-3 0,-1-3 1 0,1 0 7 16,-2-2-5-16,-2 0 6 0,0-1 3 16,-3-2 5-16,-2-1 1 0,-2-1 0 0,0-1-5 15,-5-1-4-15,-3-2-5 0,-1 0-7 0,-2-3 0 16,-2 0-6-16,-2-3 2 0,-1 2-4 0,-2 0 0 16,-1 1-2-16,1 2 1 0,0 4 2 15,0 4 2-15,-1 3 5 0,3 5-4 0,2 1 3 0,3 3-4 16,3 0 0-16,4 2-4 0,0 3-1 0,4 2 0 15,0 2-1-15,2 0 6 0,6 0-4 16,2 0 3-16,5 0-1 0,0-2 3 0,3 0-1 16,3-2 0-16,-1-1-1 0,4 1-4 0,1-3 4 15,-2 1-2-15,1-1 4 0,1-2-2 16,1 0 0-16,0 0 1 0,3 0-1 0,0 0 1 16,1-2 0-16,1-1 1 0,2 1-4 0,2 1 4 15,-1 0-3-15,-3 1 2 0,-5 0-2 16,-2 0-1-16,-7 0 1 0,-2 0-5 0,-5 0 4 15,-2 0-3-15,-6 0 8 0,-2 0 6 0,0 0 5 16,-8 0-1-16,-3 0-4 0,-2 0 3 0,-3 1-3 16,0 1 5-16,-1 2-1 0,0 0 5 15,2 0-4-15,-2 3 1 0,5 2 1 0,0 0-4 16,1 3 2-16,1-1-2 0,0 1 0 0,1 2-4 16,0-1 5-16,3 1-8 0,0-2-1 0,-1 1 2 15,5-1-5-15,0-1 3 0,2-1-1 0,0-2-2 16,0-1-1-16,4 0 3 0,3-2-4 0,3-3 3 15,2-1-5-15,-3-1 2 0,8-1 0 0,-2-6-5 16,0-1 6-16,1-1-7 0,-1-1 2 16,-1-2 2-16,-1 1 2 0,2-2 3 0,-3 1 3 15,-1-2 0-15,-2 0-3 0,1-2 2 0,-3 0-3 16,0 1 2-16,1 1-2 0,-2 2 2 16,-2 3-2-16,-1 2 2 0,0 4 0 0,-3 1-3 15,0 2-4-15,0 0-10 0,0 1 5 0,-1 5-4 16,-3 2 9-16,-1 4 5 0,-2 1 0 0,0 2 4 15,2 1-3-15,-2 1 1 0,0-1-3 0,3 2 2 16,0-3-1-16,3 2 3 0,1-3 0 16,0 0 0-16,0-2 1 0,5-1-2 0,3-1 2 15,-1-2-2-15,3-2 1 0,2-3 2 16,1-1 2-16,-1-2 2 0,5 0 3 0,-4-1 3 16,1-4-4-16,0-4 4 0,-1 0-4 0,-1-1 2 15,1-1 2-15,1 1 0 0,-3-1 0 0,0 0-2 16,-1 0-2-16,0-2-3 0,0-1 1 0,0 0-6 15,0-1 4-15,1 0-5 0,-1 1 0 0,0 2 2 16,-1 3-4-16,-4 3 2 0,-1 1-2 16,-2 3 2-16,-2 1-3 0,1 1 3 0,-1 0-4 15,0 1 2-15,0 2 0 0,0 3 2 0,-1 4 2 16,-2 0-2-16,-4 2 6 0,0 1-6 0,3 0 3 16,-3 0-2-16,3 1 0 0,0-2 0 15,0 2-2-15,2 0 2 0,-2 0-6 0,1-1 5 16,3-1 2-16,0-2-2 0,1-1 3 0,7 0-3 15,1-3-2-15,1 1 1 0,3-2-1 16,3-2 2-16,2-1 1 0,2-2-1 0,2 0 7 16,2 0-5-16,0 0 0 0,0-1 1 0,-1-1-7 15,-3-3 5-15,-1 0 0 0,-1-1 1 16,-5-2 2-16,2-2-1 0,-1-1-6 0,-2-2 0 16,-2-1-1-16,-1-1 3 0,-2-2-1 0,-2 0 1 15,-1 1 5-15,-4 0-7 0,0 1 6 0,-2 1-3 16,-2 4 2-16,-5 3 6 0,-1 2-1 0,0 3 5 15,-4 2-5-15,3 0 0 0,0 1-3 0,-2 5-1 16,3 2-1-16,1 1 1 0,3 3-1 16,-2-1 0-16,1 3 2 0,2 0-4 0,-2-1 0 15,-1 3-1-15,5-1-3 0,-2 1 3 0,1-2-1 16,3 2 1-16,1-2 0 0,0-2-4 0,0-1-3 16,2 0-4-16,5-2-6 0,-1 0-4 15,2-2-4-15,2 0-1 0,3-2-6 0,1-1-5 16,-2-2-9-16,6 0-5 0,-4-2-1 0,5 1 8 15,0-1 10-15,2 0 16 0,0 0 13 16,1 0 3-16,2 0 5 0,-2 0-3 0,-1-1-3 16,-2-2 6-16,1-1-4 0,-5 1 5 0,2-3 3 15,-5-1-3-15,0 0 2 0,-3-2 0 0,-1 1 0 16,-6-2 8-16,-1 3 10 0,-1 0 12 16,-1 1 9-16,-6 1 1 0,-5 2-2 0,0 0-8 15,-4 3-6-15,-1 0-2 0,1 0-7 0,2 2 0 16,1 1-7-16,2 2-3 0,-1-1-4 0,2 2 0 15,4 1 2-15,-4 0-2 0,3 1 2 0,2 0-3 16,1-1-2-16,3 0-1 0,1 0 0 0,0-1-3 16,0-2 0-16,5 1 3 0,0-3 2 15,4 0 5-15,-1 0 3 0,-2-1-2 0,2-1-2 16,2 0-1-16,0 2-1 0,0-1 3 0,0 0-1 16,1 1-1-16,0 1 2 0,3 0-3 0,-1 1 1 15,0-1-4-15,4 2-2 0,-3-1-1 16,5 1 0-16,2 1 0 0,0 0 2 0,6 1 0 15,2 2 0-15,3 2 0 0,1 2-4 16,7 0 2-16,-7-1-7 0,1 2-5 0,-7 0-10 16,-3 0-23-16,-4-1-40 0,-6 1-68 0,-4-1-105 15,-7-2-246-15,-1-3-225 0,-2-2-514 0</inkml:trace>
  <inkml:trace contextRef="#ctx0" brushRef="#br0" timeOffset="134513.87">14921 11921 1836 0,'0'0'286'0,"0"0"-259"16,0 0 36-16,0 0 38 0,0 0-1 15,0 0-31-15,0 0-39 0,0 0-12 0,0 0-2 16,0 0 2-16,0 0 0 0,0 0-3 0,0 0-2 15,-52-124 1-15,52 114-5 0,0 3-2 0,0-1-1 16,0 0-4-16,0-1 1 0,0 1-3 0,0 1 1 16,0 2-1-16,0-1 2 0,0 3-1 0,-3 2-2 15,-2 1 0-15,0 0-9 0,-6 3 2 16,2 6-3-16,-4 4 2 0,-5 3 4 0,0 3 2 16,0 3 0-16,-2 3 2 0,3 0 1 0,1 0 0 15,1 0 3-15,2 1-3 0,6-3 1 16,2-3-4-16,3-1-2 0,2-2 0 0,0-3-4 15,4-3 1-15,4-1 1 0,1-4 2 0,3-4 4 16,1-2 4-16,4-1 2 0,0-10 3 0,3-3 2 16,2-4-2-16,0-3 0 0,3-2-1 15,-2-2 0-15,0-1 1 0,-6 1 4 0,1-1 0 16,-5 1 3-16,0-1 1 0,-5 1-2 0,0 0 0 16,-3-1-5-16,1 1-2 0,-2-3-5 0,-2 1-2 15,1-1 0-15,-1 2-1 0,0 0 1 0,-2 5-2 16,0 4 2-16,0 5-1 0,-4 3 3 15,1 5-2-15,1 4-7 0,1 0-4 0,-2 6-1 16,-2 5 2-16,3 7 5 0,-3 3 5 0,1 5 0 16,1 2 1-16,0 4 0 0,1 1 1 0,2 2-1 15,0-1-2-15,4-1 2 0,3 0 0 16,1-3-1-16,3-2 0 0,2-3-1 0,2-1-1 16,1-5 1-16,1-2 1 0,1-2 0 0,2-3 0 15,0-4-1-15,0-2 0 0,1-4 0 0,0-2 2 16,-1-2 0-16,2-5 1 0,1-4-1 0,0-1-1 15,-3-3 0-15,1-1-3 0,-1-2 0 16,-5 0 3-16,0 1-1 0,-5-2 2 16,-1 1 1-16,-1 0-3 0,-1-1 1 0,-3 3-1 15,-1 1 1-15,0 3 2 0,-3 3-1 0,0 2 3 16,0 5-1-16,0 1 1 0,0 1-2 0,0 1-3 16,0 6 2-16,0 2 0 0,0 5 0 0,-1 3 1 15,-4 3 0-15,1 0-3 0,-1 4 3 16,3-1-2-16,-1-2 0 0,2 1 0 0,1-1 1 0,0-1 1 15,0-3 0-15,2-1 0 0,2-2-1 16,1-2 3-16,1-2-1 0,0-4 6 0,1-2-3 16,-1-3 3-16,1-1 6 0,1 0 2 0,1-8 3 15,-2-1-3-15,3-4-4 0,-1 0-7 0,-1-1-1 16,2-2-2-16,0-2 1 0,-1 1-1 16,1-3-1-16,0 2 0 0,0 1-3 0,-3 1 2 15,3 1-2-15,-4 3 1 0,1 4-1 0,-1 3 2 16,-1 1-3-16,-3 3-4 0,2 1 2 15,-3 0-3-15,2 7 4 0,-3 3 2 0,0 1 1 16,0 5-3-16,0-1 3 0,0 0-2 0,0 3-1 16,0-2 6-16,0 1-7 0,0-2 4 15,0 0-3-15,0-2-1 0,2-3 1 0,2-2-2 16,1-1 1-16,1-4 1 0,2 0 1 0,-1-3 0 16,2 0 3-16,1-4-4 0,0-3 6 15,0-3 0-15,1-2 0 0,-2-2 5 0,1 0-3 0,-1-1 5 16,-2 0 1-16,-1 0-1 0,2 1 2 0,-3 0 1 15,0 2-3-15,1 0 6 0,-1 3-5 16,0 1-1-16,0 3 2 0,-2 2-10 0,0 1 5 16,1 2-3-16,2 0-1 0,-1 5 2 0,1 2-1 15,-1 2 3-15,3 2 0 0,-4 2-1 0,3 1 1 16,-4 2-1-16,1 1-6 0,0-1 4 16,0 0-6-16,0-1-2 0,-1 0-1 0,0-3-6 15,0 0-8-15,-1-2-21 0,-1 0-21 0,0-2-32 16,0-2-38-16,-1-3-66 0,0-2-149 15,0-1-192-15,0 0-431 0,0 0 398 0</inkml:trace>
  <inkml:trace contextRef="#ctx0" brushRef="#br0" timeOffset="134679.43">15213 11546 2541 0,'0'0'-43'0,"0"0"-3"0,0 0 53 16,0 0-9-16,0 0-23 0,0 0-50 0,0 0-82 16,0 0-121-16,0 0-171 0,0 0-28 0,0 0-519 0</inkml:trace>
  <inkml:trace contextRef="#ctx0" brushRef="#br0" timeOffset="135550.56">16211 11880 2114 0,'0'0'499'16,"0"0"-545"-16,0 0 37 0,0 0 78 0,0 0-4 15,0 0-30-15,63-122-16 0,-37 110-2 0,-4 3 5 16,3 3 3-16,0 3 0 0,-3 3-1 0,1 0-1 16,-1 4-6-16,-1 7-7 0,-2 0-3 15,-2 3-7-15,-1 3 3 0,-2-2-2 0,-1 4 1 16,-2-3 1-16,-3 0-3 0,0-1 1 0,1-2-1 16,-6-1 0-16,3-3 0 15,-3-1-1-15,1-2 1 0,-1-2 0 0,-1-3 1 0,-2-1 3 16,1 0 6-16,2-3 2 0,-1-5 1 0,3-2-4 15,-1-3-3-15,2-3-5 0,1-2 1 16,-2 0-2-16,4-2 2 0,0-1 1 0,0 2-2 16,0-2 3-16,1 1-6 0,-2 2 2 0,1 2-2 15,0 2-2-15,0 5 2 0,0 2-1 0,1 5 0 16,-2 2 2-16,-1 0-1 0,-2 4-1 16,2 6 4-16,-3 3-3 0,-2 1 4 0,1 4-2 15,-1 0-2-15,-2 0 5 0,1 2-3 0,0-2 2 16,0 2-1-16,2-3-2 0,0-1 0 0,0-1 0 15,1-2 2-15,1-2-3 0,1-3 4 0,0-1-1 16,1-2 0-16,-2-3 3 0,3-2-1 0,2 0 1 16,-2-2 0-16,1-5 2 0,0-2 0 15,0-3 0-15,-1 1-2 0,0-3-3 0,2 0 2 16,-1-1 1-16,-3 0 1 0,0 0 0 0,2 1-2 16,-2-2 0-16,-1 2 1 0,0 1 0 0,0 0-1 15,1 2-4-15,-1 1 0 0,-1 3 1 16,1 0 0-16,-2 3-1 0,3 0-1 0,-4 3-2 15,4 1 0-15,-2 0 0 0,-2 0-3 16,2 6 4-16,-1 1-1 0,-2 2 3 0,-1 2 1 16,0 0-3-16,0 2 4 0,0 0-4 0,0 0 1 15,0 1 2-15,1-2-1 0,3 0 1 0,0 0 1 16,2-2-2-16,0-1 0 0,2-1 0 16,-2-2-1-16,2-2 1 0,2 0-1 0,-1-3 5 15,1-1-3-15,0 0 3 0,1-2-1 0,0-5-2 16,0-1 2-16,1-2-2 0,1-2 2 0,-3 1-1 15,0-1 0-15,-1-1 1 0,-2 1 0 0,1-2-1 16,0 1-1-16,-3 0 0 0,1 1 0 0,-4 2 2 16,1 0 0-16,-2 2-1 0,1 2 0 15,-2 1-2-15,0 0 2 0,1 3-6 16,-1 0 4-16,0 2-2 0,0 0 1 0,1 3 5 0,-1 4-4 16,0 1 3-16,0 4-2 0,0 0-2 15,0 2 3-15,0 1 1 0,0 0-1 0,0 0 2 16,2-2-4-16,4 1 0 0,-1 0 1 0,3-1 0 15,0-1-2-15,-1-2 2 0,2-1-3 16,2-1-5-16,2-3-12 0,0-2-25 0,5 0-13 16,2-3-15-16,1 0-87 0,1 0-117 0,3-2-211 15,-8 0-129-15,-6 0-654 0</inkml:trace>
  <inkml:trace contextRef="#ctx0" brushRef="#br0" timeOffset="135752.03">17246 11439 1992 0,'0'0'359'0,"0"0"-283"0,0 0 20 0,0 0 13 0,0 0-20 16,0 0-50-16,0 0-28 0,0 0-9 16,0 0-5-16,0 0 0 0,0 0-2 0,0 0-13 15,0 0-27-15,0 0-57 0,18-6-94 0,-7 19-128 16,1 1-190-16,-3-3-21 15,-5-2-493-15</inkml:trace>
  <inkml:trace contextRef="#ctx0" brushRef="#br0" timeOffset="136102.93">17309 11812 1429 0,'0'0'267'15,"0"0"-181"-15,0 0 29 0,0 0 54 16,0 0-50-16,0 0-30 0,0 0-7 0,0 0-10 15,74-133-10-15,-61 113-3 0,-1 3-2 0,-1-1-3 16,-1 6-6-16,-1 1-12 0,-3 4-6 0,-1 3-10 16,-3 4-3-16,1 0 1 0,-1 3-1 0,-2 8 1 15,1 2-3-15,-1 6-3 0,0 4-3 16,0 4 1-16,0 2-2 0,0 3 2 0,0 1-6 16,0 2 1-16,-5 2-2 0,3 1-2 0,-1 1 3 15,-2 0-3-15,5 2 13 0,0 0 4 16,8-2 0-16,2 0 3 0,3-2-7 0,3-2-2 15,0-2 5-15,0-2-1 0,3 1 1 16,-4-3 3-16,2-1-7 0,-6-2 8 0,1-2-3 16,-5-5-1-16,-3-1 1 0,-4-4-6 0,-3-1-1 0,-7-3-5 15,-7-3-1-15,-4-4-7 0,-3-3 0 16,-5 0-3-16,0-8-2 0,1-3-12 0,2-4-17 16,3-3-20-16,4-3-45 0,2-4-42 0,5-4-79 15,6-3-169-15,3 6-217 0,2 8-862 0</inkml:trace>
  <inkml:trace contextRef="#ctx0" brushRef="#br0" timeOffset="136248.53">17503 11509 2600 0,'0'0'-63'15,"0"0"2"-15,0 0 42 0,0 0-39 0,0 0-63 16,0 0-104-16,0 0-202 0,0 0-70 0,0 0-632 0</inkml:trace>
  <inkml:trace contextRef="#ctx0" brushRef="#br0" timeOffset="137765.9">17644 11779 2118 0,'0'0'165'0,"0"0"-120"16,0 0 28-16,0 0 54 0,0 0-28 15,0 0-32-15,0 0-5 0,0 0-6 0,0 0 2 16,127-117-6-16,-106 95 0 0,-5-1-3 0,0 2-6 16,-5-3-11-16,1 2-13 0,-3-3-2 0,-2 0-13 15,-4-2-1-15,0-3-5 0,-1-1-4 0,-2 1-4 16,-4-2-3-16,-1 5-5 0,-3 1-1 16,-3 8 1-16,-4 4 0 0,2 6 4 0,-3 7-4 15,0 1 2-15,-2 9-1 0,0 6 3 16,2 6 5-16,0 4 2 0,3 5 4 0,4 3 1 15,2 3 2-15,6 0 0 0,1 1 0 0,6 0 0 16,4-1 2-16,2 1-2 0,3-2 1 16,3-2 2-16,1-2-4 0,3-5 4 0,4 0-3 15,-3-5-3-15,4-4 0 0,-1-2-1 0,2-4 0 16,0-1 2-16,-4-4 2 0,0-4 2 0,-2-2 2 16,-2 0 4-16,-5-4 1 0,2-3 7 0,-5-3 2 15,-1-3 0-15,-1-1-2 0,1-1 0 0,-3-3-6 16,-1 0 3-16,-3-2-6 0,2-1-2 0,-4-1-2 15,-1 0-3-15,-1 2 3 0,0 2-4 16,0 6 1-16,0 2-1 0,-2 3 2 0,1 3-1 16,-2 3-2-16,3 1-1 0,0 0-3 0,-1 6 1 15,1 2 3-15,0 3 4 0,-1 0-1 16,1 4 3-16,0 0-2 0,0 2 0 0,0 2 1 16,0 0-1-16,2-2 1 0,4-1-3 0,-3 0 1 15,5-2-3-15,-1-1 1 0,-1-3 2 0,2-1-1 16,3-2 4-16,-2-1 1 0,1-2 0 15,3-2 2-15,-1-1 0 0,1-1-1 0,-2 0 3 16,-1-3 1-16,1-2 0 0,-3-2 2 0,-3 0-2 16,2 0 1-16,-4-2-2 0,3 0 4 15,-5 0-3-15,-1-3 1 0,0-1-5 0,-1 0-3 16,-7-2-3-16,-1-1-3 0,-1-1 1 0,-2-1-5 16,-1 0-2-16,-3-1-3 0,-2 0-5 0,-2-1-4 15,1 3 3-15,1 1-2 0,-1 3 9 0,1 3 5 16,0 3 1-16,6 3 8 0,1 2-4 0,4 2-1 15,4 0-4-15,1 0-8 0,1 3 2 16,1 2-1-16,0 1 4 0,4 0 7 0,5 0-2 16,2-1 0-16,5 1 2 0,0-1-3 0,4 0 5 15,0 0 1-15,5-1 0 0,-1 0 5 0,-2-2-5 16,3 0 2-16,-2 0-3 0,-1-2-1 16,-2 0 4-16,2 0 1 0,0-3 2 0,1 1 0 15,-2 0 3-15,1-1-2 0,-3 1 0 0,1 0 5 16,0-1 0-16,-4 2 2 0,3-1-1 15,-4 1-3-15,-2 1-7 0,-3 0-2 0,-6 0-2 16,2 0 1-16,-4 0 2 0,-2 0 7 0,0 0 1 16,-2 0 3-16,-4 3-4 0,2 2-3 15,-4 1-4-15,-1-1-1 0,0 4 2 0,4-1-2 16,-2 0 1-16,-1 1 1 0,5 1-2 0,-1 2-2 16,-1 0 2-16,4 2-3 0,0 1 2 0,0 0 2 15,1-1-2-15,0 0 2 0,1-2-1 0,4-1-3 16,2-2 0-16,1-1-4 0,0-2 0 0,2-1 2 15,2-2 2-15,0-2 3 0,0-1 0 0,3 0-1 16,0-3 0-16,1-3 0 0,3-1 3 16,1-1 0-16,2-1 0 0,0-3-2 0,-2 1-4 15,1-1 1-15,-3-1-2 0,-4 1 0 0,2-3-1 16,-5 1 0-16,-1-1 1 0,0-1-2 16,-5 1 1-16,1 1-1 0,-3 3 1 0,-3 1 3 15,0 3 2-15,0 3 1 0,-1 3-2 0,-3 1-3 16,-1 0-4-16,0 3 0 0,-4 4 0 15,2 2 4-15,-1 3 2 0,3 1 1 0,-3 0 1 16,1 2-2-16,3 0 1 0,1 2 2 0,-1-1 1 16,4 1 0-16,0-2 1 0,0-1-1 0,5-3 2 15,-1-1-1-15,4 0-4 0,1-3-1 16,0-2 2-16,2 0-2 0,1-3 6 0,0 0 1 16,1-2 0-16,3 0 3 0,-4-4-4 0,4-2 7 15,-3-1 0-15,0 0-2 0,2-2 3 0,-3 0-7 16,0-1 1-16,-4-1 1 0,4 0 0 0,-3-1-2 15,-1 0-1-15,-3 0-3 0,4-1 0 0,-2 1-1 16,-2-1-1-16,1 2 3 0,-3 3-4 0,3 1 4 16,-4 1-2-16,-1 2 0 0,-1 3 1 15,0 0-3-15,0 1 0 0,0 0-4 0,0 0 2 16,0 4-2-16,-1 0 3 0,-2 3 3 0,-3 1 0 16,2 0 1-16,-2 1-1 0,3 2 0 15,-2-1-3-15,3 1 3 0,0 1-1 0,1-2 2 16,1 1-1-16,0-1 2 0,2 0-1 0,4-2-1 15,-1-1 3-15,5 0-3 0,0-2 3 16,2-2-3-16,7 0 5 0,0-2 0 0,7-1 1 16,1 0 2-16,4-3-6 0,3-1 2 0,-2-2-3 15,0 0 0-15,-2-1-3 0,-1-1 2 0,-5-3-1 16,-2-1 2-16,-3-2-1 0,-2-1 0 16,-6-3 2-16,-3 0-2 0,-3-4 1 0,-3-2-6 15,2-3-1-15,-4-3-5 0,0 0-4 0,0-4-8 16,0-2-5-16,-6-1-3 0,1-1-2 0,-2 3 9 15,-2 2 6-15,0 7 11 0,-2 5 6 0,2 7 8 16,0 5 5-16,2 7-1 0,-1 2 4 0,-1 2-8 16,0 8 2-16,-3 4-3 0,2 6 3 15,-1 4 0-15,-1 4-1 0,-2 3 6 0,2 5 0 16,0-1-3-16,-2 3-4 0,-1 0-2 0,2-1-8 16,-2-1 5-16,9-3-2 0,0-3-2 0,6-3-2 15,2-2-9-15,11-3-3 0,8-1-3 16,6-2 5-16,12-3-13 0,11-1-15 15,3-3-33-15,8-3-52 0,7-2-91 0,0-3-164 16,-16 0-224-16,-17-3-872 0</inkml:trace>
  <inkml:trace contextRef="#ctx0" brushRef="#br0" timeOffset="138782.1">20007 11561 2446 0,'0'0'-135'0,"0"0"60"0,0 0 53 0,0 0 84 15,0 0-7-15,0 0-31 0,0 0-14 16,115-70-3-16,-84 49 0 0,-1 0 0 0,-3 0 12 16,-5-3 10-16,-3 2 9 0,-6-2 2 0,-2-1-2 15,-3 0-10-15,-5-1-3 0,-3 0-9 0,0-2-6 16,-1 1-3-16,-6-3-6 0,-6 3 3 0,2 2-2 16,-3 3 4-16,-4 5 3 0,-1 3 2 15,0 6 0-15,-2 5-3 0,0 3-2 0,1 6-5 16,-1 7 3-16,-1 6 0 0,2 3 3 0,1 6-1 15,1 4 3-15,7 5 2 0,4 1 0 0,4 2 0 16,3 0-4-16,7 2 0 0,4-3-5 0,9-2 2 16,1-2-2-16,6-6-3 0,1-1 2 0,8-3-2 15,2-1 1-15,3-5 2 0,3-2-1 16,-2-3-1-16,0-3 1 0,0-6 1 0,-6-2-2 16,-4-3 1-16,-6-1 1 0,-5-6 1 0,-4-4 0 15,-3-2 6-15,-2-1 0 0,-3-2 2 16,-1-3 4-16,-3-2-1 0,1 0 0 0,-3-4-4 15,-2 0-3-15,2-3-3 0,0 1-2 16,-1-2-1-16,0 3 1 0,1 1 0 0,0 5 0 16,-1 7 2-16,0 3 3 0,-2 4 2 0,1 5-3 15,-1 1 2-15,0 3-5 0,0 6 4 0,0 5 2 16,0 4-3-16,-1 5 4 0,-3 0-5 0,0 3-3 16,0 0 0-16,1 1 0 0,-1-2 0 0,3 0 3 15,1 0-2-15,0-2 2 0,3-1-2 16,3-4-3-16,2-1 2 0,2-3-4 0,0-2 4 15,1-4 0-15,2-2 0 0,0-4 2 0,2-2 0 16,-3 0 1-16,5-6-3 0,-4-2 2 0,3-2-3 16,-2-2 2-16,-3-1 0 0,5 0-2 15,-5-2 0-15,1-2 0 0,-2 0-1 0,-2 0 0 16,0-3-3-16,-1 0-3 0,0-2 5 0,-1-1-5 16,0 0 4-16,2-2-1 0,-4 4-1 0,2 1 3 15,-3 4-2-15,-1 4 3 0,-1 4 0 0,-1 5-1 16,0 3-2-16,0 0-2 0,0 2-1 15,-3 6-1-15,-2 5 5 0,-3 3 3 16,-1 3 2-16,0 1 4 0,3 2-2 0,1 0-3 0,2 0 2 16,0-1-3-16,0-1 0 0,3 0 3 15,0-3-5-15,4-1 4 0,2-1-7 0,1-2 0 16,2-3 1-16,3 0-7 0,-1-5 10 0,1-2-1 16,5 0 1-16,-4-3 5 0,5-1-5 0,-3-5-2 15,3-2 0-15,0-1-1 0,0-2 2 16,0-1 1-16,0-2-1 0,-2 0 4 0,-3 0-5 15,4-2 2-15,-4-1-2 0,-1-1-4 0,0-2 3 16,-2-2 2-16,-1-1 2 0,0-1 1 0,-2 2 0 16,-4 4-1-16,3 1 3 0,-5 6 4 0,-1 4 7 15,0 3 5-15,0 2 6 0,-1 2-4 0,-5 2-3 16,2 5-4-16,-2 4-5 0,-1 4 4 16,2 3 1-16,-1 2 0 0,2 0-2 15,-1 3-3-15,2-2-2 0,1 0-4 0,1 0 0 0,1-3-4 16,0-1 0-16,1 0-2 0,4-3-9 15,1-1-11-15,3-1-20 0,0-3-26 16,2-2-36-16,2-4-56 0,3 0-91 0,-1-3-222 16,-3 0-160-16,-4 0-798 0</inkml:trace>
  <inkml:trace contextRef="#ctx0" brushRef="#br0" timeOffset="138946.66">21233 11080 2327 0,'0'0'84'16,"0"0"-4"-16,0 0 0 0,0 0-3 0,0 0-41 16,0 0-47-16,0 0-32 0,0 0-46 15,0 0-84-15,0 0-116 0,0 0-202 0,0 0-51 16,0 0-504-16</inkml:trace>
  <inkml:trace contextRef="#ctx0" brushRef="#br0" timeOffset="139339.12">22051 11013 2606 0,'0'0'34'0,"0"0"21"0,0 0 10 15,0 0-3-15,0 0-26 0,0 0-22 0,-139-34-3 16,107 39 3-16,3 3-6 0,-3 3 0 15,3 0-5-15,2 3 6 0,1 2-2 0,4 0 5 16,6 3 0-16,3 0-3 0,7 2-2 0,5 0-7 16,1 0 3-16,11 3-3 0,5-1 1 0,5-1-2 15,4 1-2-15,4-2-2 0,2 1-3 16,3 0 0-16,0-1-3 0,0 1 0 0,-1-1 0 16,-3-2 4-16,-3-1-2 0,-2 0 1 0,-3-1 3 15,-1 0 1-15,-1 1 3 0,-3-4 0 16,-1 0 1-16,-6-1 2 0,-4-3 0 0,-5 0 1 15,-1-2 5-15,-5-1-1 0,-5-1 7 0,-4-1 2 16,-3-2-3-16,-4 1 4 0,-1-2-4 0,-3 0-2 16,0 1 0-16,-3-2-3 0,3 1-3 15,-2-1-3-15,5 2-3 0,1-1-7 0,2-1-9 16,4 0-28-16,0 1-38 0,5-1-60 0,1-1-76 16,2 1-183-16,4-1-218 0,1 0-822 0</inkml:trace>
  <inkml:trace contextRef="#ctx0" brushRef="#br0" timeOffset="140415.57">22399 11600 2655 0,'0'0'-9'0,"0"0"5"15,0 0 22-15,0 0 4 0,0 0-21 0,0 0-6 16,0 0 2-16,-123-22-3 0,106 31 6 0,3 3 1 16,2 3 4-16,5 2 1 0,2 4 4 15,5 2-1-15,0 0 1 0,6 0 1 0,5 0-5 16,4-1 1-16,-1-2-5 0,6 1 0 0,-1-1-1 16,1-3-2-16,2-1 1 0,1-3-2 0,-1-3 0 15,1-2 1-15,-1-4 2 0,1-3 0 0,-4-1 3 16,-1-1 1-16,-4-6 1 0,1-3 5 0,-5-2 1 15,-1-1 4-15,-3-3 0 0,-4-1-3 0,-2-3-4 16,0 0-3-16,0-2-5 0,-6-3 2 16,-1 2-2-16,-3-4-3 0,0-1 2 0,-5 1-5 15,1 0 1-15,-1 1 0 0,-1 3-3 0,-1 1-3 16,0 3-3-16,-1 5-1 0,2 2 2 16,2 5 2-16,4 5-1 0,-1 2 0 0,2 2-5 15,1 6 2-15,3 2-2 0,-2 1 5 0,6 1 1 16,-1 4 2-16,2 0 2 0,3 1-2 0,6 0 6 15,-1 1-4-15,4-3 6 0,0-1 0 16,3-1 0-16,0-1 2 0,2-3-2 0,0-2 2 16,0-1 3-16,2-2 3 0,-1-2 0 0,0-2 4 15,-1 0-2-15,-1-5 2 0,1 0-1 16,-2-2-1-16,-1-1 2 0,0-1 0 0,1 0 3 16,-1-3-2-16,1 0 2 0,-3 1-5 0,3 0-2 15,1-2-4-15,-1 0-2 0,0 0 0 0,-2 1-1 16,2 3 0-16,-4 2 0 0,0 2 1 0,-4 3 1 15,0 2 5-15,-2 0 0 0,-1 6 7 0,-3 2 1 16,-1 2 3-16,0 2 5 0,-1 3-5 16,-3 2-1-16,-3-1-5 0,2 1-4 0,-1 2 0 15,-1-2-4-15,6 2-2 0,-2-3-1 0,3 2-5 16,0-3-4-16,6 0-7 0,3-2-11 0,1 0-15 16,5-1-14-16,-3-1-18 0,5-2-21 15,0 1-22-15,2-3-27 0,-1-2-32 0,4 0-27 16,-1-2-25-16,-1-1-19 0,1-1-13 0,0-1 9 15,-2 0 37-15,-1-1 45 0,-2-4 59 16,-1-1 50-16,-2-1 31 0,-1-2 25 0,0-2 26 16,-1 0 29-16,-4-1 58 0,-1-4 46 0,1 1 27 15,-5 0 16-15,1-3-18 0,-3 1-2 0,0 0-8 16,-5 2-13-16,-4 2-20 0,-1 1-35 16,-1 3-24-16,1 1-23 0,-2 4-20 0,-1 0-4 15,-1 4-5-15,2 0-4 0,-1 5 2 0,0 3-6 16,0 2 2-16,1 4-2 0,2 1-1 0,0 2 4 15,-1-1 1-15,2 2 7 0,1-2 1 0,5 0 3 16,-1-2-3-16,3 0-6 0,1-3-7 16,1-1-7-16,5-2-2 0,4-2-3 0,4-2 1 15,0-3 0-15,3-1 0 0,0 0-1 0,2-6-1 16,0-1-2-16,-1-1-1 0,1-2 3 16,-3-3 1-16,2-2 5 0,-3-2-1 0,0-1 0 15,-3-3-3-15,-1-4 0 0,2 1-3 0,-2-4-3 16,-1 0-1-16,0-3-4 0,-1-3-3 0,-3-1-2 15,5-3-3-15,-2-3-4 0,-2-1-4 0,-1-2-2 16,2 0 0-16,-3 2 4 0,-1 3 5 16,-2 3 6-16,-2 7 0 0,0 7 10 0,0 7 2 15,0 5 6-15,-2 7 2 0,-3 3-6 0,0 6 0 16,-5 6-1-16,1 7 3 0,-2 6 8 16,-2 3 2-16,2 6 3 0,0 3 5 0,-2 3-2 15,3 2 4-15,2 2 3 0,-1 0-4 0,4-1 2 16,4-2-9-16,1 0-7 0,1-4-6 0,9 0-9 15,0-2-4-15,4-3-12 0,2-3-16 0,3-5-27 16,1-2-37-16,1-4-47 0,-3-2-77 0,4-3-133 16,-8-4-217-16,-4-3-609 0</inkml:trace>
  <inkml:trace contextRef="#ctx0" brushRef="#br0" timeOffset="140719.04">23608 11389 2109 0,'0'0'37'0,"0"0"25"0,0 0 28 0,0 0 28 15,0 0 1-15,0 0-28 0,0 0-6 0,0 0-13 16,-28 132-17-16,25-106-7 0,-2 2-5 16,0 1-4-16,0-2-11 0,1 0-9 0,3-1-10 0,0-2-5 15,1-2-6-15,1-2-9 0,4-3-20 16,3-2-34-16,4-1-51 0,4-3-81 0,1 0-117 16,6-3-220-16,-8-2-67 0,0-3-556 15</inkml:trace>
  <inkml:trace contextRef="#ctx0" brushRef="#br0" timeOffset="141214.87">23884 11585 1496 0,'0'0'481'0,"0"0"-410"16,0 0-3-16,0 0-1 0,0 0-31 15,0 0-11-15,0 0-1 0,0 0 3 0,0 0-5 16,0 0-9-16,0 0-5 0,0 0-2 0,0 0-5 15,0 0 2-15,15 81 1 0,-8-69-3 0,1-1 7 16,1-3-6-16,-2-1-1 0,3-1 3 0,-1-3-1 16,-2-2 8-16,2 0 2 0,1-1 4 15,-1 0 0-15,1-3 1 0,0-2 0 0,-1-1 6 16,-2-1 0-16,3-1 4 0,-3-1 2 0,1-1-5 16,0 0 2-16,-1-1-5 0,-1 1-1 0,-2-1-4 15,0 3-1-15,-3 2-7 0,0 1-1 16,-1 2-1-16,0 1-6 0,0 2-2 0,0 0-6 15,0 3 1-15,0 3-1 0,0 1 6 16,-2 4 2-16,-2 0-1 0,1 1 0 0,2 1-3 16,1 0 0-16,0 0-3 0,0-2 0 0,1 1-4 15,4-2-1-15,0-1 1 0,2-1-2 0,0-2 3 16,0-2 1-16,1-2 2 0,1-1 3 0,3-1 3 16,-2 0 0-16,1-1 3 0,1-4 0 0,0 1 2 15,0-3 2-15,0 1 2 0,-2-1 6 16,1 2 4-16,-2 0 5 0,-1-1 8 0,0 2 4 15,-1-1-3-15,1 1-2 0,-4 2-4 0,2 0-4 16,-4 2 1-16,4 0-6 0,-2 0-6 0,-2 0-8 16,2 3-2-16,0 3-2 0,-3 0-4 15,2 1-3-15,-2 0-10 0,0 0-20 0,-1-1-36 16,0 0-46-16,0 1-77 0,0 0-144 0,2 0-226 16,-2-2-367-16,0-2 282 0</inkml:trace>
  <inkml:trace contextRef="#ctx0" brushRef="#br0" timeOffset="141397.37">24402 11765 1568 0,'0'0'269'0,"0"0"-164"16,0 0 36-16,0 0 11 0,0 0-41 0,0 0-10 16,0 0-9-16,0 0-25 0,0 0-14 0,0 0-11 15,17 129-7-15,-17-110-5 0,0 1-14 0,-3 0-10 16,0-2-21-16,2-1-36 0,0-2-39 15,0 0-84-15,1-3-109 0,0 0-196 0,0-4-93 16,0-3-552-16</inkml:trace>
  <inkml:trace contextRef="#ctx0" brushRef="#br0" timeOffset="141817.97">24606 11623 1678 0,'0'0'174'0,"0"0"-9"16,0 0 11-16,0 0-38 0,0 0-41 0,0 0-9 15,0 0-9-15,0 0-20 0,0 0-16 0,0 0-12 16,0 0-8-16,0 0-6 0,0 0-8 0,94 98 0 16,-96-83-4-16,0-1 2 0,0 0-2 0,-2-3 2 15,0-1-3-15,3-1 2 0,0-2 3 0,0-2-1 16,1-3 3-16,0 0 8 0,0-2 8 15,1 0 5-15,2-3 0 0,4-4-10 0,-1-1-11 16,1-1-3-16,2-1-1 0,0-1-1 0,-1 0 1 16,0-1-3-16,0 1-3 0,2-2 3 0,2 2-4 15,1-2 2-15,1-1 0 0,-2 2-3 0,3 0 5 16,-3 3-5-16,-1 1 0 0,-1 3 1 16,-1 4-5-16,-1 1 4 0,-5 0 3 0,2 3 1 15,-3 3 4-15,0 5 2 0,-1-1 0 16,-1 5 4-16,0-1-6 0,-3 1 4 0,-1 0-3 15,2 1-1-15,1-1 1 0,-1 0-4 0,2 0-4 16,-1-3-2-16,1 1-5 0,0-1-9 16,1-3-11-16,2-2-31 0,3-1-53 0,2-4-67 0,-2 1-105 15,2-3-253-15,-4 0-118 0,2 0-589 0</inkml:trace>
  <inkml:trace contextRef="#ctx0" brushRef="#br0" timeOffset="142054.73">25042 11378 1085 0,'0'0'495'0,"0"0"-246"16,0 0 4-16,0 0-13 0,0 0-62 0,0 0-29 16,0 0-13-16,54 124-23 0,-54-94-28 0,0 0-18 15,0 4-17-15,0 0-9 0,-2 1-13 0,0 3-4 16,0-1-3-16,0 2-5 0,0-1-4 15,-1-2-7-15,1 1-3 0,-3-2-7 0,-2-3-2 16,-2 0-11-16,-1-2-12 0,-5-2-17 0,0-3-22 16,-4-3-34-16,1-2-46 0,-4-5-77 15,0 0-228-15,7-3-208 0,2-6-814 0</inkml:trace>
  <inkml:trace contextRef="#ctx0" brushRef="#br0" timeOffset="142707.04">15030 12479 2502 0,'0'0'-22'0,"0"0"27"16,0 0 56-16,0 0 0 0,-126 58-7 0,108-34-18 15,1 5-13-15,4 2 5 0,2 3 4 0,6 0 1 16,3-1-5-16,2 0-10 0,0-2-8 0,6-1-9 16,3 2-1-16,-1-4-4 0,4 0-3 15,1-4-10-15,0-4-21 0,5-3-27 0,1-2-38 16,3-4-68-16,1-2-85 0,3-4-182 0,-7-2-84 16,-4-2-727-16</inkml:trace>
  <inkml:trace contextRef="#ctx0" brushRef="#br0" timeOffset="142883.51">15307 12634 2525 0,'0'0'-43'0,"0"0"28"16,0 0 65-16,0 0 4 0,0 0-18 0,0 0-32 15,0 0-12-15,132-38-13 0,-110 38-18 0,1 0-32 16,-2 0-69-16,-5 4-108 0,1 2-183 0,-7 0-74 15,-6-3-643-15</inkml:trace>
  <inkml:trace contextRef="#ctx0" brushRef="#br0" timeOffset="143033.12">15336 12797 1728 0,'0'0'308'0,"0"0"-325"15,0 0 29-15,0 0 71 0,0 0-1 16,0 0-19-16,0 0-21 0,118-3-3 0,-85-4-9 15,0-2-11-15,2 0-15 0,1 0-39 0,-2 0-92 16,-2 1-183-16,-7 2-206 0,-10 3-871 16</inkml:trace>
  <inkml:trace contextRef="#ctx0" brushRef="#br0" timeOffset="144481.65">15867 12634 2662 0,'0'0'-2'0,"0"0"31"0,0 0 58 0,0 0 5 15,0 0-34-15,0 0-21 0,119-120-4 16,-90 111-4-16,1 3-2 0,-2 1-7 0,-2 4-6 16,-1 1 0-16,-3 4-9 0,-4 6-4 0,-2 4-4 15,-5 3-4-15,-3 2 0 0,-1 2-1 16,-4 0-2-16,-3 1-1 0,0 0-4 0,-2-3 0 15,-5 0 0-15,5-4 2 0,-4-2 3 16,3-1 2-16,0-4 5 0,1-2 1 0,2-2-1 16,0-3-2-16,1-1 1 0,4 0 4 0,1-5 5 15,0-4 2-15,5-2-1 0,1-3-2 0,0 0-2 16,2-2 2-16,-2-1-1 0,4 2 2 0,-3-4-2 16,3 2-2-16,-2 0 1 0,4 2-1 15,-5 2-5-15,2 2-1 0,-1 4 1 0,-1 3-1 16,0 1 6-16,-2 3-3 0,0 0-2 0,-2 3 2 15,-3 2-4-15,3 4 3 0,-4 1-1 0,0 2 2 16,-1 1 0-16,-2-1 1 0,1 2 0 0,-2 1 2 16,-1-1-3-16,0-2 2 0,0 2 0 0,0-2 0 15,0-1 2-15,0 0-1 0,0-3 1 16,1-2 0-16,3-1 2 0,-3-2 0 0,3 0 1 16,-1-3 4-16,3 0 4 0,-2 0 4 0,3-6 0 15,4-1 0-15,0-4-6 0,0-1 0 16,2-2-4-16,0 0 1 0,-3 0 2 15,2 0-3-15,-2-1 1 0,1-2-4 0,0 1-2 16,-1 0 0-16,3 0-2 0,-1 2 1 0,0 3 2 16,0 2-4-16,-3 3-2 0,-2 1 1 0,1 4-5 15,-1 0 3-15,-2 1-3 0,1 0-1 0,-1 0 1 16,1 5-2-16,-1 0 1 0,0 2 1 0,-1 1 2 16,0 1 2-16,-2 2 1 0,2 2 1 0,-1-1 3 15,-1 2-3-15,0 0-1 0,-1 1 1 16,-1 0-3-16,1-2 4 0,1 2 0 0,2-2 0 15,-2 1-2-15,4-3 2 0,-1 1 3 0,3-1 1 16,4-1 2-16,2-2 0 0,2 0 0 0,3-2-2 16,1-3 4-16,1-1-5 0,2-2 0 0,0 0 0 15,2 0-1-15,1-4 1 0,-1-2 0 16,-3-1 1-16,3-1-4 0,-4 0 7 0,-2-1-3 16,-4-2 1-16,0 0 1 0,-3-2-1 15,-2 1 1-15,-2-4 0 0,-3 2 2 0,0-4-3 16,-5 3 2-16,0-1-3 0,0 2 1 0,-5 0-2 15,-5 1 0-15,2 3 4 0,0 4-1 16,-1 0 1-16,0 4-2 0,0 2-2 0,0 0-5 16,-2 3 4-16,0 5 1 0,1 1-1 0,-1 4 4 15,2 1-6-15,2 1 2 0,1 1-4 0,1 1 0 16,3 3 2-16,-1-3-1 0,2 2 2 0,1-3-3 16,0-2-4-16,0 0-6 0,4-2-10 0,0-3-21 15,5-1-5-15,0-2-8 0,3-2-2 0,7 0 21 16,2-1 8-16,8-2 0 0,2 1-24 15,4-2-24-15,3 0-29 0,2 0-23 0,4 0-3 16,1-2-1-16,0 2 13 0,2-1 25 0,1 0 26 16,-5 0 18-16,-1-1 18 0,-2-1 14 0,-4 0 11 15,-1-1 12-15,-4-1 10 0,-4-2 13 16,-5 0 19-16,-6-1 30 0,-3-3 26 0,-9 1 20 16,-4-1 7-16,-4-1-4 0,-11 0-15 15,1 0-12-15,-7 1-13 0,-5 3-12 0,2 1-7 16,-3 1-10-16,0 1-8 0,1 5-13 0,1 0-11 15,1 0-8-15,5 5-5 0,3 2-2 0,0 0-1 16,4 2-2-16,2 1-1 0,1 1 0 16,3 0-3-16,1 2 0 0,2 0-1 0,1 0 0 15,2 0-1-15,0-1 1 0,6-2 0 0,4-2-4 16,2-3 2-16,3 0-3 0,1-4 1 0,3-1 1 16,1-1-1-16,1-6 3 0,2-2-1 0,0-2 2 15,-1-2 0-15,0-1-1 0,0-2 1 0,0-1 0 16,-1-2 1-16,0-1 3 0,-2-1-1 15,-2-3 1-15,-1 0 3 0,-2-3-3 0,-2 1 0 16,3-4-4-16,-3-2 1 0,0-4-3 0,2-1 0 16,0-1-1-16,-1 0 0 0,-3 2 0 0,-1 5-1 15,0 4 5-15,-6 6-4 0,0 5 4 16,-3 5 0-16,0 7 1 0,-3 3 0 0,-1 1-4 16,-4 10 1-16,-3 3 0 0,-1 7 1 0,-4 4 0 15,5 1 1-15,-2 4-5 0,5 0 5 16,0 4 1-16,4 0-3 0,-3 1 5 0,6-1-3 15,0-1 4-15,1-2 1 0,0-3-3 0,1-2 2 16,8-5-5-16,1-1-1 0,1-4 0 16,8-2-2-16,1-5-1 0,0-5 2 0,3-1-4 15,-1-2 2-15,3-1-2 0,-5-6-2 0,0-1 0 16,-4-2-1-16,2-2 5 0,-2-1 2 0,-2 0 3 16,-3-1-2-16,1-1 0 0,-2 0 1 0,-1 0-3 15,0 0 2-15,-2-1 0 0,-3 0 1 0,-1 3 5 16,1 2 4-16,-3 3 2 0,-1 3 9 0,0 3 0 15,-1 2 2-15,-4 0-2 0,2 3-8 16,-3 6 1-16,2 3-4 0,-5 3 1 0,6 1 2 16,-3 1-8-16,4 1 1 0,0 0-1 0,-1-1-3 15,1 1 2-15,2-4-6 0,0 1-7 16,0-2-9-16,0-1-18 0,2-4-15 0,2-4-22 16,2-1-31-16,0 0-25 0,10-3-22 0,-2 0-17 15,7-1-116-15,-4-3-282 0,-6 2-684 0</inkml:trace>
  <inkml:trace contextRef="#ctx0" brushRef="#br0" timeOffset="144624.79">18281 12275 2143 0,'0'0'197'16,"0"0"-41"-16,0 0-7 0,0 0-51 0,0 0-64 16,0 0-39-16,0 0-15 0,0 0-19 15,0 0-36-15,0 0-55 0,0 0-75 0,0 0-135 16,0 0-163-16,0 0-5 0,12 8-444 0</inkml:trace>
  <inkml:trace contextRef="#ctx0" brushRef="#br0" timeOffset="145402.72">18588 12519 1957 0,'0'0'187'0,"0"0"13"0,0 0 27 16,0 0-51-16,0 0-58 0,0 0-16 15,0 0-21-15,0 0-19 0,0 0-16 0,0 0-11 16,0 0-5-16,0 0-8 0,0 0-5 0,0 0-8 16,-92-71-3-16,73 71-3 0,3 5-4 0,-3 1 3 15,0 2-3-15,0 1 2 0,1 1-1 16,4 2 3-16,1 1-1 0,0 1 1 0,5-1 0 16,3 2-4-16,3 0-2 0,2 0-3 0,0 0 0 15,3-1-1-15,4 1 2 0,2-2-3 0,1-2 1 16,3-1-2-16,-2-3-1 0,6-1 5 0,-3-2-1 15,5-4 3-15,-1 0 0 0,2-3 2 0,0-3 1 16,0-3 2-16,0-1-2 0,-2-3 1 16,0-1 0-16,2-1-4 0,-2-1 4 0,-3 0-1 15,1-1 1-15,-4-2 1 0,-2 2 2 0,1 1-3 16,-4 1 2-16,-4 1 1 0,3 3-2 16,-4 3 3-16,-1 2 0 0,-1 4-3 0,0 2-3 15,0 0-2-15,0 1-2 0,0 6 5 16,0 2-2-16,0 2 2 0,-1 3 1 0,0 1-3 15,1 2 3-15,0-1-2 0,0 2 1 0,1-1-1 16,2 0-2-16,3-1 1 0,-2-2 0 0,3 0 0 16,-3-3 2-16,3-1-1 0,1-2 0 0,2-3 5 15,0-2-4-15,1-2 2 0,0-1 0 16,1-2 1-16,1-4-1 0,2-2 0 0,-3-1 0 16,1-1-2-16,3-1 4 0,-5-2-1 0,0 2 5 15,0-2-3-15,1 0 4 0,2-1-1 0,-1 0-4 16,-1 0 0-16,4 0-4 0,-2 3-1 0,2 2 0 15,-4 0 2-15,0 5 0 0,-3 1-1 0,-1 2 0 16,-3 1-2-16,2 1 0 0,-4 4 0 0,3 3 2 16,-5 2-5-16,0 0 6 0,-1 1-1 15,0 2 0-15,0 1 2 0,-2 0-4 0,-4-1 2 16,5 0-2-16,-1-2 2 0,1 1 1 0,1 0-1 16,0-3 1-16,0-1 4 0,0-3-5 15,3 0 1-15,4-3 1 0,-1-2-7 0,6 0 12 16,-1-1-3-16,0-5 3 0,1-2 6 0,0 0-2 15,-1-3 4-15,4-2 3 0,-4 3-3 16,-1-2 4-16,2 0 1 0,-2 0-5 0,0 0 5 16,2-1-11-16,-1 1-2 0,-1 2 0 0,5 2-5 15,-3 1 5-15,0 3-3 0,-1 1 0 0,-1 2-1 16,1 1 1-16,-2 0-1 0,0 1-1 16,1 5 2-16,-5 1 2 0,3 3 4 0,0 2-2 15,1 0 3-15,0 2-5 0,2 1-4 0,2 1-1 16,0 0-3-16,5 3-4 0,0-1-9 0,2 1-15 15,1-1-24-15,1 0-23 0,1-2-45 0,5 1-52 16,1-3-112-16,-7-4-284 0,-6-3-777 0</inkml:trace>
  <inkml:trace contextRef="#ctx0" brushRef="#br0" timeOffset="146182.4">19794 12735 1243 0,'0'0'391'0,"0"0"-306"0,0 0 41 15,0 0 47-15,0 0 0 0,0 0-47 0,0 0-38 16,0 0-13-16,0 0-4 0,0 0-8 0,0 0-6 16,0 0-3-16,50-95-4 0,-40 76-9 0,-4 2-6 15,2-2-8-15,-2 2-4 0,-5 0-3 16,-1-1-2-16,0 4 0 0,-7 0-1 0,-1 2 1 16,-2 3-3-16,-2 2-2 0,1 3-5 0,-5 4-3 15,-2 0-4-15,-1 5-2 0,-3 4 0 16,-2 2-1-16,5 2 4 0,2 2-1 0,0 0 0 15,5 4 1-15,1 0-1 0,3 0-2 0,2 1 4 16,4-1-1-16,2-1-3 0,5-1 3 16,5-3-4-16,2-3 1 0,2-2 1 0,4-1-2 15,0-3 1-15,2-3 2 0,0-2 1 0,-1 0 0 16,1-1 2-16,-5-4-3 0,3-2 3 0,-6 0-2 16,1 1 4-16,-4-1 2 0,0 1 2 0,-1 2 5 15,-5 0 1-15,4 1-2 0,-3 0-3 0,4 2-4 16,2 1-3-16,1 0-1 0,3 0-1 0,1 2-1 15,3 2-7-15,-1 2 1 0,1-2-7 16,2 2-13-16,0 0-16 0,1-1-39 0,-1 2-51 16,1 0-80-16,2 0-153 0,-7-1-254 0,-5-3-858 0</inkml:trace>
  <inkml:trace contextRef="#ctx0" brushRef="#br0" timeOffset="146564.25">20433 12599 2597 0,'0'0'55'0,"0"0"18"0,0 0 18 0,0 0 6 15,0 0-28-15,0 0-23 0,124-79-6 16,-98 77-2-16,1 2-11 0,1 0-5 0,1 5 1 16,-5 3-4-16,0 2-2 0,-1 1-4 0,-6 2-5 15,-1 0-3-15,-5-1-2 0,-1 1-4 0,-3-2 2 16,-4 2-10-16,-3-3 6 0,0 0 0 0,-6 0-6 15,-4-1 12-15,-1-1-16 0,-3-2 2 16,-2 0 1-16,1-3-4 0,0-2 7 0,2-1 2 16,0 0 4-16,3-1 3 0,0-5-1 0,2-2 0 15,6-2-2-15,1-2-10 0,1 0 7 0,2-2 0 16,6-1 0-16,3 0 10 0,1-1-8 16,6 0 2-16,0-2-1 0,4 1 0 0,0 1 2 15,-1 2 2-15,0 1-1 0,2 3 3 16,0 2 0-16,-3 4-1 0,-1 3 4 0,-3 1-7 15,2 0 7-15,-5 2-2 0,1 4-1 0,-1 1 3 16,-2 3-6-16,-1-1-2 0,-2 1-1 0,-1 2 1 16,1-2-5-16,-4 1-1 0,1 0-12 0,-3-3-27 15,3-1-48-15,-2-1-79 0,1-1-125 16,1-3-280-16,-2-1-644 0</inkml:trace>
  <inkml:trace contextRef="#ctx0" brushRef="#br0" timeOffset="146718.34">20852 12139 2303 0,'0'0'80'0,"0"0"-88"0,0 0-10 0,0 0-17 16,0 0-69-16,0 0-113 0,0 0-166 16,0 0-98-16,0 0 36 0,0 0-247 0</inkml:trace>
  <inkml:trace contextRef="#ctx0" brushRef="#br0" timeOffset="146881.91">20692 12751 1778 0,'0'0'296'0,"0"0"-75"15,0 0-5-15,0 0-45 0,-97 130-62 0,83-108-43 16,3 0-20-16,1-3-11 0,5 0-18 0,-1-2-9 16,1-2-8-16,3-2-7 0,2-3-18 15,2-2-38-15,4-1-46 0,3-3-73 0,2-3-115 16,6-1-211-16,-6 0-73 0,-3 0-610 0</inkml:trace>
  <inkml:trace contextRef="#ctx0" brushRef="#br0" timeOffset="148348.28">21017 12698 2261 0,'0'0'93'0,"0"0"3"0,0 0 12 0,0 0-4 15,60-122-43-15,-41 94-13 0,3 0-3 16,2-2-7-16,2 1-8 0,1 3 1 0,-3 3 2 16,2 4-1-16,-3 5 1 0,-1 6-6 0,-3 5-6 15,0 3-6-15,-6 3-6 0,0 6-3 0,-5 5 0 16,-2 4-3-16,-5 1-1 0,-1 3 0 16,-1 1-8-16,-5 1 3 0,3-1-5 0,-2 1 3 15,3 0 3-15,1-3-2 0,1-1-2 0,0 0-1 16,6-4 0-16,-1-2 1 0,4-2 3 0,2-4-1 15,-1-2 4-15,2-3-1 0,2-3 2 0,0 0 1 16,1-2-2-16,1-6 1 0,3-1-2 0,-2-2 2 16,0 0 1-16,-1-2 1 0,-1-2-2 15,-1 1 1-15,0 0 0 0,-2-1-4 0,4-2 4 16,-4 0-4-16,1-1 0 0,-2-2 1 0,1 0 4 16,-1 1-1-16,-1 1 3 0,-4 1-3 0,1 3-4 15,-3 6 4-15,-2 2-4 0,0 2 3 16,-2 4 0-16,0 0-1 0,-2 3 2 15,-3 4-2-15,1 1-2 0,-3 4 2 0,1 2-2 16,0 1 2-16,0 1 0 0,0 0-3 0,4 0 3 16,-1 1-4-16,3-2 1 0,0 0 1 0,2-1-2 15,4-1 3-15,4-2 1 0,0-1 1 0,2-4 2 16,2 0-1-16,5-1-2 0,-3-4 0 16,1-1-1-16,-1 0 1 0,3-2 3 0,-2-4-2 15,-2-1 3-15,1-1-3 0,0-1 1 0,-5 0 1 16,1 0-1-16,-1-2 4 0,-3 1-1 0,0-1 1 15,0 0-3-15,-1-1 0 0,-1 1-4 0,-2-1 5 16,0 1 0-16,-2 0-1 0,1 2 0 0,-1 1-4 16,-1 4-1-16,0 1-1 0,-1 3-2 15,1 0-1-15,1 0-2 0,-2 5 4 0,1 3 3 16,0 0 2-16,-1 2-2 0,0 1 0 0,0 1-2 16,0 1 1-16,0 1 2 0,0 1 1 0,3-1 1 15,2 0-1-15,0-2 2 0,1-1 1 16,4 0 0-16,0-3-1 0,3-1-1 0,4 0 3 15,2-2 4-15,2-3-1 0,5-1 2 0,1 0-3 16,2-1-1-16,2 0 1 0,-1-2-2 16,1-2 2-16,-1 1-2 0,-3-3 1 0,-3 0-1 15,-3-2-1-15,-1 0-2 0,-3-2-2 0,-4-3 0 16,-6-2 0-16,-1-2 0 0,-2-1 1 0,-1-2-2 16,-2-3 0-16,-1-2-1 0,0-3-4 15,0-2-4-15,-1-1-6 0,-2 0-5 0,-3-2 2 16,3 4-3-16,-3 1 2 0,-1 4 1 0,0 3 4 15,-2 6 7-15,0 5 3 0,0 4 4 0,-2 4-2 16,4 2-2-16,-3 6 1 0,-4 5 0 16,4 5 2-16,-2 5 2 0,1 2 1 0,3 3 1 15,0 3 4-15,4 1 2 0,3 1 2 0,1 0-1 0,3-1 2 16,4-1-6-16,3-2 3 0,4-1-4 16,1-2-2-16,1-3 3 0,1-3-3 0,2-2 0 15,-1-4 0-15,0-2 0 0,1-3 0 0,-2-1 3 16,1-3 2-16,-3-3 2 15,1 0-1-15,-2 0 2 0,-3-4-3 0,0-2-2 16,0-1 1-16,-1-1-3 0,-1-1-1 0,0-1 1 16,-3-1-1-16,1-2-1 0,1-1-1 0,-3 0 1 15,0-2-2-15,0-1 2 0,1 0 0 0,0 0-1 16,-2 2-3-16,1 1-1 0,-1 2 2 0,-2 5-1 16,0 2 6-16,0 3-3 0,-2 2 1 0,0 0-3 15,0 0-1-15,-2 5 1 0,-2 1-1 16,-1 3 3-16,0 3 2 0,-2 2-1 0,1 0-2 15,2 1 0-15,1 2-5 0,2-2 4 0,1 1 3 16,0-1 1-16,1-1 3 0,4 0-5 0,2-3 2 16,1-2-3-16,2-1 2 0,1-2 2 15,0-2-1-15,3 0 1 0,1-3 5 0,5 0-5 16,-3-1 1-16,5 0 1 0,-1-1-9 0,1-4 5 16,-1 1-1-16,-1-1 0 0,-1-2 3 0,-3 0-2 15,-1-1 1-15,-3-3 1 0,-1-1-2 0,-2 0 2 16,0-2-1-16,-2 0-3 0,-2-1 5 15,-1 0-3-15,-1 1 0 0,-2 0 2 16,-1 1-4-16,0 2 1 0,-3 3-1 0,1 2 3 16,-1 2-3-16,1 3 2 0,1 1-2 0,-2 0 1 15,0 2-2-15,0 5 1 0,-1 1 2 0,-1 2-1 16,3 2 7-16,-2 0-10 0,0 0 2 0,3 1-2 16,1 0-3-16,0 0 6 0,0 0 0 0,0-1 2 15,2 0 0-15,3 0 0 0,2-2-2 16,-1-2-2-16,4 0-4 0,0-2 8 0,0-2-2 15,1 0 2-15,1-2 6 0,5-2-8 0,-4 0 2 16,6 0-2-16,-3 0-3 0,4-3 0 0,-1-1 1 16,-2 0-1-16,2-2 6 0,-2 1-1 15,-1-2-3-15,0-2 3 0,-4-1-9 0,0-1 9 16,-2-1-2-16,0-1-1 0,0 1 4 0,-2-2-4 16,2 0 4-16,-4 0 0 0,-1-1-1 0,-3 1 1 15,0 3-1-15,-2 0-1 0,0 4 7 16,0 1-4-16,0 2 2 0,-4 2 4 0,3 2-4 15,-4 0 5-15,1 4 0 0,-4 3 1 16,2 2 1-16,0 3 5 0,-3 1 3 0,3 1-3 16,-1-1-1-16,-1 2-8 0,4-1-2 0,-1 1-4 15,3-2 2-15,2 0-4 0,0-1-3 0,0 0-1 16,2-3-8-16,5-1-12 0,-1-3-18 0,0 0-22 16,4-3-34-16,0-2-51 0,-1 0-95 0,3 0-281 15,-3-1-193-15,-4 0-771 0</inkml:trace>
  <inkml:trace contextRef="#ctx0" brushRef="#br0" timeOffset="148513.84">23186 12146 2497 0,'0'0'83'0,"0"0"-1"0,0 0-1 0,0 0-21 15,0 0-44-15,0 0-15 0,0 0-10 16,0 0-16-16,0 0-28 0,0 0-49 0,0 0-89 15,0 0-204-15,0 0-219 0,0 0-817 0</inkml:trace>
  <inkml:trace contextRef="#ctx0" brushRef="#br0" timeOffset="148781.31">23517 11893 1852 0,'0'0'550'0,"0"0"-482"0,0 0 27 16,0 0 24-16,0 0 6 0,0 0-25 0,0 0-14 15,96 136-10-15,-78-100-19 0,0 2-10 16,2 1-4-16,0 4-6 0,0-2-8 0,2 3-7 16,0 1-12-16,1 0-7 0,-2-1-3 0,-1-2-3 15,-5-3 1-15,-4-2-5 0,-6-2-2 16,-5-3-14-16,0-3-14 0,-10-3-12 0,-4-5-22 15,-3-2-5-15,-4-3-14 0,-4-3-27 0,-1-1-50 16,-3-2-116-16,7-3-262 0,8-2-595 0</inkml:trace>
  <inkml:trace contextRef="#ctx0" brushRef="#br0" timeOffset="149400.04">23960 12297 1817 0,'0'0'672'0,"0"0"-637"0,0 0 12 0,0 0 12 16,0 0-5-16,0 0-24 0,0 0-26 0,0 0-17 15,0 0-28-15,0 0-41 0,0 0-75 0,0 0-154 16,0 0-246-16,0 0-540 0</inkml:trace>
  <inkml:trace contextRef="#ctx0" brushRef="#br0" timeOffset="149581.7">23953 12523 2162 0,'0'0'238'0,"0"0"-147"16,0 0 21-16,0 0 1 0,0 0-33 0,0 0-41 16,0 0-15-16,0 0-7 0,0 0-17 0,0 0-10 15,0 0-7-15,0 0-37 0,0 0-58 0,0 0-95 16,42-25-198-16,-31 30-218 0,-3-2-825 0</inkml:trace>
  <inkml:trace contextRef="#ctx0" brushRef="#br0" timeOffset="150480.09">14856 13984 2603 0,'0'0'-13'0,"0"0"18"0,0 0 45 0,0 0 4 15,0 0-13-15,0 0-22 0,0 0-13 16,-13-119-2-16,25 106 0 0,2 4 0 0,-1 2 2 16,2 2 1-16,0 5 1 0,0 0 0 0,1 1-1 15,1 7-2-15,3 3 0 0,-3 3-3 16,3 5 2-16,1 1 0 0,-1 2-2 0,1 3 3 15,0-1-4-15,-1-1 2 0,-1 0-3 16,-1 0 0-16,0 0 3 0,1-4 1 0,-4 0 4 16,2-4 1-16,-2-3 2 0,1-1 1 0,-2-6 2 15,-2-1 4-15,-2-4 6 0,-1 0 6 0,-4-6 5 16,4-6 1-16,-3-1-4 0,-1-4-6 0,1-3-7 16,-2-2-1-16,3-2-1 0,-3 0 2 0,1 0-1 15,-2-2-1-15,-2 0-2 0,0-2-2 16,0 0 2-16,1 0-3 0,0 0 2 0,-1 3-1 15,2 2-1-15,0 3-1 0,1 4 0 0,-1 3-4 16,-1 5-2-16,1 2-1 0,-1 2-2 0,1 3-1 16,1 1-3-16,-1 0 0 0,1 5-3 0,5 2-1 15,-2 0-2-15,2 0-8 0,1 3-8 0,2 0-13 16,1 2-15-16,2-2-24 0,0 1-43 16,2 0-78-16,2-2-119 0,-1 0-252 0,0-3-90 15,-8-3-605-15</inkml:trace>
  <inkml:trace contextRef="#ctx0" brushRef="#br0" timeOffset="150768.84">15905 13466 2502 0,'0'0'93'16,"0"0"-67"-16,0 0 24 0,0 0 29 0,0 0-5 16,0 0-17-16,0 0-15 0,0 0 1 15,-71 136 6-15,61-103 1 0,0 3 2 0,-4 2 0 16,3 1-9-16,0 1-9 0,0 3-9 0,4-1-5 16,2 1-7-16,4-1-7 0,1-2-2 0,4-2-2 15,5-1-12-15,4-2-16 0,2-4-23 0,4-4-39 16,4-4-45-16,1-4-66 0,5-4-78 15,2-1-62-15,4-5-156 0,-10-2-63 16,-7-3-584-16</inkml:trace>
  <inkml:trace contextRef="#ctx0" brushRef="#br0" timeOffset="151366.44">16235 13950 2362 0,'0'0'-21'15,"0"0"39"-15,0 0 83 0,0 0 6 0,0 0-28 0,0 0-28 16,0 0-8-16,0 0 1 0,0 0-5 16,0 0-7-16,0 0-3 0,0 0-1 0,0 0 0 15,98-93-6-15,-88 106-10 0,-1 3-8 16,2 1-4-16,-2 2-2 0,-3-2 0 0,0 2 1 15,3-4 0-15,-6 1 0 0,3-1-2 0,-3-3 1 16,0-2-2-16,1-2 2 0,-3-1 1 0,0-3 0 16,2-3 2-16,-2-1 0 0,-1 0 3 0,1-1-1 15,2-6 3-15,-2-4-1 0,0 0-3 16,3-3 1-16,0-1 1 0,-1-1-2 0,3-2 1 16,-3-1 0-16,5 1-5 0,-4 0 5 0,4-1-1 15,-2 2-1-15,3 3 0 0,-2 3-1 0,2 3 0 16,0 2 1-16,2 4-1 0,-3 2 1 15,-1 0 0-15,0 6-2 0,1 5 3 0,-3 1-2 16,1 3-2-16,-4 4 2 0,4 0-3 0,-5 2 2 16,2 0-2-16,0-1 0 0,-1 0 0 0,1 0 2 15,-2-3-1-15,1-2-1 0,3 0 3 16,-2-2-5-16,2-3 5 0,0-3 0 0,2-4-2 16,0-2 3-16,-1-1 0 0,1-1 1 0,-2-6 1 15,3-2-1-15,1-2 0 0,-3-4 5 16,0 1-5-16,2-1 8 0,-2 0 1 0,-1-1-2 15,0-1 6-15,0 2-2 0,-2-2 2 0,4 1 1 16,-1 3 3-16,-1 2-4 0,0 3 2 0,0 2-3 16,-3 4-2-16,3 2-5 0,-1 0-1 0,0 1-1 15,1 6-2-15,-2 3 2 0,4 1-4 16,-2 4 2-16,0 0-5 0,2 2 1 0,-3 1-2 16,1 0-10-16,0 0-17 0,-4 0-31 0,3 1-43 15,-1 0-67-15,-2-3-111 0,-1 1-254 0,1-6-106 16,-1-3-705-16</inkml:trace>
  <inkml:trace contextRef="#ctx0" brushRef="#br0" timeOffset="151567.5">17001 14121 2367 0,'0'0'107'0,"0"0"-19"16,0 0 15-16,0 0 4 0,0 0-49 0,0 0-18 15,0 0-1-15,0 0-3 0,0 0-3 16,-35 136-12-16,32-113-5 0,1 1-5 0,-5 1-4 16,0 1-5-16,-1-1-6 0,-1-1-18 0,0-2-32 15,0-3-45-15,5 0-80 0,-2-4-129 16,5-5-268-16,1-4-683 0</inkml:trace>
  <inkml:trace contextRef="#ctx0" brushRef="#br0" timeOffset="152002.91">17093 13953 2394 0,'0'0'46'0,"0"0"24"16,0 0 29-16,0 0 6 0,0 0-29 0,0 0-28 15,0 0-5-15,0 0 4 0,0 0-4 0,0 0-5 16,0 0-4-16,0 0-3 0,0 0-4 0,0 0-7 15,123-64-5-15,-113 77-6 0,0 2-4 16,0 1-2-16,0 1-1 0,0-3-1 0,-2 1-7 16,2-2 4-16,-4-1-2 0,2-2 3 0,0-1 0 15,1-2 0-15,-4-3-1 0,2 0-1 16,-1-3 2-16,-1-1-2 0,3 0 5 0,-5-2 0 16,3-4 0-16,-3-1 2 0,2-2-1 0,-2-1-2 15,-1-2 4-15,-2-1 1 0,0-1 0 0,0-1 2 16,0-2-6-16,0 0 1 0,0 1 0 0,0 1 0 15,0 2 3-15,0 3-2 0,0 2 3 0,1 1 0 16,2 3 0-16,2 4-1 0,-3 0-3 16,3 0-2-16,0 0-1 0,3 7 0 0,-2 3 5 15,2 2-1-15,1 2 2 0,1 2-1 0,1 0-1 16,0 3-2-16,0-2-3 0,1-1-4 0,-2 2 0 16,-3-3-3-16,2 0-5 0,-5 0-11 15,0-1-17-15,-2 2-25 0,-2-5-32 0,0-2-40 16,0-1-55-16,0-2-88 0,0-2-187 15,0-1-114-15,0-2-628 0</inkml:trace>
  <inkml:trace contextRef="#ctx0" brushRef="#br0" timeOffset="152282.07">17395 13526 2032 0,'0'0'420'0,"0"0"-400"16,0 0 25-16,0 0 37 0,0 0 10 0,0 0 0 16,0 0-14-16,0 0-2 0,0 0 2 15,127 88-7-15,-103-60-6 0,1 4-8 0,-3 1-8 16,1 0-11-16,-2 2-10 0,-3 0-9 0,-1-1-4 16,-5 2-5-16,-4-2-2 0,-5-1-2 15,-2 0-2-15,-1 1-5 0,-1-1 0 0,-2 0-2 16,-3-1-6-16,0-3-2 0,-2-2-17 15,-1-3-14-15,-1-2-18 0,0-1-25 0,4-3-18 16,1-1-41-16,2-4-77 0,1-1-154 0,2-6-248 16,0-2-866-16</inkml:trace>
  <inkml:trace contextRef="#ctx0" brushRef="#br0" timeOffset="152501.79">18017 13843 2715 0,'0'0'-20'0,"0"0"20"0,0 0 53 0,0 0 10 16,152-33-30-16,-111 28-30 0,-2 2-4 0,-4-1-11 15,1 3 3-15,-6 1-9 0,-5 0-21 16,-3 0-47-16,-4 3-85 0,-5 0-163 0,-5 1-267 15,-3-1-848-15</inkml:trace>
  <inkml:trace contextRef="#ctx0" brushRef="#br0" timeOffset="152713.22">18065 14039 2534 0,'0'0'46'15,"0"0"5"-15,0 0 25 0,0 0 20 0,0 0-15 16,0 0-30-16,0 0-12 0,0 0-6 0,0 0-12 16,0 0-12-16,133 0-6 0,-109-3-3 0,2-2-4 15,-3 1-11-15,-2 2-18 0,-1 0-44 16,-1 1-67-16,-5 0-104 0,3-1-254 0,-6 2-132 16,-4 0-749-16</inkml:trace>
  <inkml:trace contextRef="#ctx0" brushRef="#br0" timeOffset="153796.56">19339 13304 2001 0,'0'0'15'15,"0"0"0"-15,0 0 37 0,0 0 38 16,0 0 2-16,0 0-33 0,0 0-19 0,0 0-2 16,0 0 3-16,0 0 2 0,0 0 5 0,-134-93 2 15,107 93 0-15,1 4 0 0,-2 4-10 0,-1 3-4 16,5 3-4-16,-2 3-3 0,4 1-2 0,3 3-4 16,2 0-5-16,7 1-8 0,4 2-1 15,4-1-3-15,2 2-2 0,3-2 3 0,7 0-6 16,1 1 1-16,1-1-2 0,6 2 1 0,1 2-1 15,1 0 1-15,1 2 0 0,1-1 0 0,-1-1-2 16,2 0 0-16,2 0 0 0,-2-2-3 0,-2 0 4 16,-1-2-5-16,0-1 3 0,-7 0-1 0,-4-3 0 15,1 0 2-15,-5-2 1 0,-5-1 5 16,0-3-3-16,-7-2 2 0,-6 0-1 0,-3-4 1 16,-5 0 2-16,-2-1 3 0,-5-1 1 0,0-3 0 15,2 1-1-15,-4-3 4 0,0 0 0 0,-1 0-2 16,3 0 2-16,0-2-6 0,6-1-4 15,2-1-2-15,7 1-3 0,3 1-4 16,1-1-9-16,6 2-21 0,-1 0-61 0,4 1-71 16,0 0-103-16,7 0-232 0,-3 0-91 0,1 1-748 0</inkml:trace>
  <inkml:trace contextRef="#ctx0" brushRef="#br0" timeOffset="154449.9">19676 13963 2262 0,'0'0'88'0,"0"0"-82"16,0 0 38-16,0 0 51 0,0 0-24 0,0 0-49 15,0 0-16-15,-121-45-1 0,109 51 1 16,1 3 2-16,-3 3 2 0,1 2 9 0,2 3 3 15,5 3 9-15,0 0-1 0,4 2-2 16,2 2-4-16,0 1-12 0,3 0-4 0,6-1-6 16,4-1 0-16,3-1-3 0,1-4 1 0,-1-1-2 15,4-1 1-15,1-3 0 0,-1 0-1 0,5-4 2 16,-2-1 0-16,1-3 2 0,3-3 0 0,-3-2 1 16,2 0-1-16,-4-3 0 0,-3-4-1 0,-1-1 0 15,-4-3 1-15,-3 0 0 0,-1-2 2 0,-4-1 3 16,-3-1 0-16,-3-2 2 0,0-1 1 15,-3-2-7-15,-5-2 1 0,-1-1-2 0,-4-1-1 16,2 0 3-16,-5 1-3 0,2 2 2 0,-3 3 2 16,1 1 0-16,-2 6 1 0,2 2 0 15,1 4-4-15,-1 3 0 0,1 2 2 0,1 1-3 16,3 5-1-16,0 3-3 0,3 0-3 0,4 4-2 16,-2 1 3-16,4 2-1 0,0 1 1 0,2 0 2 15,0 2-5-15,8-3 2 0,2-1 0 16,3-4 2-16,4 0 2 0,0-4 0 0,1-2 3 15,2-1-1-15,-3-4-2 0,-2 0 4 0,2-2 2 16,-3-4 2-16,3-3 6 0,-3-2-2 16,1 0 2-16,-1-2 3 0,2 0-1 0,-3-1 4 15,-1-3-4-15,4 2 2 0,-4 1-3 0,-1-1 0 16,1-1-1-16,2 0-3 0,-1 0-5 0,-1 1-1 16,-1 1-1-16,0 3 2 0,-1 3 0 0,0 2-1 15,0 3 0-15,-1 3 0 0,-2 0 2 0,-2 3 1 16,3 5 2-16,-5 2 1 0,2 3-2 15,-2 1 1-15,-1 2-5 0,1 1-1 0,-1 1-6 16,0-1-1-16,0 0-4 0,3 0-14 0,-3 2-14 16,1-3-26-16,3-1-32 0,-2-1-35 0,7-1-41 15,-2-2-64-15,6-2-111 0,1 0-120 16,2-2-29-16,-4-1-15 0,-4-2 23 0</inkml:trace>
  <inkml:trace contextRef="#ctx0" brushRef="#br0" timeOffset="154897.94">20586 14144 285 0,'0'0'191'16,"0"0"86"-16,0 0 53 0,0 0 13 0,0 0-71 16,0 0-55-16,0 0-23 0,0 0-38 0,0 0-37 15,-128-117-28-15,107 111-26 0,1 2-15 0,0 3-17 16,0 1-11-16,4 0 1 0,1 2-7 16,0 5 0-16,4 2 5 0,-2 3-4 0,6 3 2 15,0 0-3-15,0 1-4 0,6 3-3 0,-1-1-2 16,2-1 1-16,0 1 0 0,2-3-3 0,5-3 0 15,4-2-2-15,1-2-4 0,3-2 1 16,2-3-4-16,3-2 0 0,3-1 2 0,0-4-1 16,0-4 1-16,-1-1 2 0,0-2 1 0,-1-3 0 15,-2-2 4-15,-1-4 2 0,-3-2 2 16,-1-1 2-16,-1-2 2 0,-3-4 2 0,-1-1-2 16,-2-1-2-16,0-3-3 0,-2-4-1 0,-2-2-5 15,1-2-1-15,-2-2-4 0,-1-1-5 0,-1 0 2 16,0 0 0-16,0 4 1 0,-3 0 4 15,-4 11 1-15,-1 4 1 0,1 9 8 0,1 8 2 16,-1 5 0-16,3 4 1 0,-3 7-6 0,-2 10 1 16,3 5 2-16,-1 8 2 0,0 6 3 15,3 2 1-15,2 2-2 0,0 3 3 0,1 2-7 16,1-1-3-16,0 2 1 0,0 1-6 0,3-2 6 16,2-4-2-16,1-1-2 0,1-2 0 0,0-4-4 15,4-4-2-15,-1-4-6 0,2-4-11 0,2-2-17 16,-3-7-16-16,-1 0-27 0,1-4-24 0,-3-2-40 15,-3-1-63-15,2-2-113 0,-3-3-165 0,1-1-50 16,-4 0-532-16</inkml:trace>
  <inkml:trace contextRef="#ctx0" brushRef="#br0" timeOffset="156264.37">21027 14024 2414 0,'0'0'-40'0,"0"0"34"16,0 0 57-16,0 0 29 0,0 0-8 15,0 0-36-15,-123 23-22 0,114-6-6 0,1-1-1 16,1 5 1-16,1 1 3 0,5 2 1 0,0 2 0 16,1-1-5-16,0 0-3 0,1 0-7 0,3 2-7 15,3-1-16-15,2 0-28 0,1-2-46 16,2-1-70-16,4-3-82 0,0-3-156 0,2-1-84 15,-1-4-8-15,-8-6-175 0</inkml:trace>
  <inkml:trace contextRef="#ctx0" brushRef="#br0" timeOffset="156830.14">21212 14235 2161 0,'0'0'-16'15,"0"0"29"-15,0 0 45 0,0 0 39 0,0 0-22 16,0 0-39-16,0 0-6 0,0 0 0 0,0 0-2 16,0 0-2-16,0 0-3 0,0 0 2 15,0 0-8-15,0 0 0 0,106-38-8 0,-104 55-5 16,-2 1 2-16,0 0-5 0,0 0 1 0,0 1-2 16,-4-1 0-16,2-2 0 0,-2 0 0 0,2-2 1 15,2-4 1-15,0-2-2 0,0-2 2 0,2-4 0 16,4 0 2-16,1-2 5 0,0-4 1 15,3-4 2-15,2-2-1 0,-2-3 0 16,2-2-4-16,4-1 0 0,-4 0 2 0,1 0-2 16,0 0 1-16,-3-1-1 0,1 2-1 0,-2 0-2 15,-4 1-1-15,4 1 0 0,-4 3-4 0,0 2 3 16,-1 2-3-16,-1 3 2 0,-1 1-4 0,-2 2-1 16,1 0 2-16,-1 5-2 0,0 3 6 0,0 1-2 15,0 2 0-15,-2 3-2 0,-2 3 2 0,0-1-3 16,1 2 0-16,-2-1 1 0,4 2-5 15,0-2 5-15,-1-1-1 0,2 0 1 0,0-3 0 16,2-2 0-16,3-1-1 0,1-3 2 0,2-4-4 16,0-1 5-16,3-2 1 0,-2 0-2 0,0-4 8 15,4-6-6-15,-2 0 2 0,1-2 1 0,-1-2-3 16,-1 0 5-16,3 0 3 0,-4 1 2 16,-2-1 8-16,1 1-1 0,-4 1 1 0,0 1 4 15,0 2-3-15,-2 1 4 0,-2 2 4 0,0 2-1 16,0 2 1-16,0 1-10 0,0 1-8 15,0 0-8-15,0 3-4 0,2 4 0 0,-2 4 2 16,1 0 0-16,1 3 0 0,-1 0-5 16,-1 2-13-16,1 0-22 0,-1 1-26 0,0 1-37 15,0-1-59-15,0-2-63 0,0 1-116 0,1-2-103 16,1 0 28-16,3 2 28 0,1-6 100 0,-1-3-210 16</inkml:trace>
  <inkml:trace contextRef="#ctx0" brushRef="#br0" timeOffset="157033.81">21876 14379 2253 0,'0'0'73'16,"0"0"-6"-16,0 0 21 0,0 0 4 0,0 0-43 16,0 0-22-16,0 0 3 0,0 0 1 0,0 0-5 15,0 0 0-15,0 0-7 0,0 0-1 16,-31 125-6-16,31-105-6 0,0 0-11 0,0 0-11 15,-5 0-14-15,1-1-27 0,2 1-10 0,-1 0-24 16,3-2-79-16,0-3-171 0,5-1-198 0,1-6-355 16,-1-3 287-16</inkml:trace>
  <inkml:trace contextRef="#ctx0" brushRef="#br0" timeOffset="157464.34">22076 14255 2328 0,'0'0'22'0,"0"0"21"0,0 0 29 0,0 0 14 15,0 0-33-15,0 0-34 0,0 0-3 16,0 0 2-16,0 0 0 0,0 0 1 0,0 0 1 16,0 0 4-16,0 0-3 0,0 0-3 0,63 56-5 15,-55-38-7-15,3 0-3 0,-1-3-3 0,2 0 0 16,-4-2-3-16,0-2 3 0,0-2-1 15,0-1-1-15,-2-4 1 0,0 0 0 0,-1-4-1 16,2 0 2-16,-3 0 0 0,1-6 3 0,-1 0 3 16,1-3-1-16,-2 0 6 0,1-3 1 15,-1 0 6-15,0-2 5 0,-3-2 0 0,4-1 2 16,-1-1-3-16,-1 0-4 0,1 1-2 0,1-1 0 16,0 4 0-16,1 1 0 0,-2 2 3 0,0 4 0 15,3 4-2-15,-2 2-4 0,-2 1-3 0,2 0-3 16,0 6 2-16,1 3 1 0,0 3 0 0,2 2-1 15,-1 2-5-15,2 2 2 0,1 0-4 0,-1 0-3 16,1 1 2-16,0-2-4 0,0-1 0 16,0-1 0-16,-1-2-10 0,1-2-14 0,0-2-17 15,-1-2-30-15,0-1-32 0,-2-2-49 0,2-3-87 16,-3-1-195-16,-1 0-176 16,-1 0-821-16</inkml:trace>
  <inkml:trace contextRef="#ctx0" brushRef="#br0" timeOffset="157698.14">22501 13946 2551 0,'0'0'-13'0,"0"0"24"0,0 0 26 15,0 0 50-15,0 0-11 0,0 0-24 0,0 0 1 16,0 0-4-16,126 141-4 0,-104-112-7 0,-2 0-5 15,-1 2-7-15,-1 0-6 0,0 3-3 0,-2-1-3 16,-1 1-5-16,0 1-4 0,-4-3-10 16,-3-2-15-16,-3-1-14 0,-3-2-31 0,-2-4-42 15,-4 2-72-15,-7-2-136 0,0-3-258 0,0-6-453 16,3-4 240-16</inkml:trace>
  <inkml:trace contextRef="#ctx0" brushRef="#br0" timeOffset="158584.97">22742 13208 1090 0,'0'0'275'15,"0"0"-25"-15,0 0 32 0,0 0 0 16,0 0-79-16,0 0-70 0,0 0-36 0,0 0-20 15,0 0-19-15,0 0-6 0,0 0-7 0,0 0-5 16,0 0-8-16,0 0-10 0,87-30-10 16,-60 24-5-16,0 2-3 0,4-1-6 0,1 0-5 15,-1 2-15-15,-3 0-25 0,1 2-38 0,-3 1-49 16,-2 0-78-16,-2 0-117 0,-5 1-187 0,-4 2-41 16,-6-1-493-16</inkml:trace>
  <inkml:trace contextRef="#ctx0" brushRef="#br0" timeOffset="159032.37">22742 13206 1964 0,'0'0'-19'0,"0"0"36"15,0 0 54-15,0 0 31 0,0 0-15 16,0 0-35-16,0 0-9 0,0 0 0 0,0 0 1 16,0 0 1-16,0 0 6 0,-79 125 1 0,83-101 2 15,3 2-4-15,0-1-5 0,3 2 0 0,0-1-6 16,3 1-2-16,-1-1-6 0,3 2-3 0,-1-2-4 16,-2 2-3-16,1-4-1 0,-1-1-3 0,-2-2-2 15,0-4-2-15,-1-1-1 0,-1-1 1 0,-1-2 1 16,-1-2-1-16,-2-2 2 0,0-1 1 15,-3-2 1-15,-1-1 5 0,0-3 3 0,0-1 2 16,-3 0 3-16,1-1-1 0,-1 0-4 0,1 0-3 16,-1 0-7-16,1 0-2 0,2 0 0 15,0 0-4-15,0 0 2 0,0 0-4 0,0 0-4 16,0 0-1-16,0 0-3 0,1 0 0 0,5 0 1 16,1 0-1-16,4 0 0 0,0 0 1 0,3 0-2 15,2 0 1-15,0 0-5 0,4 0-4 16,1 0-6-16,1 0-10 0,0 0-7 0,-1-1-11 15,1 0-12-15,0 0-22 0,0 0-32 16,0-2-45-16,2 1-66 0,-2 1-105 0,2-1-209 16,-5-1-76-16,-8 2-499 0</inkml:trace>
  <inkml:trace contextRef="#ctx0" brushRef="#br0" timeOffset="165271.14">23406 13319 625 0,'0'0'184'16,"0"0"33"-16,0 0 43 0,0 0 18 0,0 0-69 15,0 0-72-15,0 0-30 0,0 0-19 0,0 0-15 16,0 0-14-16,0 0-8 0,0 0-6 16,0 0-4-16,-61 22-4 0,60-10-3 0,0 0-5 15,-1-1-1-15,2 2-4 0,0-2-1 0,0 2-4 16,0-1-2-16,3-2 0 0,4-1-4 15,1-1 6-15,-1-1 1 0,3 0 1 0,3-2 8 16,-1-2-1-16,3-1 2 0,1-2 4 0,0 0-6 16,2 0-2-16,-3 0-8 0,0-2-5 15,0 0-4-15,-1-1-3 0,-1 2 0 0,-2 0-3 16,0 1-3-16,1 0 3 0,-4 0-2 0,1 0 1 16,1 0 2-16,-4 2-3 0,0 3-1 0,1 1 1 15,-1 1-2-15,0 0 1 0,1 0 1 0,-3 3 0 16,3-1 0-16,-2 1-1 0,2 0 1 0,-3 0-2 15,1-1 1-15,-2 1-1 0,1 2 1 0,-1-2 1 16,-3 1-1-16,0-2 1 0,0 0-1 16,0-1 0-16,-1 0 0 0,-6-1 2 0,1-1 1 15,-2 1-2-15,0-2-2 0,-2 0 1 0,-1-1 0 16,-2 0-5-16,-1-1 1 0,1 1-4 16,1-1-3-16,-4 1-4 0,4-1-6 0,0 0-7 15,-1-1-12-15,3 2-14 0,-1-3-23 16,4 1-29-16,0-1-41 0,4-1-64 0,-3 0-107 15,4 0-103-15,-3 0-43 0,3 0 68 0,-1 0-203 0</inkml:trace>
  <inkml:trace contextRef="#ctx0" brushRef="#br0" timeOffset="165567.69">23395 13319 1765 0,'0'0'-10'15,"0"0"16"-15,0 0 42 0,0 0 37 0,0 0 0 16,0 0-28-16,0 0-10 0,0 0-3 15,0 0-12-15,131-50-8 0,-108 47-6 0,2-1-5 16,0 1-7-16,-2 1-11 0,3-1-14 0,-4 2-32 16,2 0-48-16,-4 1-87 0,-1 0-108 0,-1 0-79 15,-4 0-13-15,-4 0 79 0,-3 0-193 0</inkml:trace>
  <inkml:trace contextRef="#ctx0" brushRef="#br0" timeOffset="166233.62">23776 13011 1252 0,'0'0'58'0,"0"0"-78"0,0 0 27 0,0 0 52 16,0 0 2-16,0 0-23 0,0 0-18 0,0 0 1 15,0 0 17-15,0 0 10 0,0 0 11 0,0 0 1 16,0 0-6-16,0 0-9 0,101-13-15 0,-80 16-8 16,2-1-5-16,-4 0 0 0,-1 1-4 0,-1-1 1 15,-3-1 0-15,-2 2-4 0,-2-1 4 16,-2-1-2-16,-2 1-1 0,2 0-3 0,-6 0 2 16,1 0 1-16,0 2 2 0,-1-1 0 15,-1 1 3-15,0 0-1 0,1 3-2 0,1 1 6 16,2 2-9-16,-3 2-1 0,5 1 1 0,-3 2-2 15,3 2 6-15,-1 1 4 0,0 3 0 16,3 1 3-16,-1 2-3 0,-1 0-3 0,-1 3-1 16,3-1-6-16,-3 3 0 0,0-1-1 0,1 3-1 15,-4-3-1-15,4 2-2 0,-3-1 0 0,0-1-2 16,0 0 0-16,1-1-1 0,1 0-1 0,-1 1 0 16,0-4 0-16,2-1-1 0,-3-2-1 15,3-2 0-15,-3-1 0 0,4-1 2 0,-2-3 0 16,-1 0 0-16,2-3 2 0,-5 0-1 0,4-2 2 15,-4-1 1-15,-2-3 2 0,0 1 3 0,0 0 2 16,-8-1 4-16,2-1 2 0,-2 0 5 0,-3-1-2 16,-3 1 1-16,1-2-4 0,-6 0-3 15,0 1-5-15,-1-1-2 0,-1 0-4 0,0 2-3 16,1-2 2-16,-1 1-4 0,1 0 1 0,2-1-8 16,3 0-13-16,-1-1-31 0,3 2-62 15,0-1-104-15,2 0-168 0,-1 2-95 0,4-3 35 16,3 0-241-16</inkml:trace>
  <inkml:trace contextRef="#ctx0" brushRef="#br0" timeOffset="166883.84">23455 13762 315 0,'0'0'47'16,"0"0"45"-16,0 0 40 0,0 0 18 0,0 0-16 16,0 0-41-16,0 0-10 0,0 0-1 0,0 0 3 15,0 0-1-15,0 0-11 0,0 0-9 16,0 0-13-16,0 0-15 0,43-13-12 0,-32 13-8 16,-1 0-10-16,0 0-6 0,1 0-6 0,-2 1-8 15,1 0-9-15,0 0-20 0,-1 1-43 0,1-1-77 16,0 0-77-16,-1 0-44 0,-3 0 34 15,-1 0-208-15</inkml:trace>
  <inkml:trace contextRef="#ctx0" brushRef="#br0" timeOffset="168967.67">23537 14347 325 0,'0'0'12'0,"0"0"10"16,0 0 26-16,0 0 17 0,0 0 0 0,0 0-11 16,0 0-14-16,0 0 0 0,0 0 21 0,0 0 30 15,0 0 53-15,0 0 41 0,-7 0 14 0,7 10-8 16,0 2-40-16,-1 5-34 0,1 1-17 0,0 3-11 15,0 2-9-15,0 1-4 0,0 2-8 0,0 2-8 16,0 3-12-16,1 0-14 0,1 0-14 16,-2 0-9-16,1-1-4 0,-1-1-7 0,0 0-3 15,0-4-7-15,0 1-14 0,0-4-27 0,0-2-42 16,0-3-51-16,0-1-78 0,4-4-116 0,-2-2-65 16,2-3 13-16,1-3 16 0,-4-3 23 0</inkml:trace>
  <inkml:trace contextRef="#ctx0" brushRef="#br0" timeOffset="169249.91">23702 14240 1672 0,'0'0'562'0,"0"0"-563"0,0 0 16 0,0 0 35 15,0 0 17-15,0 0 2 0,0 0-16 0,0 0-6 16,-22 141-1-16,26-110 0 0,3 1 1 0,1 1 3 16,-2 4-7-16,1 0-6 0,2 1-8 15,-1 2-13-15,-2 0-7 0,0-1-4 0,2 0-6 16,0-2-1-16,-2-1-1 0,1 1-1 0,-4-3-7 16,0 0-12-16,0-4-10 0,-3 1-21 15,0-2-17-15,0-1-27 0,-4-3-44 0,0-2-45 16,-2-3-82-16,1-4-144 0,-2-2-66 15,5-5-66-15,-1-3 18 0</inkml:trace>
  <inkml:trace contextRef="#ctx0" brushRef="#br0" timeOffset="169700.57">23267 14464 1058 0,'0'0'81'0,"0"0"5"0,0 0 62 16,0 0 53-16,0 0 23 0,0 0-45 16,77-117-31-16,-56 95-18 0,-1-1-15 0,0 2-16 15,1-1-12-15,0 2-16 0,0-3-10 0,3 0-8 16,0 2-9-16,-2-1-6 0,-2 2-6 0,0 5-3 16,0 4-4-16,-8 3-6 0,0 4-1 15,0 2-4-15,-3 2-2 0,-2 0-1 0,3 6-5 16,-1 3-1-16,0 5 2 0,0 3 1 0,0 4 2 15,1 3-1-15,0 1 0 0,3 3-7 0,-3 0 2 16,0 3-4-16,2-3-3 0,-2 1 0 0,2-2-5 16,1-1-2-16,0-3-13 0,0-2-14 0,-1-3-23 15,2-1-30-15,0-1-33 0,-1-2-52 16,3-1-92-16,-2-1-209 0,-3-4-84 0,-3-2-648 0</inkml:trace>
  <inkml:trace contextRef="#ctx0" brushRef="#br0" timeOffset="170185.62">23461 14870 1088 0,'0'0'313'16,"0"0"-306"-16,0 0 55 0,0 0 64 0,0 0 23 16,0 0-25-16,0 0-47 0,0 0-6 0,0 0-7 15,0 0-8-15,0 0 1 0,0 0-3 16,0 0 2-16,0 0-3 0,-13 103-11 0,11-78-11 15,2 3-11-15,-1-1-5 0,-1 3-6 0,2-2-4 16,0-1-6-16,0-2-8 0,0-1-14 0,0-2-21 16,0-3-40-16,0-2-47 0,3 0-72 0,-1-4-119 15,5-1-108-15,-4-5-2 0,1-3-368 0</inkml:trace>
  <inkml:trace contextRef="#ctx0" brushRef="#br0" timeOffset="171231.63">21168 15942 2355 0,'0'0'-94'0,"0"0"29"16,0 0 69-16,0 0 49 0,0 0-9 0,0 0-34 16,0 0-10-16,0 0 2 0,0 0-2 0,0 0 2 15,37-123 4-15,-29 105-4 0,-2 0 5 16,3 1-3-16,-5-1 0 0,1 2-1 0,-4 2 1 16,-1 1 1-16,0 0 6 0,-2 2 4 0,-6 3-1 15,-2 1 1-15,-2 2-9 0,-3 4-2 16,0 1-7-16,-5 0-1 0,1 6 0 0,-3 1 0 15,1 1 1-15,1 4 3 0,0 1 1 0,3 2-6 16,0 1 8-16,3 0-7 0,4 0 4 16,3-1 3-16,4-1-3 0,2 0 0 0,1 0-2 15,1-3 2-15,8 0-2 0,0-3 3 0,4-1 1 16,2-2 3-16,2-4 2 0,0-1 2 0,4 0 3 16,0-6-3-16,-2-2 4 0,1-1-3 0,-1-2 4 15,-4-3-3-15,0 0 2 0,-4-1-3 0,0-1-1 16,1-1 4-16,-3 1-6 0,0-1 5 0,0 0-4 15,-5 3 3-15,2 2-3 0,-3 2 4 16,-3 2 0-16,0 3 0 0,0 1 3 0,0 2 0 16,0 2-1-16,-1 0-9 0,-2 4-1 0,-2 4-11 15,3 1 1-15,-1 3 4 0,-3 3-2 16,4 2 6-16,1 0-3 0,1 0 2 0,0 0-1 16,0 3 2-16,1-2-2 0,1 1-3 0,6-3 1 15,-2 0-3-15,2-2 3 0,3-3-1 0,-1 0 3 16,3-3-1-16,0-4 1 0,-1 0-2 15,4-3 4-15,-1-1-3 0,5-4 3 0,-2-3 6 16,1-5-4-16,1-3 9 0,0-3-10 0,1 0 3 16,-4-4-6-16,2-1 2 0,-3-2 5 0,0 0-2 15,-2 0 7-15,-1-3-3 0,-3 0 0 16,1-2-5-16,-2-1 0 0,-3-2-6 0,0-3 1 16,-4-2 6-16,2-1-2 0,-1-1 3 0,-1 1-2 15,-2 1-3-15,0 7-2 0,-4 3 5 0,-3 7 1 16,-1 6 4-16,0 6 8 0,-5 4 0 0,3 5 1 15,-3 3-4-15,1 7-4 0,-1 9-2 16,-3 4 5-16,3 9 2 0,-2 4 3 0,3 5-2 16,2 3-6-16,1 4-1 0,4 0-7 0,0 2 4 15,3 0-6-15,1 0 3 0,1-2-3 0,1-2-2 16,8-4-2-16,3-6-17 0,4-4-17 16,5-7-49-16,3-3-51 0,5-7-100 0,5-3-251 15,-9-6-108-15,-6-3-714 0</inkml:trace>
  <inkml:trace contextRef="#ctx0" brushRef="#br0" timeOffset="171569.49">22065 15526 2575 0,'0'0'-88'16,"0"0"33"-16,0 0 66 0,0 0 67 0,0 0-12 15,0 0-33-15,0 0-1 0,0 0 6 0,-34 129-2 16,39-115 0-16,3-2-7 0,-1-1 0 16,4-2-9-16,1-2-2 0,0-1-2 0,4-2-2 15,2-2 0-15,-2-2-3 0,4 1 2 0,-3-1-10 16,1 1 7-16,-2 2-5 0,-4 0-3 16,0 2 4-16,-1 2-3 0,-2 1 2 0,-2 2 1 15,2 0 2-15,-3 4 0 0,-1-1 5 0,-3 4-3 16,0 0 4-16,-2-1-5 0,0 0-3 15,-4-1 4-15,-5-1-8 0,2-1 6 0,-3 0-5 16,-2 0 2-16,-1-1-1 0,-2-1-2 0,-3 0-6 16,-1-1-8-16,0-2-12 0,0-1-17 0,3-1-21 15,0-2-41-15,3-2-43 0,2-2-82 16,4 0-181-16,3-3-172 0,0 0-556 0</inkml:trace>
  <inkml:trace contextRef="#ctx0" brushRef="#br0" timeOffset="171750.25">22023 15563 2444 0,'0'0'1'0,"0"0"17"0,0 0 32 0,0 0 23 16,0 0-12-16,0 0-30 0,0 0-12 0,140-16-4 16,-106 16-10-16,2 0-2 0,0 0-7 15,3 0-4-15,-4 0-10 0,-1 0-50 0,0 5-85 16,-1 0-147-16,-10-1-243 0,-9-1-581 0</inkml:trace>
  <inkml:trace contextRef="#ctx0" brushRef="#br0" timeOffset="171934.81">22669 15888 2289 0,'0'0'-3'0,"0"0"12"15,0 0 47-15,0 0 8 0,0 0-44 0,0 0-20 16,0 0-1-16,0 0-8 0,0 0-7 0,0 0-18 16,0 0-52-16,127-44-92 0,-110 42-168 15,-3 0-172-15,-5-1-520 0</inkml:trace>
  <inkml:trace contextRef="#ctx0" brushRef="#br0" timeOffset="173003.94">23091 16040 2174 0,'0'0'14'0,"0"0"0"16,0 0 58-16,0 0 33 0,0 0-22 15,0 0-32-15,0 0-7 0,0 0-2 0,0 0-3 16,121-122-12-16,-99 108-5 0,-1-2-4 0,2 0 0 15,1-2 2-15,-2-1-8 0,-2-2-1 0,1-1-4 16,-2-2-5-16,-4 0-4 0,1-1 2 0,-5-2-8 16,0 0 3-16,0-2 4 0,-3 4-4 0,-4 1 8 15,-4 6-3-15,0 6 5 0,-3 2 2 16,-2 4 1-16,-1 4 1 0,-4 2-3 0,2 0-4 16,2 0 0-16,0 1-1 0,-2 4-3 0,1-2 4 15,1 3-5-15,0-1 5 0,-1 0 0 16,0 2 3-16,-1 1 2 0,2 1-3 15,-1 3 6-15,-3 2-4 0,2 2 6 0,0 4 3 16,-2 2 3-16,0 1 3 0,1 4 4 0,-1 2 1 16,-2 2-5-16,3 1 3 0,1 1-6 0,2 0 0 15,1-4 0-15,5 0-6 0,0-2-8 0,5-4-3 16,4-2-3-16,1-3-1 0,7-2 4 0,1-2-1 16,3-3-1-16,3-4-1 0,-2-3-2 15,3-3-3-15,1-1-3 0,-2-4 0 0,-2-2-1 16,1-3 6-16,-3-2-2 0,-2-1 7 0,-2 0-2 15,2-1-2-15,-6 0 2 0,2-3 1 0,-3 0-1 16,-2-3 0-16,0 0 6 0,-2-2-7 0,-1 0 6 16,-2-1-6-16,-2 0 0 0,-2 3 3 15,0 1-2-15,0 5 6 0,-4 5-1 0,-3 3 1 16,-1 3-1-16,1 2 1 0,-1 1-4 0,-1 6 2 16,-2 4-3-16,0 3 1 0,-1 2 5 15,1 1-5-15,1 3 9 0,0-1-8 0,3 2 4 16,0 0-2-16,4 0 2 0,0 0 0 0,3-2-3 15,0-3 2-15,4-2-4 0,5-2-3 16,3-1-2-16,0-3-2 0,5-2-4 0,-1-3 2 16,4-2-3-16,-1-1-3 0,3 0-1 0,2-1-8 15,-2-4 9-15,2 2 0 0,2-2 10 0,-1 1 3 16,0-1-2-16,-2-1 0 0,-2-1-2 0,0 2 3 16,-1-3 0-16,-1 1 4 0,0-2-3 0,-4 0 4 15,1 0 0-15,-4-1 3 0,2-1-1 16,-1 0 0-16,-4-1 4 0,2 1-5 0,-7 0 6 15,2 2-3-15,-5 0 3 0,-1 2 1 0,0 2 1 16,-5 1 2-16,-1 2-6 0,-5 1-2 0,1 1-6 16,-5 0 3-16,2 4-1 0,-1 2 3 15,1 0 0-15,0 1-6 0,2 2 4 0,1 0-2 16,0 0 1-16,2 2-1 0,0-1 3 0,3-1-5 16,1 2 5-16,3-2-5 0,1 0-3 15,1-2 4-15,4 0-9 0,4-1 12 0,2-2-4 16,-1 1 1-16,2-2 2 0,1 1-5 0,2-1 2 15,0-1 0-15,1 1 1 0,4-1 1 16,1-1 3-16,-1-1-3 0,1 0 8 0,3 0-8 16,0-1 1-16,-3-3-2 0,-2 1-6 0,-4-1 7 15,-4-1-1-15,-3 0 8 0,-3 1-1 0,-5-2 2 16,0 0 4-16,0 0-1 0,-5 1 3 0,0 0 2 16,-1-1 4-16,-5 3-1 0,6-3 5 0,-4 4-5 15,4 0-2-15,-1 1-7 0,0-1-1 16,5 2-3-16,-2 0-4 0,0 0-1 0,3 0-3 15,-1 4 1-15,1 1-1 0,0 0 5 0,0 1-5 16,0 1 5-16,0 0 1 0,3 0-3 0,-1 1 8 16,1 0-9-16,0 0 1 0,2-2-2 0,-1 1 0 15,-2 0 0-15,5 0 3 0,-4 0-3 16,3 0 3-16,1-1-3 0,-1 1-3 0,3-2 5 16,2 2-11-16,1 0 4 0,5 1-4 0,3 0 3 15,3 2-2-15,6-1-21 0,0 0-32 16,-1-1-51-16,-3 0-77 0,0-1-154 0,-9-1-319 15,-6-1-849-15</inkml:trace>
  <inkml:trace contextRef="#ctx0" brushRef="#br0" timeOffset="173547.22">24072 15991 344 0,'0'0'110'0,"0"0"3"0,0 0 63 15,0 0 33-15,0 0 1 0,0 0-44 0,0 0-45 16,0 0-9-16,0 0-8 0,0 0-6 0,0 0-10 15,0 0 0-15,0 0-4 0,49-76-7 16,-43 68-6-16,-2 1-10 0,-1-2-4 0,-1 1-8 16,-2 1-5-16,0 0-4 0,-2 1-2 0,-4 2-7 15,1-1 0-15,-3 1-8 0,1 0-8 0,-2 2 1 16,-2 0-10-16,-1 2 0 0,1 0-2 16,-4 0-3-16,1 1-1 0,2 3-2 0,-1 1 4 15,3 2-4-15,-1 1 3 0,3 1-2 0,-2 4 4 16,-1 2-2-16,3 2 1 0,-1 0 0 15,1 1-4-15,1 1 0 0,1 0-2 0,4-3-6 16,0 1-23-16,2-3-41 0,0 0-78 0,6-3-123 16,5-1-206-16,-2-3-63 0,-2-2-478 0</inkml:trace>
  <inkml:trace contextRef="#ctx0" brushRef="#br0" timeOffset="175133.21">21415 16665 647 0,'0'0'114'16,"0"0"24"-16,0 0 51 0,0 0 39 0,0 0-11 15,0 0-57-15,0 0-29 0,0 0-5 0,0 0 7 16,0 0-5-16,0 0-4 0,0 0-25 0,0 0-12 15,0 0-21-15,89 44-12 0,-69-52-11 16,3-4-15-16,-1 0-6 0,-3 1-12 0,1-2-2 16,-5 1-5-16,-2-2 3 0,-3 0-4 0,-2 1 5 15,-3-1 0-15,-1 0-1 0,-4 1 3 16,0 0-8-16,0 3 4 0,-8 1-5 0,-1 1 4 16,-2 2-3-16,-2 2 1 0,-2 3-3 0,-4 1 2 15,3 0-1-15,-2 5-6 0,1 2 6 16,1 3-9-16,1 3 9 0,4 2-2 0,0 2 5 0,4 1 3 15,4 1-6-15,2-1 4 0,1 1-9 0,4 0 1 16,5-1-2-16,4 0 6 0,2-1-3 0,5-1 9 16,2 1-4-16,2-5-4 0,3-2 5 15,2-3-10-15,1-2 10 0,3-4-3 0,3-1 3 16,0-3-1-16,1-8-2 0,2-1 1 16,-6-1-1-16,-1-1 0 0,-5-1 0 15,-4-2 4-15,-1 0-3 0,-3-2 11 0,-4-2-9 16,-1-3 0-16,-2-1-2 0,-3-3-5 0,-1-2 8 0,-3 1-5 15,-1-3 6-15,0 0-4 0,-3-4-3 16,0 0-1-16,-1 0-1 0,0 1 4 0,0 4 2 16,-5 6 0-16,-2 6 4 0,-2 3-1 0,0 7 1 15,-1 3-1-15,2 6-8 0,-2 0 2 0,1 7-8 16,0 5 2-16,-1 4 1 0,1 5-3 16,1 3 9-16,3 3-6 0,-1 2 8 0,3 1-7 15,3 3 3-15,0-1 4 0,0 2-2 0,9 0 3 16,0-2-3-16,3-1 0 0,3-1-3 0,2-5 3 15,4-2-4-15,1-3 4 0,0-4-3 0,3-1 4 16,0-5-1-16,1-3-4 0,-1-1 4 0,0-4-8 16,-3-2 2-16,1 0 2 0,-2-2 4 15,-2-5 2-15,-2-2 2 0,-3-1 1 0,-2-3-3 16,-2-1 3-16,-2-1 3 0,-1-1-4 0,-3-3-1 16,-4 0 1-16,0-2-1 0,0 0-2 15,-2 1 1-15,-4 1-4 0,-1 2-2 0,-1 1 2 16,1 3 8-16,-4 4-4 0,2 2 3 0,-1 4-1 15,-1 2-5-15,3 1 2 0,0 3 1 16,-1 5-1-16,0 4-3 0,2 1 3 0,1 3-5 16,2 3 4-16,2 0-2 0,2 2 0 0,0 0-1 15,2 1-4-15,2-1 7 0,3-2-7 0,2-2 6 16,4-1-2-16,1-3 1 0,2-1-1 16,2-2 3-16,-1-3 1 0,3-3-6 0,-2 0 7 15,1-4-5-15,-1 0 2 0,3-1-2 0,-1-5 2 16,-4-1-2-16,2-2 2 0,-2 0 3 0,1-3-3 15,-3-1 3-15,1-1 0 0,-1 0 3 0,-2-2-4 16,-2-1 6-16,-1 1-3 0,-2-2-5 0,1 1 5 16,-3 2-4-16,-2 2 4 0,2 2-4 15,-2 3 3-15,2 3-3 0,-4 3-1 0,0 2 3 16,2 0-2-16,-2 3-1 0,-1 5 0 0,1 2 4 16,0 2-4-16,1 2 3 0,-1 3-4 0,-1-1 2 15,1 1-1-15,0 1 0 0,1-3 4 16,0 0-8-16,2-3 7 0,0 0-5 0,2-3 2 15,-1 0-1-15,1-2 2 0,0-2-2 0,2-3 1 16,-1-1 5-16,1-1-3 0,-1 0 8 16,1-4-6-16,1-3 5 0,-1-1-5 0,0-2 4 15,-1-1 2-15,1-1-2 0,0 0 5 0,0-2-4 16,-1 0 1-16,2-2-8 0,-2 1 5 0,0 0-7 16,-1 1 2-16,1 3 4 0,-2 3-5 15,0 2 3-15,0 2-1 0,0 2-1 0,-1 2-5 16,1 0 2-16,-1 3-3 0,-1 2 5 0,0 4 0 15,-2 3 3-15,-1 2-2 0,0 0-8 0,0 1 7 16,0-1-8-16,0 0 7 0,0 0 0 16,0-1 3-16,3-2-2 0,-2 0-6 0,4-1 6 15,0-2-7-15,-1-1 5 0,2-1 2 0,3-3 2 16,-2 0 0-16,3-2 3 0,1-1 0 0,0 0-8 16,0-1 3-16,0-4-3 0,-1-2 5 0,-2 0-5 15,2-1 9-15,-2-1-7 0,0-2-2 0,0 1 6 16,1 0-5-16,-3-2 3 0,-1 0-1 15,0-1 5-15,0 1-6 0,-3 0 6 16,2 1-5-16,-3 4-2 0,-1 2 3 0,0 2-5 16,0 3 8-16,0 0-6 0,-1 1 4 0,-4 6 0 15,2 3-4-15,0 1 1 0,-2 3 0 0,2 0-6 16,1 0 6-16,1 0 6 0,-1-3-6 0,2 0 8 16,0 1-8-16,0-2-2 0,2 0-2 0,3-2-5 15,1-2-5-15,1-1-20 0,3-2-26 16,3 1-19-16,3-3 1 0,1 1-67 0,4 0-128 15,-3-2-285-15,-7 1-792 0</inkml:trace>
  <inkml:trace contextRef="#ctx0" brushRef="#br0" timeOffset="175331.72">23409 16684 2385 0,'0'0'-69'0,"0"0"22"0,0 0 66 0,0 0 21 0,0 0-57 15,0 0-59-15,0 0-85 0,0 0-166 16,0 0-156-16,0 0-19 0,0 0-260 0</inkml:trace>
  <inkml:trace contextRef="#ctx0" brushRef="#br0" timeOffset="175564.67">23862 16586 1834 0,'0'0'917'0,"0"0"-948"0,0 0 30 0,0 0 48 15,0 0 1-15,0 0-26 0,0 0-16 0,0 0-10 16,0 0 4-16,126-40-9 0,-100 40-2 16,-4 5-20-16,2-1-43 0,-6 2-72 0,0 1-116 15,-6 0-226-15,-3-1-124 0,-1-1-593 0</inkml:trace>
  <inkml:trace contextRef="#ctx0" brushRef="#br0" timeOffset="175734.51">23927 16708 2613 0,'0'0'36'0,"0"0"4"16,0 0 30-16,0 0 6 0,0 0-18 0,0 0-19 15,0 0 6-15,0 0-18 0,0 0-8 16,0 0-12-16,128-1-11 0,-102-2 7 0,-2 1-25 16,-4 1-23-16,-1-2-58 0,-4 3-92 0,2 0-156 15,-6 0-292-15,-3 0-847 0</inkml:trace>
  <inkml:trace contextRef="#ctx0" brushRef="#br0" timeOffset="176651.87">21500 17123 2597 0,'0'0'-76'0,"0"0"13"0,0 0 57 0,0 0 50 16,0 0 11-16,0 0-14 0,0 0-12 0,0 0-18 15,0 0-7-15,0 0 0 0,0 0-6 0,118-40 6 16,-104 59 1-16,-1 1 1 0,-1-1-8 0,-1 1 3 15,-1-2-8-15,-2 1 2 0,0-1 4 16,0-3-2-16,-3-2 7 0,4-3-8 0,0-3 10 16,0-2-9-16,0-4 6 0,0-1 2 0,0-1 3 15,0-6 4-15,1-5 1 0,0-1 4 0,-3-2-9 16,1-2 7-16,2 0-8 0,-3 1 1 16,1 0 0-16,-2 3 0 0,4 0-6 0,-5 2 3 15,2 1 4-15,-2 5-8 0,-1 1 12 0,2 4-15 16,-1 0 3-16,-3 1-5 0,3 6 0 15,-1 1 9-15,-1 3-8 0,2 2 7 0,-1 1-2 16,1-1-2-16,-2 2-8 0,1 1 5 0,0 0-13 16,1-3 11-16,3-1 6 0,0-1-4 15,1-2 10-15,2 0-14 0,1-5 2 0,1-1 2 16,-3-3 3-16,2 0 2 0,0-3 6 0,0-4-5 16,-3-1 5-16,-2-2 2 0,1-1-11 0,-2 0 14 15,-3 0-13-15,-1-3 15 0,0 1 2 0,1 0-1 16,-2 1-1-16,1 1-9 0,0 2 6 0,-2 2-10 15,0 1 9-15,0 4-4 0,1 2 0 0,-1 0-6 16,0 0 2-16,1 3-4 0,2 4-4 16,0 0 7-16,1 4-6 0,3-1 10 0,-1 0-8 15,1 2 7-15,0 1-11 0,5-1-1 16,-4 1 3-16,3-2-7 0,1 0 6 0,2-3-5 16,2-2 10-16,-2-2-8 0,1-1 11 0,1-3-8 15,0 0 1-15,0-2 2 0,-1-3-4 0,-4-1 14 16,-2-2-8-16,2-3 9 0,-4 2-7 0,-1-1 0 15,-2 0-4-15,-1 0 3 0,0 1 0 16,0 0 0-16,0-1 14 0,-2 2-11 0,-1-1 9 16,0 4-8-16,0 0-3 0,0 2 5 0,0 1-2 15,0 1 7-15,1 1-8 0,-1 0 3 16,3 1-6-16,-1 4 6 0,1 2-7 0,3 1 9 16,1 3-7-16,1 1 3 0,0 1 11 0,2 1-10 15,0-1 6-15,0 0-14 0,2 1 4 0,-1-2-6 16,0-1 1-16,-2-2 1 0,2-2-15 0,-2-3-18 15,-2-1-39-15,2-3-56 0,0 0-100 0,-2 0-140 16,1-4-223-16,-3 1-48 0,-3 0-243 0</inkml:trace>
  <inkml:trace contextRef="#ctx0" brushRef="#br0" timeOffset="176820.31">22513 16970 2494 0,'0'0'-5'16,"0"0"-4"-16,0 0 23 0,0 0 30 0,0 0-20 16,0 0-32-16,0 0-25 0,0 0-31 0,0 0-72 15,0 0-91-15,0 0-157 0,0 0-131 0,0 0 26 16,0 0-217-16</inkml:trace>
  <inkml:trace contextRef="#ctx0" brushRef="#br0" timeOffset="177098.97">22665 17244 1112 0,'0'0'421'0,"0"0"-258"0,0 0 19 0,0 0 6 16,0 0-47-16,0 0-52 0,0 0-22 15,0 0 9-15,0 0-12 0,0 0 4 0,-12-119-7 16,14 111-2-16,3 3-10 0,-1 3-11 0,1 2-5 16,1 0-7-16,0 8-3 0,1 5-7 15,0 2 5-15,3 5-13 0,-3 4 4 0,1 2-7 16,0 2-4-16,-1 2 1 0,-1 1-4 15,-1 2 4-15,-1-1-12 0,0 4 8 0,-3-2-11 16,0-2 13-16,-1 2-4 0,0-2 2 0,0 2 6 16,0-2-6-16,0-3 5 0,-1-3-8 0,0-2 2 15,-3-2-7-15,0-3 6 0,0-3-8 0,-1-5-2 16,1-4-16-16,0-2-32 0,1-5-29 16,2 0-62-16,1-5-42 0,0-4-111 0,1-5-188 15,2 2-84-15,-1 2-364 0</inkml:trace>
  <inkml:trace contextRef="#ctx0" brushRef="#br0" timeOffset="177248.56">22785 16918 1190 0,'0'0'874'0,"0"0"-916"16,0 0 2-16,0 0 37 0,0 0 0 0,0 0-33 15,0 0-53-15,0 0-151 0,0 0-169 16,0 0-46-16,0 0-292 0</inkml:trace>
  <inkml:trace contextRef="#ctx0" brushRef="#br0" timeOffset="178651.5">22881 17323 1167 0,'0'0'212'0,"0"0"13"16,0 0 23-16,0 0-25 0,0 0-89 0,0 0-36 15,0 0-12-15,0 0-1 0,0 0-6 16,97-116-3-16,-85 94-4 0,2-1-11 0,-2-1-2 15,-2 1-16-15,-1-1-1 0,-3 2-17 0,0-1-1 16,-3 2-9-16,-3 0 0 0,0 3 6 0,-3 3-9 16,-4 2 6-16,1 6-12 0,1 3 4 15,-3 2-6-15,2 2 3 0,-1 3-4 0,-1 5-3 16,1 4 1-16,-1 3-6 0,0 3 0 0,1 3-6 16,4 2 9-16,0 2-4 0,3 2 7 15,0 1-1-15,1 1-1 0,3 0-2 0,5-1-5 16,1-1 10-16,1-2-10 0,2-2 11 15,1-2-2-15,4-2-6 0,-2-5-2 0,4-2 1 16,-3-2 1-16,3-3-2 0,-1-2 9 0,-2-4-6 16,1-1 2-16,-3-1 2 0,0-6 6 0,-3 0-5 15,2-2 5-15,-3-1-2 0,-2 0-6 0,-2-1 10 16,2-2-9-16,-5-1 10 0,1 0-7 0,-4 0 4 16,1 0-1-16,0 0-6 0,-1 0 4 0,-1 3-2 15,0 1 0-15,0 3-1 0,0 3 9 16,0 3-11-16,0 1 9 0,0 0-10 0,0 3-1 15,0 3 2-15,0 3-3 0,0 2 10 0,0 2-8 16,0 0 8-16,1 2 0 0,0 0-6 0,2 0 1 16,-1-1-4-16,6-2-1 0,-3 0-1 15,2-2 9-15,1 0-6 0,3-2 5 0,-1 1-7 16,0-2 6-16,3-3-7 0,-1-1 2 16,0-2 10-16,1-1-9 0,-3-3 9 0,1-1-1 0,-2-2-1 15,-3-1-7-15,-1 0 9 0,0-1-8 16,-4-1 5-16,-1 0 7 0,0 1-6 0,-4-2 5 15,-3 1-7-15,-3-1 6 0,-2-2-6 16,-1 1 2-16,-6-3-5 0,6 0 2 0,-6-1-4 0,1-1 6 16,0 1-1-16,0 1-14 0,1 0 16 15,2 4-16-15,1 0 17 0,4 3-1 0,4 2-2 16,0 2 1-16,3 2-12 0,3-1 4 0,0 2-9 16,0 0 6-16,3 0 2 0,5 0 10 0,3 0-4 15,0 0 4-15,4 2 0 0,1-1-11 16,4 0 9-16,-2-1-8 0,1 0 11 0,1 0-6 15,-1 1 8-15,1-1-10 0,1 1-2 0,-1 0 6 16,5 2-4-16,2-2 10 0,6 2 0 0,2 0 6 16,4-1-6-16,-1 1 4 0,-5 3-10 15,-3-1-9-15,-1 0 4 0,-7 1-7 0,-3 0 14 16,-5 0-6-16,-5-1 8 0,-3 0-3 0,-6 0-6 16,-2-1 4-16,-7 2 1 0,-4 0-6 0,-2-1 5 15,-4 1 9-15,1 1-13 0,0 0 16 16,0 2-11-16,1 1 0 0,0 0 2 0,3 1-4 15,3 1 8-15,0 1-7 0,3-2 8 0,4 1 1 16,4-1-1-16,0 0-11 0,4 0 7 16,5-1-13-16,4-1 6 0,4-2 10 0,0-1-11 15,2-5 10-15,3 0-14 0,1-1 7 0,-1-4-4 16,0-4 2-16,1-1 7 0,-3-3-4 0,-3 0 3 16,0 1-4-16,-5 0 5 0,1-1-8 0,-1-1 9 15,-4 2-4-15,2-2 0 0,-1 1 1 0,-2 0-3 16,0 0 0-16,-2 3-4 0,2 1 12 15,-3 2-12-15,-3 3 11 0,2 1-3 0,-2 1-5 16,0 1 5-16,-1 0-4 0,2 2 3 0,-2 3-7 16,0 4 8-16,0 1-7 0,0 0 7 15,0 1-3-15,0 1-2 0,0-3 1 0,0 3-6 16,1 1 7-16,1-2-4 0,3 0 2 0,0-1-1 16,5-2 10-16,-1-1-8 0,2-2 9 0,4-2-4 15,0-1-9-15,1-2 9 0,0 0-8 0,3 0 9 16,-3-4-4-16,-2-2 5 0,1-2-1 15,0 0-4-15,-5-1 6 0,3 1-3 0,-3 0 2 16,-1 0-3-16,-1-2 7 0,-5 2-8 0,1-1 8 16,-1 0-4-16,-2 1 0 0,0 0-2 0,-1 1 0 15,0 1 5-15,0 1-8 0,0 2 9 16,0 1-13-16,0 0 6 0,0 2-8 0,0 0 2 16,1 0 0-16,0 0-1 0,-1 4 8 0,2-1-6 15,-1 3 7-15,-1 0-12 0,2 0 10 0,-1 2-8 16,0-1 7-16,1 2 1 0,-1-1-8 15,3 0 9-15,0-1-12 0,-1-1 12 0,4 0-10 16,1-2 10-16,0 0-6 0,4-1 2 0,-1-1 3 16,3-2-4-16,4 0 3 0,2 0-8 0,1-1 13 15,2-1-10-15,2-3 10 0,-2 2-2 0,-1-3-8 16,-1 0 5-16,-1-2-2 0,-1-2 6 16,-1 0-6-16,-5-2 7 0,-2 0-13 0,-1 0 9 15,-1-2 1-15,-1-3 1 0,-4-2 4 16,3-3-9-16,-4-2 6 0,4-1-10 0,-5-4 5 15,1 1-6-15,-3-1 6 0,0 0-2 0,-5 2 5 16,-6 2 2-16,0 5-8 0,-5 0 5 0,2 8-6 16,-3 4 8-16,3 6-3 0,-2 2 3 15,3 2-4-15,-1 8-3 0,1 7 7 0,1 1-5 16,1 4 4-16,1 5-9 0,1 0-1 0,3 2-3 16,1 2 9-16,4 0-4 0,0 1 3 0,1 0-2 15,0 1-6-15,6 0 13 0,10 1-15 0,5-1 7 16,8-2-14-16,4-4-18 0,6 0-32 0,2-2-51 15,4-3-77-15,-2 0-123 0,-12-7-294 16,-10-5-693-16</inkml:trace>
  <inkml:trace contextRef="#ctx0" brushRef="#br0" timeOffset="179186.94">22074 17998 2338 0,'0'0'-64'0,"0"0"28"16,0 0 76-16,0 0 58 0,0 0-27 16,0 0-9-16,0 0-39 0,0 0 10 0,0 0-10 15,0 0 10-15,0 0-3 0,0 0-11 0,82-122 22 16,-70 112-23-16,3 2 12 0,-4 5-24 16,2 2 7-16,-3 1-23 0,0 1 11 0,1 6 0 15,-1 2-17-15,-1 1 19 0,-1 3-19 16,0-1 17-16,-3 1-21 0,-3 1 22 0,1 0-18 15,-3-1-1-15,0-1 15 0,0 0-17 0,-5-3 17 16,1 0-8-16,-3-1 25 0,1-2-19 0,0-2 21 16,-1-2-14-16,2-1-11 0,0-1 4 0,3 0-4 15,-1-6 11-15,3-2-9 0,1-1 30 16,5-3-22-16,3 0 7 0,3-2-2 0,2 1 5 16,0 1-7-16,3 0 11 0,0 3 17 0,0 2-26 15,-1 3 34-15,1 1-29 0,-3 3 15 0,0 0-9 16,0 4-6-16,-1 5-2 0,-1 1-12 0,-2 2 9 15,0 0-17-15,-3 2 19 0,-2 0-35 0,0 0 16 16,-2 0-38-16,-2 0-17 0,-1-3-29 16,0 0-93-16,0-3-94 0,0-1-274 0,0-2-108 15,0-3-313-15</inkml:trace>
  <inkml:trace contextRef="#ctx0" brushRef="#br0" timeOffset="179333.55">22400 17575 2224 0,'0'0'-18'16,"0"0"-11"-16,0 0 18 0,0 0 6 0,0 0-23 15,0 0-34-15,0 0-53 0,0 0-113 16,0 0-162-16,0 0-84 0,0 0 30 0,0 0 24 16,0 0 420-16</inkml:trace>
  <inkml:trace contextRef="#ctx0" brushRef="#br0" timeOffset="179480.46">22366 18062 204 0,'0'0'311'16,"0"0"9"-16,0 0 62 0,0 0-61 0,0 0-103 16,0 0-73-16,-92 142-45 0,76-116-33 0,1 2-19 15,0-2 4-15,2 2-39 0,5-9 13 0,-3 1-39 16,6-8 3-16,0 1-43 0,2-1-68 16,1-6-71-16,-2 8-199 0,2-6-123 0,2-1-19 15,0 1 153-15</inkml:trace>
  <inkml:trace contextRef="#ctx0" brushRef="#br0" timeOffset="181025.6">22543 18116 2298 0,'0'0'-7'0,"0"0"54"15,0 0 49-15,0 0 37 0,0 0-23 0,0 0-58 0,0 0 0 16,0 0-19-16,0 0-11 0,122-114 8 16,-98 100 22-16,-1 3-31 0,0 0 24 0,-3 3-28 15,0-1-21-15,-3 5 16 0,-1 0-26 0,-3 4 27 16,-1 0-23-16,-2 0 15 0,-2 6-14 0,-1 1 2 16,-1 1 0-16,-2 1 5 0,0 3-9 15,-2-1-10-15,1 2 23 0,-2 2-32 16,2-2 32-16,-1 4 10 0,1-2-19 0,-2 1-11 15,4-1 13-15,-1-1-11 0,-2 0 3 0,4-3 31 16,-1-2-22-16,3-1 4 0,2-3-12 0,-2-3 14 16,3-1-18-16,1-1 16 0,-2-2 11 0,1-4-9 15,3-2 9-15,-3-3-27 0,3 0 33 0,-3 0-33 16,-1-3 35-16,1-1 1 0,-1 0-16 0,0 0 18 16,0-1-16-16,-4 0 10 0,0 0-19 15,2 0 10-15,-3-1-18 0,0 3 15 0,-2-1-2 16,1 2 10-16,-1 1 1 0,-2 3-26 0,0 4 19 15,0 1-28-15,1 2 24 0,-2 2-8 16,1 0 15-16,-1 6 0 0,0 0-3 0,0 2 0 16,0 3-26-16,0 0 18 0,0 2-26 0,0 0 35 15,1 1-11-15,3-1 8 0,-4 1 1 0,6-2-17 16,-2-1 15-16,5-1-12 0,-2-2 7 0,4-1-11 16,2-2 19-16,-3-1-19 0,6-2 26 0,-2-2-6 15,-2 0-14-15,0 0 14 0,1-5-24 16,-3-1 34-16,-1 1-15 0,-1-4 19 15,1 1-10-15,-4-2-11 0,0 1 0 0,0-1 1 16,-1-2 0-16,-1 0 3 0,1 1 17 0,-1 0-19 16,-2-2 21-16,3 1-31 0,-3 1 12 0,1 1-12 15,1 3 5-15,-3 0 18 0,2 2-27 0,1 2 26 16,-2 3-25-16,0 0 16 0,1 0-8 16,-1 3 6-16,-1 3-8 0,1 2-3 0,2 2 14 15,-2 1-16-15,3 1 20 0,-3 1-8 0,0-1 2 16,1 2-16-16,2-2 12 0,0 1-15 0,0-2 11 15,2-1 8-15,3-1-11 0,-2 0 20 0,2-2-27 16,1-3 28-16,2 0-24 0,1-4 10 16,2 0 10-16,1 0-3 0,1-4 13 0,-1-3-16 15,2-1 16-15,2 0-23 0,-4-4 17 0,0 2-11 16,1-2 15-16,-4-2-12 0,-1-3 14 0,-1 1 4 16,2-8-28-16,-3-5 27 0,-2-8-41 15,1-2 24-15,-3 2-2 0,-5 2-4 0,-1 2 12 16,0-1-16-16,0 5 13 0,-7 1-12 15,-2 5 7-15,0 7 0 0,-1 3 3 0,-2 7-4 16,-1 4 8-16,1 2-5 0,-3 3-11 0,1 7 9 16,-1 3-16-16,0 4 14 0,2 2-12 0,1 3 8 15,1 2-1-15,5 0-5 0,-1 3 12 0,5-2-9 16,1-3 6-16,1-2-9 0,0-1 8 16,0 1-7-16,1-1 4 0,5 3-1 0,2-1 8 15,3-2-6-15,3 0 9 0,0-3 1 0,3-2-27 16,4-3 21-16,0-3-22 0,0-1 27 0,3-2-13 15,1-3 20-15,-3-2-15 0,1 0-8 0,2 0 22 16,-3 0-24-16,-1-4 22 0,-1-1-21 16,0-2 17-16,-4 0-11 0,-1-2 15 0,-1-1 2 15,-2-1-8-15,-2 0 8 0,-2-2-14 0,-2 1 28 16,0-1-30-16,-1 0 27 0,-4 1-20 0,2 0-11 16,-2 2 14-16,-1 2-21 0,0 1 16 15,0 3-6-15,-1 2 27 0,-2 2-18 0,2 0 12 16,-2 0-18-16,-3 5-5 0,3 2-5 0,-2 1 2 15,1 0 21-15,2 3-27 0,-2 3 34 16,0-1-29-16,3 1 9 0,0-1-12 0,-1 0 8 16,2 1-6-16,0 0-3 0,0-2 28 0,4 2-27 15,4-3 27-15,-1 0-33 0,6-2 20 0,-1 0-11 16,3-1 8-16,2-2 23 0,3 0-31 16,2-3 22-16,0-1-16 0,2 1 15 0,-2-3-19 15,-1 0 18-15,1 0-25 0,-2 0 1 0,0-5 31 0,-2 0-16 16,-5-2 16-16,1-1-12 0,-2 1 14 15,-3-4-32-15,-3 1 34 0,2-3-9 0,-6 0-9 16,4-1 13-16,-4-1-14 0,-2-2 2 0,4 1-18 16,0 0 22-16,-2-2-19 0,-1-2 8 15,0 4 7-15,2 4-1 0,-3 6 0 0,1 3-7 16,-1 3 15-16,0 0-22 0,0 4 19 0,0 2-4 16,0 1 12-16,0 2-13 0,-3 1 16 15,2 3-15-15,0-1-28 0,-1 2 24 0,1 0-29 16,-1 0 32-16,0 0-9 0,0 0 21 0,2-2-21 15,0 1 3-15,0-1 0 0,0-1-8 0,0-1 10 16,4 0-12-16,-1-3 34 0,-1 0-40 16,3-1 44-16,0-1-29 0,2-3-3 0,-2-1 13 15,5-1-18-15,-1 0 23 0,0 0-21 0,3-3 32 16,-1-2-34-16,3 0 8 0,-2-2-5 16,0 2 6-16,-1-2 17 0,-1-1-9 0,1 0 22 15,0-1-35-15,-2-2 15 0,1-1-5 0,0 1 3 0,-1-3-16 16,0 1 14-16,-2-3-2 0,3-2-7 15,-1-3 34-15,-2-1-41 0,2 4 6 0,-6 6-4 16,-1 3 2-16,-1 7 9 0,-1 1 17 0,0 1-8 16,0 0-11-16,0 3 7 0,-3 2 3 0,1 1 5 15,0 1-21-15,-5 2 20 0,5 1-29 16,-3 3 17-16,0 2 17 0,2 1-18 0,-2-1 2 16,3 1-23-16,0-1 21 0,-1 0-21 15,3-1 28-15,0 0-3 0,3-4-3 0,0 1-2 16,4-5-11-16,0 0-13 0,0-2-30 0,3-2 7 15,-1-2-59-15,1 0-26 0,0 0-96 0,0-6-184 16,-2 3-326-16,-5-1-757 0</inkml:trace>
  <inkml:trace contextRef="#ctx0" brushRef="#br0" timeOffset="181221.06">24606 17608 2765 0,'0'0'42'0,"0"0"28"0,0 0 14 0,0 0 14 16,0 0-43-16,0 0-21 0,0 0-17 0,0 0-7 16,0 0 4-16,0 0-7 0,0 0 2 0,0 0-11 15,0 0-4-15,0 0-26 0,-22 5-26 16,32-2-60-16,0-1-92 0,1 0-132 0,-1 1-297 16,0 1-150-16,-5-2-220 0</inkml:trace>
  <inkml:trace contextRef="#ctx0" brushRef="#br0" timeOffset="186752.78">12593 9015 1128 0,'0'0'0'0,"0"0"-35"0,0 0-1 0,0 0 10 15,0 0-8-15,0 0 6 0,0 0 4 0,0 0 14 16,0 0 28-16,0 0 24 0,0 0 11 16,0 0 2-16,-32 88-3 0,33-56-5 0,3 3-7 0,-2 6-8 15,0 4-7-15,0 3-1 0,3 2 0 0,-2 4-3 16,-1 3 1-16,-1 0-5 0,4 3 0 15,-4 1-3-15,1 0 1 0,-2 4 2 0,1-1-3 16,2 2 2-16,-1 0-6 0,0 1 0 0,1 0-1 16,-2 0 5-16,4 0 5 0,-2 0 0 0,-1 1 0 15,4 0-6-15,-3 0 0 0,4 3-4 16,0-2 1-16,0 4-3 0,0 2 0 0,1 1-7 16,-2 1 5-16,3 2-2 0,-1-2-3 15,0 4 5-15,0 1-3 0,0 0 4 0,1 0-1 16,1 0 3-16,3 1-1 0,-1 1 0 0,0-1 3 15,0-2-1-15,0 1 4 0,3-2 1 0,-1-1 2 16,-3 2 2-16,3-3 2 0,1-1-4 16,-4 2 1-16,0-3-3 0,0 2-3 0,-1 1-3 15,0-1 7-15,0 2 5 0,0 0-3 0,0 1 5 16,-2 0-11-16,0 1-3 0,-3 0 1 0,5-1 0 16,-4-1 0-16,-1 0 2 0,3-1-3 0,-2 2 2 15,-2-1-1-15,5 2-1 0,-4 0 1 0,0-2 0 16,-2 1 0-16,2-1 1 0,-3-1 1 15,0-1 1-15,-2-1 0 0,0-1 1 0,0-1-2 16,0-1-3-16,0-3 2 0,0-3-5 0,0-3 1 16,-2-2 0-16,-2-3-6 0,1-1 0 0,2-3-5 15,-2 1-3-15,0-1-2 0,-1 0-2 16,3-1-4-16,-2-1-2 0,-4-1-5 0,6 0-4 16,-1-2-9-16,-3-2-13 0,4-1-16 15,-1-3-36-15,1-3-45 0,1-4-69 0,0-4-74 16,0-5-40-16,2-8 38 0,-1-9-239 0</inkml:trace>
  <inkml:trace contextRef="#ctx0" brushRef="#br0" timeOffset="188335.71">1448 9404 774 0,'0'0'-130'16,"0"0"23"-16,0 0 15 0,0 0 21 0,0 0 38 16,0 0 31-16,0 0 15 0,0 0 5 15,0 0 8-15,0 0 12 0,127-45 6 0,-97 44 10 0,1 0 2 16,5 1-2-16,1-1-2 0,4 1-2 0,7 0 1 15,1 0 2-15,5 0 7 0,5 0-6 16,3-2-5-16,2 1-12 0,8 0-5 0,1 0 1 16,3 0-4-16,3 0 5 0,1 1-6 0,4 0-1 15,0 0-3-15,5 0-2 0,0 0-1 0,-3 0-2 16,4 3 0-16,1 2-6 16,1-1 2-16,-1 1-4 0,3 1 4 0,3-2-2 15,-1 1-4-15,3-2-1 0,-1 1-5 0,0-2 2 16,1 0 0-16,4-1 3 0,3-1-3 0,1 0 4 15,1 0-5-15,1 0 1 0,0-1-1 0,5-3-2 16,1-1 3-16,-1 1-3 0,0-2 2 0,3 0-6 16,-2 0 2-16,-3 2-2 0,3-1 0 15,1 0 2-15,-4 2 2 0,-1-1 3 0,0 0 0 16,-3 1 5-16,2 0-8 0,-1-2 6 0,1 2-2 16,-2 0-2-16,2-1 2 0,0 0-2 0,1-1 0 15,1 0 2-15,0 0 0 0,3-2-4 0,2 1-1 16,0 0-3-16,-4 0-1 0,3 1-1 0,0-1 0 15,0 0-2-15,0-1 1 0,0 2 3 0,0 0-2 16,-1 0 3-16,-3 2-3 0,0-1 2 16,-2 2 1-16,-5-2-2 0,-3 2 0 0,-1 0-2 15,-3 1 5-15,-4 0-3 0,-1-2 6 16,-1 3-3-16,-1-3-1 0,-2 2 4 0,-4-1-3 16,0 1 2-16,-1-2-2 0,-3 2 2 0,0-1-1 15,-1 1 2-15,-3-2-2 0,0 1-2 16,-1 0-2-16,-3-1-2 0,-1 0-2 0,-4 1-1 15,-1-2 5-15,2-1-3 0,-5 2 5 0,-2-2 2 16,-1 2-3-16,-2-1 4 0,0 1-2 0,-5 0 1 16,1 1 0-16,-8-1 1 0,2 2 0 0,-6-1 2 15,2 1-3-15,-6 1 3 0,-4-2 0 16,1 2 0-16,-2 0 1 0,-2-1-3 0,-1 1 2 16,0-1-2-16,-1 1 3 0,0-1-4 0,-2 0 1 15,0 0-1-15,4-2-1 0,-3 2 2 0,-1-1-1 16,5 1 3-16,-5-2-2 0,2 1 1 0,1 1-2 15,-1-2 1-15,1 1-2 0,2 1 1 0,-2-1 1 16,-1-1-2-16,-3 2 6 0,2-1-4 16,-2 1 4-16,-2 1 0 0,1 0-3 0,-3 0 5 15,0-1-1-15,1 1 2 0,-5 0-2 0,-2 0-1 16,1 0-1-16,-5 1 1 0,3 2 0 16,-3 0 5-16,-2 0 0 0,5 0-2 0,-3 1 2 15,3-1-3-15,0 1-1 0,3-1-3 16,0 0-1-16,0 0-3 0,0-2 2 0,-4 2 1 15,3-1-1-15,-5-1 2 0,2 0-1 0,-4 1-2 16,-1 0 1-16,1-1-1 0,-2 1 0 0,1-1 4 16,1 1 3-16,1 1 0 0,0-2 1 0,3 1-5 15,0-1-3-15,0 0-4 0,-2 2-2 0,0-1-9 16,-2 0-22-16,0 1-51 0,-3-1-114 16,-1-1-157-16,-4 0-671 0</inkml:trace>
  <inkml:trace contextRef="#ctx0" brushRef="#br0" timeOffset="190332.68">1082 9944 1532 0,'0'0'-158'0,"0"0"74"0,0 0 54 0,0 0 77 15,0 0 2-15,0 0-22 0,0 0-26 0,0 0 2 16,0 0 10-16,0 0 12 0,0 0 3 0,-82 120-1 16,79-102 2-16,1 4-1 0,-1 0 3 0,0 4 1 15,3 1-4-15,0-2-7 0,4-1 0 0,2 0-4 16,2-2-4-16,1-2-1 0,2-2-9 15,-1-1-1-15,1-2-2 0,4 0-1 0,-2-2 1 16,0-2 0-16,-1-1-1 0,2-2 2 0,0-4-3 16,-3 0 1-16,3-3-3 0,-3-1-1 0,2 0 8 15,-2 0 4-15,-2-5 9 0,-1 2 10 16,-1-3-2-16,0 2 6 0,-4-1 1 0,3-1 0 16,-4 0 3-16,1 2-3 0,-1-2-6 0,1 0-4 15,-1 1-12-15,-2 1-4 0,2 1-6 16,0-1-5-16,0 2 1 0,0 0-3 0,0 0-4 15,-1 2-1-15,3 0-3 0,0 0 2 0,-1 2 6 16,5 2 4-16,-2 1 6 0,0 1-1 16,2 2 2-16,2 2-1 0,-1 0-1 0,1 1 1 15,1-1-2-15,0 0 2 0,-1 2 0 0,2-2 1 16,1 1-1-16,0-2 0 0,0-1 0 0,0-2-1 16,3-2 4-16,-5-1-1 0,3-3 6 0,-1 0 2 15,0 0 6-15,-2-4 6 0,-1-3 2 0,0-1 6 16,-1-1 1-16,-5-2 3 0,3 0-1 15,-6-1 0-15,1 1-1 0,-2-2 5 0,0 2-2 16,-2-2 0-16,-3 1-5 0,-2-1-8 0,-3 0-6 16,-1 2-9-16,-1-1 1 0,-2 1-5 0,2-1-3 15,-2 1-3-15,-1-2-3 0,1-1-5 16,-2 1 1-16,4-1 1 0,-3 0-2 0,1 1 1 16,2 2-2-16,0 3 3 0,1 1 0 15,2 3-3-15,1 3 0 0,2 0-8 0,2 1-5 16,4 0-6-16,-1 1-6 0,1 2-4 0,0 3 4 15,0 1 4-15,1 2 8 0,1-1 7 0,5 3 1 16,-1-2 2-16,1 1-1 0,3 1 3 0,0-2-4 16,1 1 2-16,3-3 1 0,0-2 1 15,2-3 7-15,0-2 3 0,4-1 7 0,0-6-1 16,1-4 4-16,3-3-2 0,0-2 0 0,-1-4-1 16,-2 1-2-16,2-2 1 0,-5 0-1 0,-1 0 2 15,-3 2 1-15,-1 0 2 0,-3 1 2 0,-1 1 3 16,-3-2 1-16,1 1-2 0,-4-2-2 0,-1-1-8 15,0 2-2-15,-2-2-8 0,0 0 1 0,0 2 1 16,-3 2 1-16,0 3 7 0,-5 2 0 16,2 4 6-16,-3 3-3 0,2 3-8 0,-2 2-15 15,-1 0-14-15,1 9-6 0,2 3 5 0,1 4 12 16,-3 5 9-16,4 4 6 0,0 4-1 16,1 1 5-16,1 3 1 0,2 1 2 0,1 1-1 15,0 1-2-15,7 0-5 0,-1-2 0 0,2 0 2 16,4-2-4-16,0-3 2 0,3-4-7 15,1-2-3-15,3-3-1 0,1-4 2 0,-2-2 4 16,4-2 3-16,-1-4 3 0,-1-3-3 0,1-3 5 16,-3-2 1-16,-1 0 4 0,1-6 9 0,-5-2 4 15,2-2 7-15,-2-4-3 0,-2 0-2 16,-1-1-4-16,-1 0 1 0,-5 0 1 0,2 1 5 16,-4-2 2-16,0 3-1 0,-2-3 3 0,0 4-3 15,0-1-2-15,0 3-3 0,-2 1-5 0,1 2-2 16,0 1-3-16,-1 2-1 0,1 1 0 0,-1 2-1 15,2 1-11-15,0 0-13 0,0 1-8 16,0 5 5-16,0 2 11 0,0 3 13 0,3 3 3 16,1 3-3-16,-1 0-2 0,5 0-2 0,-3-1 4 15,1 0-4-15,3-2 2 0,1 0 0 0,-2-1-1 16,0-2 0-16,2-1 0 0,-2-1 0 0,3-2-7 16,-3-1 6-16,3-2-1 0,-2-2 8 15,2-2 6-15,-3 0 9 0,2-5 9 16,-3-2 4-16,-3-1 5 0,5-2-4 0,-6 0 1 15,2-3-5-15,-3-1 5 0,-2 0-5 0,0 1-3 16,0-2-2-16,0 0-9 0,-2-2 1 0,-4 1-4 16,-1-2-1-16,0 2-9 0,-2-1-2 0,-2-2-9 15,-3 2-5-15,1-1 2 0,-1 3-3 16,-1 0 6-16,1 2 0 0,-3 1 3 0,3 3 1 16,0 3 0-16,1 1 0 0,3 3-3 0,3 0-3 15,1 2-7-15,2 0-8 0,0 0-10 0,4 3 1 16,0 0-2-16,0 2 10 0,8 1 5 0,-2-2 5 15,1 0 5-15,3 1-1 0,5 0 7 16,-3-2-2-16,1-2 0 0,3 0 3 0,-1-1 5 16,2 0 2-16,-1-2 1 0,2-5 4 0,0 0-5 15,2 0 6-15,0-4-3 0,1 1 4 0,0-1-1 16,-1 2 5-16,0 0 0 0,0 1 0 0,-7 3 0 16,3 2-3-16,-6 2 3 0,-3 1-2 15,-1 0 16-15,1 2 2 0,-5 5 8 16,0-1 7-16,1 5-4 0,-1 1-2 0,-1 2-10 15,0 1-5-15,0 2-7 0,-1 1 2 0,2 1 1 16,3 1 0-16,-1 0-3 0,5 2-1 0,0-1-2 16,1 0-3-16,2 1 4 0,0-4-12 15,7 0 1-15,-1-4-12 0,4-2-18 0,2-1-25 0,3-2-54 16,1-2-63-16,-1-1-112 0,-6-3-231 16,-7-1-870-16</inkml:trace>
  <inkml:trace contextRef="#ctx0" brushRef="#br0" timeOffset="190733.51">1155 10777 2132 0,'0'0'-129'15,"0"0"68"-15,0 0 131 0,0 0 38 0,0 0-22 16,0 0-32-16,141 6 4 0,-100-6-1 0,3 0 7 15,5 0-8-15,6-3-12 0,2 1-5 16,5-1-13-16,1-1-3 0,7 1-6 0,0-2-5 16,1 2 0-16,2-2-3 0,-3 1-2 0,-2-1 3 15,1 2-7-15,-3 0-1 0,-3 1 0 0,-2 0-4 16,0 1 4-16,-4-1-3 0,-3 1-4 16,-4 0-6-16,-7 1-19 0,-4 0-29 0,-1 0-52 0,-11 0-74 15,-2 1-127-15,-8 0-240 16,-7 1-847-16</inkml:trace>
  <inkml:trace contextRef="#ctx0" brushRef="#br0" timeOffset="191065.84">2957 10143 2579 0,'0'0'-144'0,"0"0"68"15,0 0 61-15,0 0 83 0,0 0 13 0,0 0-42 16,0 0-11-16,0 0 3 0,0 0-3 0,133 0-5 16,-109 0-4-16,2 0-3 0,2 1-3 0,-3 0-4 15,3 1-6-15,-4 1-1 0,2-1 0 0,-5 0-1 16,-1 2-3-16,-2-2-6 15,-3 2-7-15,0-1-15 0,-4-1-17 0,-6 2-24 16,0-2-29-16,-5 2-20 0,0 0-26 0,-7 0-38 16,-3 2-39-16,-3-1-43 0,-4 0-37 0,-2-3 2 15,2-1 16-15,-1-1 68 0,2 0 46 16,7 0-47-16</inkml:trace>
  <inkml:trace contextRef="#ctx0" brushRef="#br0" timeOffset="191334.16">3242 10042 97 0,'0'0'75'15,"0"0"6"-15,0 0 48 0,0 0 41 0,0 0 25 16,0 0-19-16,0 0-34 0,0 0-30 16,0 0-22-16,122-12-8 0,-113 18 1 0,0 0-1 15,0 1 2-15,1 0 8 0,-1 1-2 0,-2-1 1 16,4 3-2-16,-1-1-4 0,-1 1-6 0,1 1-9 16,-1 0-9-16,-2-1-14 0,-2 1-5 15,2-1-8-15,0 1-6 0,-3-3-6 0,-1 1-5 16,3-1-2-16,-4 0 1 0,0 0 5 0,2-1 3 15,-3 0 10-15,-1-1 5 0,0 0 9 16,-5 0-2-16,1 1-7 0,-5-1-7 0,0 1-14 16,-2-2-5-16,-1 2-8 0,-4 0-3 0,3 0-10 15,-5 0-8-15,5 0-17 0,-5 1-28 0,4 0-35 16,-4 3-42-16,5-2-59 0,-3 1-96 0,7-3-160 16,5-2-510-16</inkml:trace>
  <inkml:trace contextRef="#ctx0" brushRef="#br0" timeOffset="191984.04">3943 10362 2110 0,'0'0'-92'0,"0"0"45"15,0 0 59-15,0 0 70 0,0 0-11 0,0 0-35 16,0 0-17-16,0 0-3 0,98-117 3 0,-78 89 8 16,0 0-2-16,-5 1 1 0,2 3 0 0,-5 3-2 15,-1 2 5-15,-2 4 1 0,-2 2-2 16,-1 4-10-16,2 2-7 0,-1 4-12 0,-3 3-7 16,4 0-7-16,-1 2 0 0,1 6 5 0,1 2 0 15,2 3 7-15,0 3-3 0,2 3 2 16,-3 0-2-16,0 1 1 0,-3 1-4 15,1 0-2-15,1 0-2 0,-6 0-5 0,3 1 8 0,-4-3 1 16,-2-1 9-16,0 0 0 0,0-3 5 16,0-1 6-16,0-3-3 0,0-2 5 0,0-1 2 15,-1-3 5-15,-1-1 10 0,1-3 7 0,-3-1 0 16,2 0 0-16,1-4-9 0,-2-3-12 0,-2-3-7 16,3-1-10-16,2-4-1 0,-1-3-4 0,1 0 1 15,1-4-2-15,5-1 0 0,1-2-3 0,2 0 2 16,2 2 2-16,3 3 0 0,-2 1 7 0,1 3-5 15,-1 4 3-15,3 1-1 0,-1 4 0 16,2 4 4-16,-2 2 2 0,2 1 1 0,-1 2 3 16,1 6 1-16,-2 1-2 0,1 4 4 0,-2 1-7 15,-2 1 1-15,-2 1-4 0,-2 1-8 16,-1 0-1-16,-4 1-14 0,2-3-10 0,-3 2-29 16,-1-3-36-16,0-3-61 0,0-1-82 0,0-4-153 15,1-1-101-15,-1-3-567 0</inkml:trace>
  <inkml:trace contextRef="#ctx0" brushRef="#br0" timeOffset="192125.71">4461 9824 1622 0,'0'0'457'0,"0"0"-492"0,0 0-36 0,0 0-30 15,0 0-26-15,0 0-49 0,0 0-35 0,0 0-49 16,0 0-54-16,0 0-3 0,0 0-150 0</inkml:trace>
  <inkml:trace contextRef="#ctx0" brushRef="#br0" timeOffset="192928.65">4644 10251 1028 0,'0'0'304'16,"0"0"-56"-16,0 0-8 0,0 0-50 0,0 0-91 15,0 0-52-15,0 0-5 0,0 0 0 0,0 0 5 16,11-119 1-16,-1 98-7 0,0 0-7 15,0 1-10-15,1 3-6 0,0 2-8 0,4 3-5 16,-2 3-3-16,-2 3-6 0,3 6 0 0,-1 0-3 16,-1 0-2-16,0 7 0 0,-2 5-2 0,4 2 3 15,-4 3-3-15,1 3-4 0,-3 2 0 16,0 0 0-16,-1 2-1 0,-3-2 4 0,3 0 1 16,-4 0 0-16,3-2 5 0,-3-1 2 0,-2-2 3 15,2-3 2-15,0-4 3 0,-2-2 2 0,0-4 3 16,1-1 5-16,-2-3 13 0,0 0 18 0,1 0 13 15,4-6 2-15,-2-2-13 0,-1-3-20 16,4-3-14-16,-2-3-4 0,3-1-2 0,1 0 1 16,-4-1-3-16,4 1 0 0,-2-1-2 0,0 2-4 15,4 1 2-15,-2 2-8 0,0 3 0 16,-3 3-4-16,6 2-8 0,-2 2-7 0,-1 3-5 16,1 1-4-16,-3 0 0 0,2 6 5 0,0 1-1 15,0 3 8-15,-3 2 4 0,1 0 6 16,-3 2 3-16,3 1 2 0,-3 0-2 0,-2 1-1 15,3-1 7-15,0 0-3 0,-1 0 6 0,0-1-2 16,2-3-2-16,-3 0 3 0,4-4-4 16,-3-1 3-16,3-3 1 0,-1-2 0 0,1-1 7 0,-2 0 10 15,3-1 6-15,-2-6 5 0,4-1-5 16,-1-4-5-16,0 0-1 0,-2-2-6 0,2 0 6 16,-1-1-5-16,-3 1 2 0,3 1-2 0,-4-1-3 15,5 0-3-15,-5 0-4 0,4 1-2 0,0 1-4 16,-2 2 0-16,3 0-3 0,-2 2-2 15,0 2-4-15,0 3-6 0,-2 2-8 0,3 1-7 16,-3 0-4-16,2 0-2 0,-2 6 8 0,-1 0 3 16,0 3 8-16,0 2 3 0,-3 1 2 0,2-1 4 15,3 2 1-15,-2 0 4 0,-1-2 1 0,4 1 5 16,-3-2 1-16,4 0 3 0,-1-2 1 0,2 0 0 16,1-1-3-16,0-2-1 0,2-1 3 15,0-3 1-15,-1-1 8 0,2 0 2 16,2-3 3-16,-5-2 0 0,4-4 1 0,-4 1-2 15,-1-2-4-15,2-1 4 0,-3 1-3 0,0-1 2 16,-1-1 0-16,-1 1-2 0,0 0-1 0,0-1 1 16,-3 0-2-16,4 1-2 0,-2-1-1 0,-1 2-2 15,1 1 2-15,0 1-1 0,-3 2 3 0,1 1 2 16,0 3 3-16,-2 1 2 0,1 1 1 16,-1 0 1-16,0 0-1 0,0 2 8 0,1 3 3 15,-1 2 7-15,1 2 0 0,1 0-3 0,-2 2-1 16,1 1-4-16,3 0-2 0,-2-1-8 0,0 0-5 15,1 0-7-15,2-2-6 0,-1 0-8 16,3-2-15-16,-2 0-25 0,2-2-43 0,3-2-33 16,1-1-50-16,5-2-147 0,-4 0-204 0,-4 0-795 0</inkml:trace>
  <inkml:trace contextRef="#ctx0" brushRef="#br0" timeOffset="193069.96">5465 9775 2478 0,'0'0'56'0,"0"0"-3"16,0 0 3-16,0 0-27 0,0 0-63 0,0 0-40 15,0 0-42-15,0 0-42 0,0 0-76 0,0 0-137 16,0 0-147-16,0 0-649 0</inkml:trace>
  <inkml:trace contextRef="#ctx0" brushRef="#br0" timeOffset="194049.49">5700 10218 2493 0,'0'0'-39'0,"0"0"24"0,0 0 45 0,0 0 27 16,0 0-32-16,0 0-22 0,0 0-3 0,0 0 0 15,0 0 6-15,0 0 6 0,0 0 0 16,96-129 1-16,-85 111 0 0,2 1-8 0,-1-2 5 16,-1-2-5-16,0-2 2 0,0-3 0 0,-2-1-2 15,0-4-3-15,1-1-4 0,-3-1-5 0,-3 1-6 16,-1 1-4-16,-3 0-4 0,0 4 12 16,0 3-3-16,-3 6 7 0,-1 3 5 0,-2 4-6 15,-1 4 2-15,0 2-13 0,-1 5-19 0,-1 0-10 16,-2 9-4-16,0 4 7 0,-1 5 15 0,-1 4 11 15,1 3 6-15,1 4 7 0,3 4-1 0,2 1 9 16,-1 3 0-16,5-1 7 0,1 2 6 16,1-4-1-16,1 0 0 0,7-5-6 0,0-1-6 15,6-3-7-15,-1-3-1 0,5-3-2 0,0-1 0 16,3-4-3-16,0-3 0 0,1-1-1 0,0-4-1 16,2-1 7-16,0-3-3 0,-2-2 4 15,-1 0-1-15,0-2 4 0,-1-4 1 0,-1 0 3 16,-1-4 4-16,-4 1 3 0,1-3 5 15,-2 1 3-15,-3-3 5 0,0 2 4 0,-4-2 5 16,-1 0 3-16,-3 0-1 0,-2-1-5 0,0 1-7 16,0 1-2-16,-4 3-7 0,-2 1 2 0,-1 1 0 15,-1 2-3-15,-1 3-5 0,-1 0-4 16,-2 3-6-16,1 0-5 0,-1 3 1 0,0 4-6 0,2 1 7 16,-1-1-1-16,4 4 1 0,2 1 2 0,-1 0-2 15,3 2 0-15,1 0-2 0,1 1 3 16,1 0-4-16,0 0 3 0,0-3-8 0,4 0 0 15,0-2-4-15,2 0-2 0,2-3 4 0,0-3-5 16,-1 0 5-16,0-2-1 0,3-2 7 16,0 0 6-16,0 0 4 0,-1-6 8 0,2 0-1 15,-2-2 5-15,1-1-2 0,-2 0 0 0,1-2-2 16,-1 0 2-16,0 0-3 0,0-1-1 0,-2-1-2 16,0 0-1-16,0 2 0 0,-2 1-3 0,2 1 3 15,-1 0-5-15,-2 4 2 0,0 0-2 16,-1 1 0-16,-1 3-3 0,0 1-6 0,-1 0-1 15,3 3-2-15,-1 1 6 0,0 4 3 16,-1 2 5-16,1 0-1 0,-2 2 0 0,2 0 0 16,0 1-3-16,0 1 3 0,2-1-5 0,-1-1 4 15,2-1-2-15,1 0 1 0,0-2-2 0,5 0 2 16,-1-2 0-16,3 0 3 0,3-3 4 16,1 0 1-16,1-2 5 0,1-2 1 0,-1 0 3 0,0 0-3 15,-2-3 0-15,0-3-1 0,-3 0-3 16,1-3 4-16,-4 1 0 0,-2-2 7 0,1 1-1 15,-3-3 3-15,-1 1-5 0,0-2-3 0,-1-1-5 16,0 0-3-16,3 0-1 0,-1-3-4 0,1 0 2 16,0-1-4-16,0 2 2 0,3 1-2 15,-2 1-2-15,-1 2 2 0,-1 4 0 0,3 3-1 16,-4 1 2-16,0 3 0 0,0 1 3 0,0 0 2 16,-1 5-3-16,1 0 8 0,-2 3-4 15,1 2 3-15,1 2 7 0,-2 1-5 0,1 2 4 16,0-1-3-16,0 3-3 0,1-1-2 0,2 1-2 15,0 0 0-15,5 1 2 0,2-1-1 0,4-1 2 16,0-1-5-16,3 0-10 0,-1-2-8 16,0-3-30-16,1 0-29 0,-1-2-64 0,-2-1-112 15,-3-2-241-15,-7-1-968 0</inkml:trace>
  <inkml:trace contextRef="#ctx0" brushRef="#br0" timeOffset="194716.59">3211 9965 1371 0,'0'0'44'0,"0"0"52"0,0 0 32 0,0 0 13 16,0 0-13-16,0 0-54 0,0 0-12 0,0 0-10 15,0 0-17-15,0 0-17 0,0 0-9 0,0 0 10 16,0 0 10-16,0 0 14 0,-13 2 6 0,27 5 2 15,3 0-3-15,2-1-6 0,-2 3-6 16,4-1-10-16,-1 0-4 0,-1 2-8 0,0-1-6 16,-2 2-4-16,-2-1-2 0,0 0-2 0,-1 2 0 15,-4-2 0-15,2 2-12 0,-3-1-13 0,0 1-32 16,-4-1-42-16,1 2-61 0,-4 0-84 16,2 2-170-16,-3-5-442 0,0-2 172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69677A77-401A-4977-9DD1-6F179A417382}"/>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71715" name="Rectangle 3">
            <a:extLst>
              <a:ext uri="{FF2B5EF4-FFF2-40B4-BE49-F238E27FC236}">
                <a16:creationId xmlns:a16="http://schemas.microsoft.com/office/drawing/2014/main" id="{5861C00E-1A59-4A6A-BB33-66ADE30A7754}"/>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371716" name="Rectangle 4">
            <a:extLst>
              <a:ext uri="{FF2B5EF4-FFF2-40B4-BE49-F238E27FC236}">
                <a16:creationId xmlns:a16="http://schemas.microsoft.com/office/drawing/2014/main" id="{8593EC91-4323-4F9D-817A-F530D0F04AF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71717" name="Rectangle 5">
            <a:extLst>
              <a:ext uri="{FF2B5EF4-FFF2-40B4-BE49-F238E27FC236}">
                <a16:creationId xmlns:a16="http://schemas.microsoft.com/office/drawing/2014/main" id="{28193DE8-CE28-493F-AABE-C92C92F26DBC}"/>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71718" name="Rectangle 6">
            <a:extLst>
              <a:ext uri="{FF2B5EF4-FFF2-40B4-BE49-F238E27FC236}">
                <a16:creationId xmlns:a16="http://schemas.microsoft.com/office/drawing/2014/main" id="{EED53EA2-363D-45A9-9490-2225A8899C22}"/>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371719" name="Rectangle 7">
            <a:extLst>
              <a:ext uri="{FF2B5EF4-FFF2-40B4-BE49-F238E27FC236}">
                <a16:creationId xmlns:a16="http://schemas.microsoft.com/office/drawing/2014/main" id="{30B9D0A1-0A6E-4D99-8F9F-9B18E020AD28}"/>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7ADB089-3237-413B-A7D4-8C55267D940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9369C44-9F19-4F0A-B9C3-A0E3781BF1B9}"/>
              </a:ext>
            </a:extLst>
          </p:cNvPr>
          <p:cNvSpPr>
            <a:spLocks noGrp="1" noChangeArrowheads="1"/>
          </p:cNvSpPr>
          <p:nvPr>
            <p:ph type="sldNum" sz="quarter" idx="5"/>
          </p:nvPr>
        </p:nvSpPr>
        <p:spPr>
          <a:ln/>
        </p:spPr>
        <p:txBody>
          <a:bodyPr/>
          <a:lstStyle/>
          <a:p>
            <a:fld id="{4132310E-84B6-44B6-ACDD-5F5906EBF256}" type="slidenum">
              <a:rPr lang="en-US" altLang="en-US"/>
              <a:pPr/>
              <a:t>1</a:t>
            </a:fld>
            <a:endParaRPr lang="en-US" altLang="en-US"/>
          </a:p>
        </p:txBody>
      </p:sp>
      <p:sp>
        <p:nvSpPr>
          <p:cNvPr id="372738" name="Rectangle 2">
            <a:extLst>
              <a:ext uri="{FF2B5EF4-FFF2-40B4-BE49-F238E27FC236}">
                <a16:creationId xmlns:a16="http://schemas.microsoft.com/office/drawing/2014/main" id="{26A29566-241B-43B4-8C84-B33C04831B44}"/>
              </a:ext>
            </a:extLst>
          </p:cNvPr>
          <p:cNvSpPr>
            <a:spLocks noGrp="1" noRot="1" noChangeAspect="1" noChangeArrowheads="1" noTextEdit="1"/>
          </p:cNvSpPr>
          <p:nvPr>
            <p:ph type="sldImg"/>
          </p:nvPr>
        </p:nvSpPr>
        <p:spPr>
          <a:ln/>
        </p:spPr>
      </p:sp>
      <p:sp>
        <p:nvSpPr>
          <p:cNvPr id="372739" name="Rectangle 3">
            <a:extLst>
              <a:ext uri="{FF2B5EF4-FFF2-40B4-BE49-F238E27FC236}">
                <a16:creationId xmlns:a16="http://schemas.microsoft.com/office/drawing/2014/main" id="{D2148539-6B76-4D73-B862-98641B430F2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01446F3D-CEDA-4A05-8433-D1CCFE7960EB}"/>
              </a:ext>
            </a:extLst>
          </p:cNvPr>
          <p:cNvSpPr>
            <a:spLocks noGrp="1" noChangeArrowheads="1"/>
          </p:cNvSpPr>
          <p:nvPr>
            <p:ph type="sldNum" sz="quarter" idx="5"/>
          </p:nvPr>
        </p:nvSpPr>
        <p:spPr>
          <a:ln/>
        </p:spPr>
        <p:txBody>
          <a:bodyPr/>
          <a:lstStyle/>
          <a:p>
            <a:fld id="{59BF11FA-158D-4E89-B66E-906110432CDC}" type="slidenum">
              <a:rPr lang="en-US" altLang="en-US"/>
              <a:pPr/>
              <a:t>16</a:t>
            </a:fld>
            <a:endParaRPr lang="en-US" altLang="en-US"/>
          </a:p>
        </p:txBody>
      </p:sp>
      <p:sp>
        <p:nvSpPr>
          <p:cNvPr id="523266" name="Rectangle 7">
            <a:extLst>
              <a:ext uri="{FF2B5EF4-FFF2-40B4-BE49-F238E27FC236}">
                <a16:creationId xmlns:a16="http://schemas.microsoft.com/office/drawing/2014/main" id="{98BB77DC-31A1-49C1-9424-CA313E639873}"/>
              </a:ext>
            </a:extLst>
          </p:cNvPr>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C9EE8D3-82DC-4A87-8EA5-A3D6869C3ABE}" type="slidenum">
              <a:rPr lang="en-US" altLang="ro-RO" sz="1200"/>
              <a:pPr algn="r"/>
              <a:t>16</a:t>
            </a:fld>
            <a:endParaRPr lang="en-US" altLang="ro-RO" sz="1200"/>
          </a:p>
        </p:txBody>
      </p:sp>
      <p:sp>
        <p:nvSpPr>
          <p:cNvPr id="523267" name="Rectangle 7">
            <a:extLst>
              <a:ext uri="{FF2B5EF4-FFF2-40B4-BE49-F238E27FC236}">
                <a16:creationId xmlns:a16="http://schemas.microsoft.com/office/drawing/2014/main" id="{44B8B347-3BB5-4F7E-8E7A-5003AA16B46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13151D69-1925-43B2-AEE8-75940DF7CF22}" type="slidenum">
              <a:rPr lang="en-US" altLang="ro-RO" sz="1200"/>
              <a:pPr algn="r"/>
              <a:t>16</a:t>
            </a:fld>
            <a:endParaRPr lang="en-US" altLang="ro-RO" sz="1200"/>
          </a:p>
        </p:txBody>
      </p:sp>
      <p:sp>
        <p:nvSpPr>
          <p:cNvPr id="523268" name="Rectangle 2">
            <a:extLst>
              <a:ext uri="{FF2B5EF4-FFF2-40B4-BE49-F238E27FC236}">
                <a16:creationId xmlns:a16="http://schemas.microsoft.com/office/drawing/2014/main" id="{0FB237CA-7095-4F13-83F0-242C7B90D689}"/>
              </a:ext>
            </a:extLst>
          </p:cNvPr>
          <p:cNvSpPr>
            <a:spLocks noGrp="1" noRot="1" noChangeAspect="1" noChangeArrowheads="1" noTextEdit="1"/>
          </p:cNvSpPr>
          <p:nvPr>
            <p:ph type="sldImg"/>
          </p:nvPr>
        </p:nvSpPr>
        <p:spPr>
          <a:ln/>
        </p:spPr>
      </p:sp>
      <p:sp>
        <p:nvSpPr>
          <p:cNvPr id="523269" name="Rectangle 3">
            <a:extLst>
              <a:ext uri="{FF2B5EF4-FFF2-40B4-BE49-F238E27FC236}">
                <a16:creationId xmlns:a16="http://schemas.microsoft.com/office/drawing/2014/main" id="{B608BCFF-332F-4FB6-882A-D6B2019ABE96}"/>
              </a:ext>
            </a:extLst>
          </p:cNvPr>
          <p:cNvSpPr>
            <a:spLocks noGrp="1" noChangeArrowheads="1"/>
          </p:cNvSpPr>
          <p:nvPr>
            <p:ph type="body" idx="1"/>
          </p:nvPr>
        </p:nvSpPr>
        <p:spPr/>
        <p:txBody>
          <a:bodyPr/>
          <a:lstStyle/>
          <a:p>
            <a:endParaRPr lang="de-AT" altLang="ro-RO"/>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D7233A90-8D62-4D1A-A8FC-F96CD2D001AF}"/>
              </a:ext>
            </a:extLst>
          </p:cNvPr>
          <p:cNvSpPr>
            <a:spLocks noGrp="1" noChangeArrowheads="1"/>
          </p:cNvSpPr>
          <p:nvPr>
            <p:ph type="sldNum" sz="quarter" idx="5"/>
          </p:nvPr>
        </p:nvSpPr>
        <p:spPr>
          <a:ln/>
        </p:spPr>
        <p:txBody>
          <a:bodyPr/>
          <a:lstStyle/>
          <a:p>
            <a:fld id="{28077FC2-CA33-4867-B4BA-253A94BD49DE}" type="slidenum">
              <a:rPr lang="en-US" altLang="en-US"/>
              <a:pPr/>
              <a:t>20</a:t>
            </a:fld>
            <a:endParaRPr lang="en-US" altLang="en-US"/>
          </a:p>
        </p:txBody>
      </p:sp>
      <p:sp>
        <p:nvSpPr>
          <p:cNvPr id="525314" name="Rectangle 7">
            <a:extLst>
              <a:ext uri="{FF2B5EF4-FFF2-40B4-BE49-F238E27FC236}">
                <a16:creationId xmlns:a16="http://schemas.microsoft.com/office/drawing/2014/main" id="{D8663975-841F-4675-9B12-34B2511A89C4}"/>
              </a:ext>
            </a:extLst>
          </p:cNvPr>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6FD13CA-C473-4B61-ADC2-765538C33926}" type="slidenum">
              <a:rPr lang="en-US" altLang="ro-RO" sz="1200"/>
              <a:pPr algn="r"/>
              <a:t>20</a:t>
            </a:fld>
            <a:endParaRPr lang="en-US" altLang="ro-RO" sz="1200"/>
          </a:p>
        </p:txBody>
      </p:sp>
      <p:sp>
        <p:nvSpPr>
          <p:cNvPr id="525315" name="Rectangle 7">
            <a:extLst>
              <a:ext uri="{FF2B5EF4-FFF2-40B4-BE49-F238E27FC236}">
                <a16:creationId xmlns:a16="http://schemas.microsoft.com/office/drawing/2014/main" id="{91B95B98-DE37-4C07-87B3-E075B2C3B072}"/>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A0DF0CDE-55F6-4480-A862-81729ECC7736}" type="slidenum">
              <a:rPr lang="en-US" altLang="ro-RO" sz="1200"/>
              <a:pPr algn="r"/>
              <a:t>20</a:t>
            </a:fld>
            <a:endParaRPr lang="en-US" altLang="ro-RO" sz="1200"/>
          </a:p>
        </p:txBody>
      </p:sp>
      <p:sp>
        <p:nvSpPr>
          <p:cNvPr id="525316" name="Rectangle 2">
            <a:extLst>
              <a:ext uri="{FF2B5EF4-FFF2-40B4-BE49-F238E27FC236}">
                <a16:creationId xmlns:a16="http://schemas.microsoft.com/office/drawing/2014/main" id="{206ABDCB-50F8-499F-8457-E84DC9A3988A}"/>
              </a:ext>
            </a:extLst>
          </p:cNvPr>
          <p:cNvSpPr>
            <a:spLocks noGrp="1" noRot="1" noChangeAspect="1" noChangeArrowheads="1" noTextEdit="1"/>
          </p:cNvSpPr>
          <p:nvPr>
            <p:ph type="sldImg"/>
          </p:nvPr>
        </p:nvSpPr>
        <p:spPr>
          <a:ln/>
        </p:spPr>
      </p:sp>
      <p:sp>
        <p:nvSpPr>
          <p:cNvPr id="525317" name="Rectangle 3">
            <a:extLst>
              <a:ext uri="{FF2B5EF4-FFF2-40B4-BE49-F238E27FC236}">
                <a16:creationId xmlns:a16="http://schemas.microsoft.com/office/drawing/2014/main" id="{5FEE9CC3-7479-4A23-A53E-814DD68855FC}"/>
              </a:ext>
            </a:extLst>
          </p:cNvPr>
          <p:cNvSpPr>
            <a:spLocks noGrp="1" noChangeArrowheads="1"/>
          </p:cNvSpPr>
          <p:nvPr>
            <p:ph type="body" idx="1"/>
          </p:nvPr>
        </p:nvSpPr>
        <p:spPr/>
        <p:txBody>
          <a:bodyPr/>
          <a:lstStyle/>
          <a:p>
            <a:endParaRPr lang="de-AT" altLang="ro-RO"/>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D18468AC-F51F-4AF8-9C49-0FC3DC048D49}"/>
              </a:ext>
            </a:extLst>
          </p:cNvPr>
          <p:cNvSpPr>
            <a:spLocks noGrp="1" noChangeArrowheads="1"/>
          </p:cNvSpPr>
          <p:nvPr>
            <p:ph type="sldNum" sz="quarter" idx="5"/>
          </p:nvPr>
        </p:nvSpPr>
        <p:spPr>
          <a:ln/>
        </p:spPr>
        <p:txBody>
          <a:bodyPr/>
          <a:lstStyle/>
          <a:p>
            <a:fld id="{98DAE606-89CE-47B7-BA4E-A84A6F514F8F}" type="slidenum">
              <a:rPr lang="en-US" altLang="en-US"/>
              <a:pPr/>
              <a:t>21</a:t>
            </a:fld>
            <a:endParaRPr lang="en-US" altLang="en-US"/>
          </a:p>
        </p:txBody>
      </p:sp>
      <p:sp>
        <p:nvSpPr>
          <p:cNvPr id="527362" name="Rectangle 7">
            <a:extLst>
              <a:ext uri="{FF2B5EF4-FFF2-40B4-BE49-F238E27FC236}">
                <a16:creationId xmlns:a16="http://schemas.microsoft.com/office/drawing/2014/main" id="{7B878122-FA47-463C-8CED-5FA11E3E7112}"/>
              </a:ext>
            </a:extLst>
          </p:cNvPr>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6A96EF6F-FE3F-4AE8-BF9C-9CC940F84F60}" type="slidenum">
              <a:rPr lang="en-US" altLang="ro-RO" sz="1200"/>
              <a:pPr algn="r"/>
              <a:t>21</a:t>
            </a:fld>
            <a:endParaRPr lang="en-US" altLang="ro-RO" sz="1200"/>
          </a:p>
        </p:txBody>
      </p:sp>
      <p:sp>
        <p:nvSpPr>
          <p:cNvPr id="527363" name="Rectangle 7">
            <a:extLst>
              <a:ext uri="{FF2B5EF4-FFF2-40B4-BE49-F238E27FC236}">
                <a16:creationId xmlns:a16="http://schemas.microsoft.com/office/drawing/2014/main" id="{40605F18-AFB6-4F8E-87A5-2174D4E58DE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3E96E642-F8DD-4431-B307-A64C7DC8531E}" type="slidenum">
              <a:rPr lang="en-US" altLang="ro-RO" sz="1200"/>
              <a:pPr algn="r"/>
              <a:t>21</a:t>
            </a:fld>
            <a:endParaRPr lang="en-US" altLang="ro-RO" sz="1200"/>
          </a:p>
        </p:txBody>
      </p:sp>
      <p:sp>
        <p:nvSpPr>
          <p:cNvPr id="527364" name="Rectangle 2">
            <a:extLst>
              <a:ext uri="{FF2B5EF4-FFF2-40B4-BE49-F238E27FC236}">
                <a16:creationId xmlns:a16="http://schemas.microsoft.com/office/drawing/2014/main" id="{30B43CD1-360C-4EC0-A912-C863C5F36D79}"/>
              </a:ext>
            </a:extLst>
          </p:cNvPr>
          <p:cNvSpPr>
            <a:spLocks noGrp="1" noRot="1" noChangeAspect="1" noChangeArrowheads="1" noTextEdit="1"/>
          </p:cNvSpPr>
          <p:nvPr>
            <p:ph type="sldImg"/>
          </p:nvPr>
        </p:nvSpPr>
        <p:spPr>
          <a:ln/>
        </p:spPr>
      </p:sp>
      <p:sp>
        <p:nvSpPr>
          <p:cNvPr id="527365" name="Rectangle 3">
            <a:extLst>
              <a:ext uri="{FF2B5EF4-FFF2-40B4-BE49-F238E27FC236}">
                <a16:creationId xmlns:a16="http://schemas.microsoft.com/office/drawing/2014/main" id="{047A43D8-A4E5-4272-B5E1-9BD84A6C732F}"/>
              </a:ext>
            </a:extLst>
          </p:cNvPr>
          <p:cNvSpPr>
            <a:spLocks noGrp="1" noChangeArrowheads="1"/>
          </p:cNvSpPr>
          <p:nvPr>
            <p:ph type="body" idx="1"/>
          </p:nvPr>
        </p:nvSpPr>
        <p:spPr/>
        <p:txBody>
          <a:bodyPr/>
          <a:lstStyle/>
          <a:p>
            <a:endParaRPr lang="de-AT" altLang="ro-RO"/>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5B1AE5DC-7384-465B-9C6D-E5E4A1A310B8}"/>
              </a:ext>
            </a:extLst>
          </p:cNvPr>
          <p:cNvSpPr>
            <a:spLocks noGrp="1" noChangeArrowheads="1"/>
          </p:cNvSpPr>
          <p:nvPr>
            <p:ph type="sldNum" sz="quarter" idx="5"/>
          </p:nvPr>
        </p:nvSpPr>
        <p:spPr>
          <a:ln/>
        </p:spPr>
        <p:txBody>
          <a:bodyPr/>
          <a:lstStyle/>
          <a:p>
            <a:fld id="{23EAAD8F-16E3-4BA0-B628-13BF17C837BA}" type="slidenum">
              <a:rPr lang="en-US" altLang="en-US"/>
              <a:pPr/>
              <a:t>22</a:t>
            </a:fld>
            <a:endParaRPr lang="en-US" altLang="en-US"/>
          </a:p>
        </p:txBody>
      </p:sp>
      <p:sp>
        <p:nvSpPr>
          <p:cNvPr id="529410" name="Rectangle 7">
            <a:extLst>
              <a:ext uri="{FF2B5EF4-FFF2-40B4-BE49-F238E27FC236}">
                <a16:creationId xmlns:a16="http://schemas.microsoft.com/office/drawing/2014/main" id="{531AA75E-E1F1-485E-8913-33988DD83581}"/>
              </a:ext>
            </a:extLst>
          </p:cNvPr>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86CE0266-1ADB-4313-9C3C-D9C530542B51}" type="slidenum">
              <a:rPr lang="en-US" altLang="ro-RO" sz="1200"/>
              <a:pPr algn="r"/>
              <a:t>22</a:t>
            </a:fld>
            <a:endParaRPr lang="en-US" altLang="ro-RO" sz="1200"/>
          </a:p>
        </p:txBody>
      </p:sp>
      <p:sp>
        <p:nvSpPr>
          <p:cNvPr id="529411" name="Rectangle 7">
            <a:extLst>
              <a:ext uri="{FF2B5EF4-FFF2-40B4-BE49-F238E27FC236}">
                <a16:creationId xmlns:a16="http://schemas.microsoft.com/office/drawing/2014/main" id="{2C6F0729-44DB-45AB-A55D-13C64536FD5B}"/>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240F8103-C8EB-4986-8A7F-3CD97A65AC99}" type="slidenum">
              <a:rPr lang="en-US" altLang="ro-RO" sz="1200"/>
              <a:pPr algn="r"/>
              <a:t>22</a:t>
            </a:fld>
            <a:endParaRPr lang="en-US" altLang="ro-RO" sz="1200"/>
          </a:p>
        </p:txBody>
      </p:sp>
      <p:sp>
        <p:nvSpPr>
          <p:cNvPr id="529412" name="Rectangle 2">
            <a:extLst>
              <a:ext uri="{FF2B5EF4-FFF2-40B4-BE49-F238E27FC236}">
                <a16:creationId xmlns:a16="http://schemas.microsoft.com/office/drawing/2014/main" id="{12EB0960-8276-431A-A787-0ADE4C00522F}"/>
              </a:ext>
            </a:extLst>
          </p:cNvPr>
          <p:cNvSpPr>
            <a:spLocks noGrp="1" noRot="1" noChangeAspect="1" noChangeArrowheads="1" noTextEdit="1"/>
          </p:cNvSpPr>
          <p:nvPr>
            <p:ph type="sldImg"/>
          </p:nvPr>
        </p:nvSpPr>
        <p:spPr>
          <a:ln/>
        </p:spPr>
      </p:sp>
      <p:sp>
        <p:nvSpPr>
          <p:cNvPr id="529413" name="Rectangle 3">
            <a:extLst>
              <a:ext uri="{FF2B5EF4-FFF2-40B4-BE49-F238E27FC236}">
                <a16:creationId xmlns:a16="http://schemas.microsoft.com/office/drawing/2014/main" id="{43F7C448-B797-4DF1-BA95-98A0481454A5}"/>
              </a:ext>
            </a:extLst>
          </p:cNvPr>
          <p:cNvSpPr>
            <a:spLocks noGrp="1" noChangeArrowheads="1"/>
          </p:cNvSpPr>
          <p:nvPr>
            <p:ph type="body" idx="1"/>
          </p:nvPr>
        </p:nvSpPr>
        <p:spPr/>
        <p:txBody>
          <a:bodyPr/>
          <a:lstStyle/>
          <a:p>
            <a:endParaRPr lang="de-AT" altLang="ro-RO"/>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D20DC344-69D2-4B20-A2AC-F2B7B191C9A2}"/>
              </a:ext>
            </a:extLst>
          </p:cNvPr>
          <p:cNvSpPr>
            <a:spLocks noGrp="1" noChangeArrowheads="1"/>
          </p:cNvSpPr>
          <p:nvPr>
            <p:ph type="sldNum" sz="quarter" idx="5"/>
          </p:nvPr>
        </p:nvSpPr>
        <p:spPr>
          <a:ln/>
        </p:spPr>
        <p:txBody>
          <a:bodyPr/>
          <a:lstStyle/>
          <a:p>
            <a:fld id="{24A2F58B-A909-4D32-AFAC-1F366D113E47}" type="slidenum">
              <a:rPr lang="en-US" altLang="en-US"/>
              <a:pPr/>
              <a:t>23</a:t>
            </a:fld>
            <a:endParaRPr lang="en-US" altLang="en-US"/>
          </a:p>
        </p:txBody>
      </p:sp>
      <p:sp>
        <p:nvSpPr>
          <p:cNvPr id="531458" name="Rectangle 7">
            <a:extLst>
              <a:ext uri="{FF2B5EF4-FFF2-40B4-BE49-F238E27FC236}">
                <a16:creationId xmlns:a16="http://schemas.microsoft.com/office/drawing/2014/main" id="{DD33AC6F-3045-491A-B82F-C6A3BA1E9E37}"/>
              </a:ext>
            </a:extLst>
          </p:cNvPr>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B8B88CBA-FC86-472E-BC49-695E2BEDF7FC}" type="slidenum">
              <a:rPr lang="en-US" altLang="ro-RO" sz="1200"/>
              <a:pPr algn="r"/>
              <a:t>23</a:t>
            </a:fld>
            <a:endParaRPr lang="en-US" altLang="ro-RO" sz="1200"/>
          </a:p>
        </p:txBody>
      </p:sp>
      <p:sp>
        <p:nvSpPr>
          <p:cNvPr id="531459" name="Rectangle 7">
            <a:extLst>
              <a:ext uri="{FF2B5EF4-FFF2-40B4-BE49-F238E27FC236}">
                <a16:creationId xmlns:a16="http://schemas.microsoft.com/office/drawing/2014/main" id="{F31D0391-0BD4-45A3-97D8-0C949EBFE81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E0ACCB9-101B-4612-8AA7-6B017C68A690}" type="slidenum">
              <a:rPr lang="en-US" altLang="ro-RO" sz="1200"/>
              <a:pPr algn="r"/>
              <a:t>23</a:t>
            </a:fld>
            <a:endParaRPr lang="en-US" altLang="ro-RO" sz="1200"/>
          </a:p>
        </p:txBody>
      </p:sp>
      <p:sp>
        <p:nvSpPr>
          <p:cNvPr id="531460" name="Rectangle 2">
            <a:extLst>
              <a:ext uri="{FF2B5EF4-FFF2-40B4-BE49-F238E27FC236}">
                <a16:creationId xmlns:a16="http://schemas.microsoft.com/office/drawing/2014/main" id="{41421287-FEB8-4466-B448-36AF8E22B792}"/>
              </a:ext>
            </a:extLst>
          </p:cNvPr>
          <p:cNvSpPr>
            <a:spLocks noGrp="1" noRot="1" noChangeAspect="1" noChangeArrowheads="1" noTextEdit="1"/>
          </p:cNvSpPr>
          <p:nvPr>
            <p:ph type="sldImg"/>
          </p:nvPr>
        </p:nvSpPr>
        <p:spPr>
          <a:ln/>
        </p:spPr>
      </p:sp>
      <p:sp>
        <p:nvSpPr>
          <p:cNvPr id="531461" name="Rectangle 3">
            <a:extLst>
              <a:ext uri="{FF2B5EF4-FFF2-40B4-BE49-F238E27FC236}">
                <a16:creationId xmlns:a16="http://schemas.microsoft.com/office/drawing/2014/main" id="{C8BA17DB-8AA4-4EAF-BFD3-ADB36ADA6E7C}"/>
              </a:ext>
            </a:extLst>
          </p:cNvPr>
          <p:cNvSpPr>
            <a:spLocks noGrp="1" noChangeArrowheads="1"/>
          </p:cNvSpPr>
          <p:nvPr>
            <p:ph type="body" idx="1"/>
          </p:nvPr>
        </p:nvSpPr>
        <p:spPr/>
        <p:txBody>
          <a:bodyPr/>
          <a:lstStyle/>
          <a:p>
            <a:endParaRPr lang="de-AT" altLang="ro-RO"/>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8483D01F-B87E-4ABD-8435-F7F3EE113D6D}"/>
              </a:ext>
            </a:extLst>
          </p:cNvPr>
          <p:cNvSpPr>
            <a:spLocks noGrp="1" noChangeArrowheads="1"/>
          </p:cNvSpPr>
          <p:nvPr>
            <p:ph type="sldNum" sz="quarter" idx="5"/>
          </p:nvPr>
        </p:nvSpPr>
        <p:spPr>
          <a:ln/>
        </p:spPr>
        <p:txBody>
          <a:bodyPr/>
          <a:lstStyle/>
          <a:p>
            <a:fld id="{1B1929CC-748A-4944-AF1D-EA028CB02748}" type="slidenum">
              <a:rPr lang="en-US" altLang="en-US"/>
              <a:pPr/>
              <a:t>24</a:t>
            </a:fld>
            <a:endParaRPr lang="en-US" altLang="en-US"/>
          </a:p>
        </p:txBody>
      </p:sp>
      <p:sp>
        <p:nvSpPr>
          <p:cNvPr id="533506" name="Rectangle 7">
            <a:extLst>
              <a:ext uri="{FF2B5EF4-FFF2-40B4-BE49-F238E27FC236}">
                <a16:creationId xmlns:a16="http://schemas.microsoft.com/office/drawing/2014/main" id="{9F83C996-D334-4EF2-BE94-08A38EC61C2E}"/>
              </a:ext>
            </a:extLst>
          </p:cNvPr>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167912C6-0184-464B-9840-FBA8797ED9C7}" type="slidenum">
              <a:rPr lang="en-US" altLang="ro-RO" sz="1200"/>
              <a:pPr algn="r"/>
              <a:t>24</a:t>
            </a:fld>
            <a:endParaRPr lang="en-US" altLang="ro-RO" sz="1200"/>
          </a:p>
        </p:txBody>
      </p:sp>
      <p:sp>
        <p:nvSpPr>
          <p:cNvPr id="533507" name="Rectangle 7">
            <a:extLst>
              <a:ext uri="{FF2B5EF4-FFF2-40B4-BE49-F238E27FC236}">
                <a16:creationId xmlns:a16="http://schemas.microsoft.com/office/drawing/2014/main" id="{B62E11A5-4B7A-488E-8043-DFBB6D4F83B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B0D9BD-78D4-4448-8A8A-101C07A1FD51}" type="slidenum">
              <a:rPr lang="en-US" altLang="ro-RO" sz="1200"/>
              <a:pPr algn="r"/>
              <a:t>24</a:t>
            </a:fld>
            <a:endParaRPr lang="en-US" altLang="ro-RO" sz="1200"/>
          </a:p>
        </p:txBody>
      </p:sp>
      <p:sp>
        <p:nvSpPr>
          <p:cNvPr id="533508" name="Rectangle 2">
            <a:extLst>
              <a:ext uri="{FF2B5EF4-FFF2-40B4-BE49-F238E27FC236}">
                <a16:creationId xmlns:a16="http://schemas.microsoft.com/office/drawing/2014/main" id="{0F34C18A-A7F8-47EB-BB0C-1945E9EDA6B9}"/>
              </a:ext>
            </a:extLst>
          </p:cNvPr>
          <p:cNvSpPr>
            <a:spLocks noGrp="1" noRot="1" noChangeAspect="1" noChangeArrowheads="1" noTextEdit="1"/>
          </p:cNvSpPr>
          <p:nvPr>
            <p:ph type="sldImg"/>
          </p:nvPr>
        </p:nvSpPr>
        <p:spPr>
          <a:ln/>
        </p:spPr>
      </p:sp>
      <p:sp>
        <p:nvSpPr>
          <p:cNvPr id="533509" name="Rectangle 3">
            <a:extLst>
              <a:ext uri="{FF2B5EF4-FFF2-40B4-BE49-F238E27FC236}">
                <a16:creationId xmlns:a16="http://schemas.microsoft.com/office/drawing/2014/main" id="{9DCB14B8-35F0-40D5-A983-1CD78D694FBF}"/>
              </a:ext>
            </a:extLst>
          </p:cNvPr>
          <p:cNvSpPr>
            <a:spLocks noGrp="1" noChangeArrowheads="1"/>
          </p:cNvSpPr>
          <p:nvPr>
            <p:ph type="body" idx="1"/>
          </p:nvPr>
        </p:nvSpPr>
        <p:spPr/>
        <p:txBody>
          <a:bodyPr/>
          <a:lstStyle/>
          <a:p>
            <a:endParaRPr lang="de-AT" altLang="ro-R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5B180D4-C2A6-4841-A45D-C0991F71CFA5}"/>
              </a:ext>
            </a:extLst>
          </p:cNvPr>
          <p:cNvSpPr>
            <a:spLocks noGrp="1" noChangeArrowheads="1"/>
          </p:cNvSpPr>
          <p:nvPr>
            <p:ph type="sldNum" sz="quarter" idx="5"/>
          </p:nvPr>
        </p:nvSpPr>
        <p:spPr>
          <a:ln/>
        </p:spPr>
        <p:txBody>
          <a:bodyPr/>
          <a:lstStyle/>
          <a:p>
            <a:fld id="{3534BDA7-2A72-46F1-A645-3A26B0556151}" type="slidenum">
              <a:rPr lang="en-US" altLang="en-US"/>
              <a:pPr/>
              <a:t>2</a:t>
            </a:fld>
            <a:endParaRPr lang="en-US" altLang="en-US"/>
          </a:p>
        </p:txBody>
      </p:sp>
      <p:sp>
        <p:nvSpPr>
          <p:cNvPr id="374786" name="Rectangle 2">
            <a:extLst>
              <a:ext uri="{FF2B5EF4-FFF2-40B4-BE49-F238E27FC236}">
                <a16:creationId xmlns:a16="http://schemas.microsoft.com/office/drawing/2014/main" id="{9962BE4A-C912-474F-9058-979D663C6BD8}"/>
              </a:ext>
            </a:extLst>
          </p:cNvPr>
          <p:cNvSpPr>
            <a:spLocks noGrp="1" noRot="1" noChangeAspect="1" noChangeArrowheads="1" noTextEdit="1"/>
          </p:cNvSpPr>
          <p:nvPr>
            <p:ph type="sldImg"/>
          </p:nvPr>
        </p:nvSpPr>
        <p:spPr>
          <a:ln/>
        </p:spPr>
      </p:sp>
      <p:sp>
        <p:nvSpPr>
          <p:cNvPr id="374787" name="Rectangle 3">
            <a:extLst>
              <a:ext uri="{FF2B5EF4-FFF2-40B4-BE49-F238E27FC236}">
                <a16:creationId xmlns:a16="http://schemas.microsoft.com/office/drawing/2014/main" id="{C8AB332D-9BF4-4419-B96B-8F3D948F7DE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F110BF-C53C-46FE-B583-D04EE596107C}"/>
              </a:ext>
            </a:extLst>
          </p:cNvPr>
          <p:cNvSpPr>
            <a:spLocks noGrp="1" noChangeArrowheads="1"/>
          </p:cNvSpPr>
          <p:nvPr>
            <p:ph type="sldNum" sz="quarter" idx="5"/>
          </p:nvPr>
        </p:nvSpPr>
        <p:spPr>
          <a:ln/>
        </p:spPr>
        <p:txBody>
          <a:bodyPr/>
          <a:lstStyle/>
          <a:p>
            <a:fld id="{7450902C-E5AC-44BD-8A71-7730B7982770}" type="slidenum">
              <a:rPr lang="en-US" altLang="en-US"/>
              <a:pPr/>
              <a:t>3</a:t>
            </a:fld>
            <a:endParaRPr lang="en-US" altLang="en-US"/>
          </a:p>
        </p:txBody>
      </p:sp>
      <p:sp>
        <p:nvSpPr>
          <p:cNvPr id="481282" name="Rectangle 2">
            <a:extLst>
              <a:ext uri="{FF2B5EF4-FFF2-40B4-BE49-F238E27FC236}">
                <a16:creationId xmlns:a16="http://schemas.microsoft.com/office/drawing/2014/main" id="{919885C4-26AF-4753-95B3-7295CB6096EE}"/>
              </a:ext>
            </a:extLst>
          </p:cNvPr>
          <p:cNvSpPr>
            <a:spLocks noGrp="1" noRot="1" noChangeAspect="1" noChangeArrowheads="1" noTextEdit="1"/>
          </p:cNvSpPr>
          <p:nvPr>
            <p:ph type="sldImg"/>
          </p:nvPr>
        </p:nvSpPr>
        <p:spPr>
          <a:ln/>
        </p:spPr>
      </p:sp>
      <p:sp>
        <p:nvSpPr>
          <p:cNvPr id="481283" name="Rectangle 3">
            <a:extLst>
              <a:ext uri="{FF2B5EF4-FFF2-40B4-BE49-F238E27FC236}">
                <a16:creationId xmlns:a16="http://schemas.microsoft.com/office/drawing/2014/main" id="{4E085B0D-ECF2-4341-AC9A-06362201E3B8}"/>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879F6F2-238C-430E-8042-EB99C5AB62B0}"/>
              </a:ext>
            </a:extLst>
          </p:cNvPr>
          <p:cNvSpPr>
            <a:spLocks noGrp="1" noChangeArrowheads="1"/>
          </p:cNvSpPr>
          <p:nvPr>
            <p:ph type="sldNum" sz="quarter" idx="5"/>
          </p:nvPr>
        </p:nvSpPr>
        <p:spPr>
          <a:ln/>
        </p:spPr>
        <p:txBody>
          <a:bodyPr/>
          <a:lstStyle/>
          <a:p>
            <a:fld id="{298AC5C1-D8C1-49E9-9677-84E9B2739173}" type="slidenum">
              <a:rPr lang="en-US" altLang="en-US"/>
              <a:pPr/>
              <a:t>4</a:t>
            </a:fld>
            <a:endParaRPr lang="en-US" altLang="en-US"/>
          </a:p>
        </p:txBody>
      </p:sp>
      <p:sp>
        <p:nvSpPr>
          <p:cNvPr id="483330" name="Rectangle 2">
            <a:extLst>
              <a:ext uri="{FF2B5EF4-FFF2-40B4-BE49-F238E27FC236}">
                <a16:creationId xmlns:a16="http://schemas.microsoft.com/office/drawing/2014/main" id="{09E7795D-E7A4-49E4-9905-E7F950F37B88}"/>
              </a:ext>
            </a:extLst>
          </p:cNvPr>
          <p:cNvSpPr>
            <a:spLocks noGrp="1" noRot="1" noChangeAspect="1" noChangeArrowheads="1" noTextEdit="1"/>
          </p:cNvSpPr>
          <p:nvPr>
            <p:ph type="sldImg"/>
          </p:nvPr>
        </p:nvSpPr>
        <p:spPr>
          <a:ln/>
        </p:spPr>
      </p:sp>
      <p:sp>
        <p:nvSpPr>
          <p:cNvPr id="483331" name="Rectangle 3">
            <a:extLst>
              <a:ext uri="{FF2B5EF4-FFF2-40B4-BE49-F238E27FC236}">
                <a16:creationId xmlns:a16="http://schemas.microsoft.com/office/drawing/2014/main" id="{FE1F16AE-D9F1-4F48-962A-984359262B0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7F0217-35A0-42C9-86CA-BA69C6181245}"/>
              </a:ext>
            </a:extLst>
          </p:cNvPr>
          <p:cNvSpPr>
            <a:spLocks noGrp="1" noChangeArrowheads="1"/>
          </p:cNvSpPr>
          <p:nvPr>
            <p:ph type="sldNum" sz="quarter" idx="5"/>
          </p:nvPr>
        </p:nvSpPr>
        <p:spPr>
          <a:ln/>
        </p:spPr>
        <p:txBody>
          <a:bodyPr/>
          <a:lstStyle/>
          <a:p>
            <a:fld id="{790C971E-1DDB-46EF-9212-5166F26E0375}" type="slidenum">
              <a:rPr lang="en-US" altLang="en-US"/>
              <a:pPr/>
              <a:t>6</a:t>
            </a:fld>
            <a:endParaRPr lang="en-US" altLang="en-US"/>
          </a:p>
        </p:txBody>
      </p:sp>
      <p:sp>
        <p:nvSpPr>
          <p:cNvPr id="485378" name="Rectangle 7">
            <a:extLst>
              <a:ext uri="{FF2B5EF4-FFF2-40B4-BE49-F238E27FC236}">
                <a16:creationId xmlns:a16="http://schemas.microsoft.com/office/drawing/2014/main" id="{386F2C8F-BC36-4388-AC0A-BAF6F70119A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2426E00-606B-490F-A523-414D027305CF}" type="slidenum">
              <a:rPr lang="en-US" altLang="en-US" sz="1200"/>
              <a:pPr algn="r"/>
              <a:t>6</a:t>
            </a:fld>
            <a:endParaRPr lang="en-US" altLang="en-US" sz="1200"/>
          </a:p>
        </p:txBody>
      </p:sp>
      <p:sp>
        <p:nvSpPr>
          <p:cNvPr id="485379" name="Rectangle 2">
            <a:extLst>
              <a:ext uri="{FF2B5EF4-FFF2-40B4-BE49-F238E27FC236}">
                <a16:creationId xmlns:a16="http://schemas.microsoft.com/office/drawing/2014/main" id="{C79B9C15-F7FC-41AA-97ED-9EBED459FDFE}"/>
              </a:ext>
            </a:extLst>
          </p:cNvPr>
          <p:cNvSpPr>
            <a:spLocks noGrp="1" noRot="1" noChangeAspect="1" noChangeArrowheads="1" noTextEdit="1"/>
          </p:cNvSpPr>
          <p:nvPr>
            <p:ph type="sldImg"/>
          </p:nvPr>
        </p:nvSpPr>
        <p:spPr>
          <a:ln/>
        </p:spPr>
      </p:sp>
      <p:sp>
        <p:nvSpPr>
          <p:cNvPr id="485380" name="Rectangle 3">
            <a:extLst>
              <a:ext uri="{FF2B5EF4-FFF2-40B4-BE49-F238E27FC236}">
                <a16:creationId xmlns:a16="http://schemas.microsoft.com/office/drawing/2014/main" id="{350C3D05-9E1F-4D73-B435-0E0D720EEF30}"/>
              </a:ext>
            </a:extLst>
          </p:cNvPr>
          <p:cNvSpPr>
            <a:spLocks noGrp="1" noChangeArrowheads="1"/>
          </p:cNvSpPr>
          <p:nvPr>
            <p:ph type="body" idx="1"/>
          </p:nvPr>
        </p:nvSpPr>
        <p:spPr/>
        <p:txBody>
          <a:bodyPr/>
          <a:lstStyle/>
          <a:p>
            <a:endParaRPr lang="de-AT"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FB14A5-9DB5-45ED-BD70-49D097FADFF9}"/>
              </a:ext>
            </a:extLst>
          </p:cNvPr>
          <p:cNvSpPr>
            <a:spLocks noGrp="1" noChangeArrowheads="1"/>
          </p:cNvSpPr>
          <p:nvPr>
            <p:ph type="sldNum" sz="quarter" idx="5"/>
          </p:nvPr>
        </p:nvSpPr>
        <p:spPr>
          <a:ln/>
        </p:spPr>
        <p:txBody>
          <a:bodyPr/>
          <a:lstStyle/>
          <a:p>
            <a:fld id="{912D80E6-9F6E-4AC7-8EC3-F50F4F341877}" type="slidenum">
              <a:rPr lang="en-US" altLang="en-US"/>
              <a:pPr/>
              <a:t>7</a:t>
            </a:fld>
            <a:endParaRPr lang="en-US" altLang="en-US"/>
          </a:p>
        </p:txBody>
      </p:sp>
      <p:sp>
        <p:nvSpPr>
          <p:cNvPr id="514050" name="Rectangle 7">
            <a:extLst>
              <a:ext uri="{FF2B5EF4-FFF2-40B4-BE49-F238E27FC236}">
                <a16:creationId xmlns:a16="http://schemas.microsoft.com/office/drawing/2014/main" id="{B3FE977F-39B4-4F19-945E-3FAD42E7C0BA}"/>
              </a:ext>
            </a:extLst>
          </p:cNvPr>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2371DFE7-DF51-40BF-9022-EE619D5F784C}" type="slidenum">
              <a:rPr lang="en-US" altLang="ro-RO" sz="1200"/>
              <a:pPr algn="r"/>
              <a:t>7</a:t>
            </a:fld>
            <a:endParaRPr lang="en-US" altLang="ro-RO" sz="1200"/>
          </a:p>
        </p:txBody>
      </p:sp>
      <p:sp>
        <p:nvSpPr>
          <p:cNvPr id="514051" name="Rectangle 2">
            <a:extLst>
              <a:ext uri="{FF2B5EF4-FFF2-40B4-BE49-F238E27FC236}">
                <a16:creationId xmlns:a16="http://schemas.microsoft.com/office/drawing/2014/main" id="{EB55AB55-10E5-46BE-A1C7-22C0A5B1F3A8}"/>
              </a:ext>
            </a:extLst>
          </p:cNvPr>
          <p:cNvSpPr>
            <a:spLocks noGrp="1" noRot="1" noChangeAspect="1" noChangeArrowheads="1" noTextEdit="1"/>
          </p:cNvSpPr>
          <p:nvPr>
            <p:ph type="sldImg"/>
          </p:nvPr>
        </p:nvSpPr>
        <p:spPr>
          <a:ln/>
        </p:spPr>
      </p:sp>
      <p:sp>
        <p:nvSpPr>
          <p:cNvPr id="514052" name="Rectangle 3">
            <a:extLst>
              <a:ext uri="{FF2B5EF4-FFF2-40B4-BE49-F238E27FC236}">
                <a16:creationId xmlns:a16="http://schemas.microsoft.com/office/drawing/2014/main" id="{ECBF5F78-1B08-49A2-9E92-A82761734E31}"/>
              </a:ext>
            </a:extLst>
          </p:cNvPr>
          <p:cNvSpPr>
            <a:spLocks noGrp="1" noChangeArrowheads="1"/>
          </p:cNvSpPr>
          <p:nvPr>
            <p:ph type="body" idx="1"/>
          </p:nvPr>
        </p:nvSpPr>
        <p:spPr/>
        <p:txBody>
          <a:bodyPr/>
          <a:lstStyle/>
          <a:p>
            <a:endParaRPr lang="ro-RO" altLang="ro-RO"/>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D228B466-4580-49D2-AC2F-4C1CC3771B7B}"/>
              </a:ext>
            </a:extLst>
          </p:cNvPr>
          <p:cNvSpPr>
            <a:spLocks noGrp="1" noChangeArrowheads="1"/>
          </p:cNvSpPr>
          <p:nvPr>
            <p:ph type="sldNum" sz="quarter" idx="5"/>
          </p:nvPr>
        </p:nvSpPr>
        <p:spPr>
          <a:ln/>
        </p:spPr>
        <p:txBody>
          <a:bodyPr/>
          <a:lstStyle/>
          <a:p>
            <a:fld id="{B9A83F88-0572-4E43-8308-DC14216F7161}" type="slidenum">
              <a:rPr lang="en-US" altLang="en-US"/>
              <a:pPr/>
              <a:t>10</a:t>
            </a:fld>
            <a:endParaRPr lang="en-US" altLang="en-US"/>
          </a:p>
        </p:txBody>
      </p:sp>
      <p:sp>
        <p:nvSpPr>
          <p:cNvPr id="517122" name="Rectangle 7">
            <a:extLst>
              <a:ext uri="{FF2B5EF4-FFF2-40B4-BE49-F238E27FC236}">
                <a16:creationId xmlns:a16="http://schemas.microsoft.com/office/drawing/2014/main" id="{8785ADFA-8A66-49AB-8F0F-B4D02CA325D9}"/>
              </a:ext>
            </a:extLst>
          </p:cNvPr>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14F60F3C-2D4D-4D72-9284-D959EB16A515}" type="slidenum">
              <a:rPr lang="en-US" altLang="ro-RO" sz="1200"/>
              <a:pPr algn="r"/>
              <a:t>10</a:t>
            </a:fld>
            <a:endParaRPr lang="en-US" altLang="ro-RO" sz="1200"/>
          </a:p>
        </p:txBody>
      </p:sp>
      <p:sp>
        <p:nvSpPr>
          <p:cNvPr id="517123" name="Rectangle 7">
            <a:extLst>
              <a:ext uri="{FF2B5EF4-FFF2-40B4-BE49-F238E27FC236}">
                <a16:creationId xmlns:a16="http://schemas.microsoft.com/office/drawing/2014/main" id="{7EAEF9D6-F738-4014-8306-F00E3A663142}"/>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5D6B1F0B-E22F-433C-9F60-88896DC1005A}" type="slidenum">
              <a:rPr lang="en-US" altLang="ro-RO" sz="1200"/>
              <a:pPr algn="r"/>
              <a:t>10</a:t>
            </a:fld>
            <a:endParaRPr lang="en-US" altLang="ro-RO" sz="1200"/>
          </a:p>
        </p:txBody>
      </p:sp>
      <p:sp>
        <p:nvSpPr>
          <p:cNvPr id="517124" name="Rectangle 2">
            <a:extLst>
              <a:ext uri="{FF2B5EF4-FFF2-40B4-BE49-F238E27FC236}">
                <a16:creationId xmlns:a16="http://schemas.microsoft.com/office/drawing/2014/main" id="{4A64A6F2-92B2-43FF-AC11-57F9104125EE}"/>
              </a:ext>
            </a:extLst>
          </p:cNvPr>
          <p:cNvSpPr>
            <a:spLocks noGrp="1" noRot="1" noChangeAspect="1" noChangeArrowheads="1" noTextEdit="1"/>
          </p:cNvSpPr>
          <p:nvPr>
            <p:ph type="sldImg"/>
          </p:nvPr>
        </p:nvSpPr>
        <p:spPr>
          <a:ln/>
        </p:spPr>
      </p:sp>
      <p:sp>
        <p:nvSpPr>
          <p:cNvPr id="517125" name="Rectangle 3">
            <a:extLst>
              <a:ext uri="{FF2B5EF4-FFF2-40B4-BE49-F238E27FC236}">
                <a16:creationId xmlns:a16="http://schemas.microsoft.com/office/drawing/2014/main" id="{5FDCFD31-E494-45EE-87B0-158CBC76E02D}"/>
              </a:ext>
            </a:extLst>
          </p:cNvPr>
          <p:cNvSpPr>
            <a:spLocks noGrp="1" noChangeArrowheads="1"/>
          </p:cNvSpPr>
          <p:nvPr>
            <p:ph type="body" idx="1"/>
          </p:nvPr>
        </p:nvSpPr>
        <p:spPr/>
        <p:txBody>
          <a:bodyPr/>
          <a:lstStyle/>
          <a:p>
            <a:endParaRPr lang="de-AT" altLang="ro-RO"/>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FA6389A5-2C7E-44E4-9158-2A0C82DBA660}"/>
              </a:ext>
            </a:extLst>
          </p:cNvPr>
          <p:cNvSpPr>
            <a:spLocks noGrp="1" noChangeArrowheads="1"/>
          </p:cNvSpPr>
          <p:nvPr>
            <p:ph type="sldNum" sz="quarter" idx="5"/>
          </p:nvPr>
        </p:nvSpPr>
        <p:spPr>
          <a:ln/>
        </p:spPr>
        <p:txBody>
          <a:bodyPr/>
          <a:lstStyle/>
          <a:p>
            <a:fld id="{CCFD6A0F-4F14-46B9-A927-8398D5BC8A5E}" type="slidenum">
              <a:rPr lang="en-US" altLang="en-US"/>
              <a:pPr/>
              <a:t>13</a:t>
            </a:fld>
            <a:endParaRPr lang="en-US" altLang="en-US"/>
          </a:p>
        </p:txBody>
      </p:sp>
      <p:sp>
        <p:nvSpPr>
          <p:cNvPr id="519170" name="Rectangle 7">
            <a:extLst>
              <a:ext uri="{FF2B5EF4-FFF2-40B4-BE49-F238E27FC236}">
                <a16:creationId xmlns:a16="http://schemas.microsoft.com/office/drawing/2014/main" id="{70CCC229-4B9A-43D2-A83C-ED860EECE52C}"/>
              </a:ext>
            </a:extLst>
          </p:cNvPr>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6422690D-2F9D-45FB-AACB-441330B49751}" type="slidenum">
              <a:rPr lang="en-US" altLang="ro-RO" sz="1200"/>
              <a:pPr algn="r"/>
              <a:t>13</a:t>
            </a:fld>
            <a:endParaRPr lang="en-US" altLang="ro-RO" sz="1200"/>
          </a:p>
        </p:txBody>
      </p:sp>
      <p:sp>
        <p:nvSpPr>
          <p:cNvPr id="519171" name="Rectangle 7">
            <a:extLst>
              <a:ext uri="{FF2B5EF4-FFF2-40B4-BE49-F238E27FC236}">
                <a16:creationId xmlns:a16="http://schemas.microsoft.com/office/drawing/2014/main" id="{AA7BC85B-E405-4A58-B6F3-7E11D8825DA4}"/>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2A3E2874-E2C4-4854-A7D0-0BA115557913}" type="slidenum">
              <a:rPr lang="en-US" altLang="ro-RO" sz="1200"/>
              <a:pPr algn="r"/>
              <a:t>13</a:t>
            </a:fld>
            <a:endParaRPr lang="en-US" altLang="ro-RO" sz="1200"/>
          </a:p>
        </p:txBody>
      </p:sp>
      <p:sp>
        <p:nvSpPr>
          <p:cNvPr id="519172" name="Rectangle 2">
            <a:extLst>
              <a:ext uri="{FF2B5EF4-FFF2-40B4-BE49-F238E27FC236}">
                <a16:creationId xmlns:a16="http://schemas.microsoft.com/office/drawing/2014/main" id="{8896DC1B-D836-479F-9FD3-1CCEC4ECCB64}"/>
              </a:ext>
            </a:extLst>
          </p:cNvPr>
          <p:cNvSpPr>
            <a:spLocks noGrp="1" noRot="1" noChangeAspect="1" noChangeArrowheads="1" noTextEdit="1"/>
          </p:cNvSpPr>
          <p:nvPr>
            <p:ph type="sldImg"/>
          </p:nvPr>
        </p:nvSpPr>
        <p:spPr>
          <a:ln/>
        </p:spPr>
      </p:sp>
      <p:sp>
        <p:nvSpPr>
          <p:cNvPr id="519173" name="Rectangle 3">
            <a:extLst>
              <a:ext uri="{FF2B5EF4-FFF2-40B4-BE49-F238E27FC236}">
                <a16:creationId xmlns:a16="http://schemas.microsoft.com/office/drawing/2014/main" id="{8BDF6977-8B3D-44DF-86D6-7105A336B7C8}"/>
              </a:ext>
            </a:extLst>
          </p:cNvPr>
          <p:cNvSpPr>
            <a:spLocks noGrp="1" noChangeArrowheads="1"/>
          </p:cNvSpPr>
          <p:nvPr>
            <p:ph type="body" idx="1"/>
          </p:nvPr>
        </p:nvSpPr>
        <p:spPr/>
        <p:txBody>
          <a:bodyPr/>
          <a:lstStyle/>
          <a:p>
            <a:endParaRPr lang="de-AT" altLang="ro-RO"/>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9DE73863-5669-43D1-A0F7-69DD48A4137F}"/>
              </a:ext>
            </a:extLst>
          </p:cNvPr>
          <p:cNvSpPr>
            <a:spLocks noGrp="1" noChangeArrowheads="1"/>
          </p:cNvSpPr>
          <p:nvPr>
            <p:ph type="sldNum" sz="quarter" idx="5"/>
          </p:nvPr>
        </p:nvSpPr>
        <p:spPr>
          <a:ln/>
        </p:spPr>
        <p:txBody>
          <a:bodyPr/>
          <a:lstStyle/>
          <a:p>
            <a:fld id="{4A2EBD1D-0C0A-445E-8CBA-EC396EFF00FD}" type="slidenum">
              <a:rPr lang="en-US" altLang="en-US"/>
              <a:pPr/>
              <a:t>14</a:t>
            </a:fld>
            <a:endParaRPr lang="en-US" altLang="en-US"/>
          </a:p>
        </p:txBody>
      </p:sp>
      <p:sp>
        <p:nvSpPr>
          <p:cNvPr id="521218" name="Rectangle 7">
            <a:extLst>
              <a:ext uri="{FF2B5EF4-FFF2-40B4-BE49-F238E27FC236}">
                <a16:creationId xmlns:a16="http://schemas.microsoft.com/office/drawing/2014/main" id="{AD504227-636A-4B12-86B5-A821892AE573}"/>
              </a:ext>
            </a:extLst>
          </p:cNvPr>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2C7A264-BBE9-4794-B0BC-97D0F299F26D}" type="slidenum">
              <a:rPr lang="en-US" altLang="ro-RO" sz="1200"/>
              <a:pPr algn="r"/>
              <a:t>14</a:t>
            </a:fld>
            <a:endParaRPr lang="en-US" altLang="ro-RO" sz="1200"/>
          </a:p>
        </p:txBody>
      </p:sp>
      <p:sp>
        <p:nvSpPr>
          <p:cNvPr id="521219" name="Rectangle 7">
            <a:extLst>
              <a:ext uri="{FF2B5EF4-FFF2-40B4-BE49-F238E27FC236}">
                <a16:creationId xmlns:a16="http://schemas.microsoft.com/office/drawing/2014/main" id="{246574C6-DD54-4F17-A5FD-D17D3A24DC0F}"/>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8DBEB95-D20F-4265-99DF-EFE46585F8E4}" type="slidenum">
              <a:rPr lang="en-US" altLang="ro-RO" sz="1200"/>
              <a:pPr algn="r"/>
              <a:t>14</a:t>
            </a:fld>
            <a:endParaRPr lang="en-US" altLang="ro-RO" sz="1200"/>
          </a:p>
        </p:txBody>
      </p:sp>
      <p:sp>
        <p:nvSpPr>
          <p:cNvPr id="521220" name="Rectangle 2">
            <a:extLst>
              <a:ext uri="{FF2B5EF4-FFF2-40B4-BE49-F238E27FC236}">
                <a16:creationId xmlns:a16="http://schemas.microsoft.com/office/drawing/2014/main" id="{04F95AD7-4C61-4750-8B84-448FCF065959}"/>
              </a:ext>
            </a:extLst>
          </p:cNvPr>
          <p:cNvSpPr>
            <a:spLocks noGrp="1" noRot="1" noChangeAspect="1" noChangeArrowheads="1" noTextEdit="1"/>
          </p:cNvSpPr>
          <p:nvPr>
            <p:ph type="sldImg"/>
          </p:nvPr>
        </p:nvSpPr>
        <p:spPr>
          <a:ln/>
        </p:spPr>
      </p:sp>
      <p:sp>
        <p:nvSpPr>
          <p:cNvPr id="521221" name="Rectangle 3">
            <a:extLst>
              <a:ext uri="{FF2B5EF4-FFF2-40B4-BE49-F238E27FC236}">
                <a16:creationId xmlns:a16="http://schemas.microsoft.com/office/drawing/2014/main" id="{A9EE456D-3273-471A-A189-CBEE5B0DA244}"/>
              </a:ext>
            </a:extLst>
          </p:cNvPr>
          <p:cNvSpPr>
            <a:spLocks noGrp="1" noChangeArrowheads="1"/>
          </p:cNvSpPr>
          <p:nvPr>
            <p:ph type="body" idx="1"/>
          </p:nvPr>
        </p:nvSpPr>
        <p:spPr/>
        <p:txBody>
          <a:bodyPr/>
          <a:lstStyle/>
          <a:p>
            <a:endParaRPr lang="de-AT" altLang="ro-R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68642" name="Rectangle 2">
            <a:extLst>
              <a:ext uri="{FF2B5EF4-FFF2-40B4-BE49-F238E27FC236}">
                <a16:creationId xmlns:a16="http://schemas.microsoft.com/office/drawing/2014/main" id="{9CDB8FBA-82FA-432A-B5AE-DD100050561C}"/>
              </a:ext>
            </a:extLst>
          </p:cNvPr>
          <p:cNvSpPr>
            <a:spLocks noGrp="1" noChangeArrowheads="1"/>
          </p:cNvSpPr>
          <p:nvPr>
            <p:ph type="ctrTitle"/>
          </p:nvPr>
        </p:nvSpPr>
        <p:spPr>
          <a:xfrm>
            <a:off x="152400" y="5194300"/>
            <a:ext cx="7467600" cy="9144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l">
              <a:defRPr/>
            </a:lvl1pPr>
          </a:lstStyle>
          <a:p>
            <a:pPr lvl="0"/>
            <a:r>
              <a:rPr lang="en-US" altLang="en-US" noProof="0"/>
              <a:t>Click to edit Master title style</a:t>
            </a:r>
          </a:p>
        </p:txBody>
      </p:sp>
      <p:sp>
        <p:nvSpPr>
          <p:cNvPr id="368643" name="Rectangle 3">
            <a:extLst>
              <a:ext uri="{FF2B5EF4-FFF2-40B4-BE49-F238E27FC236}">
                <a16:creationId xmlns:a16="http://schemas.microsoft.com/office/drawing/2014/main" id="{7163D2A3-5193-4518-9FC0-161ED8BFE1A2}"/>
              </a:ext>
            </a:extLst>
          </p:cNvPr>
          <p:cNvSpPr>
            <a:spLocks noGrp="1" noChangeArrowheads="1"/>
          </p:cNvSpPr>
          <p:nvPr>
            <p:ph type="subTitle" idx="1"/>
          </p:nvPr>
        </p:nvSpPr>
        <p:spPr>
          <a:xfrm>
            <a:off x="152400" y="6032500"/>
            <a:ext cx="6400800" cy="749300"/>
          </a:xfrm>
        </p:spPr>
        <p:txBody>
          <a:bodyPr/>
          <a:lstStyle>
            <a:lvl1pPr marL="0" indent="0">
              <a:buFont typeface="Wingdings" panose="05000000000000000000" pitchFamily="2" charset="2"/>
              <a:buNone/>
              <a:defRPr/>
            </a:lvl1pPr>
          </a:lstStyle>
          <a:p>
            <a:pPr lvl="0"/>
            <a:r>
              <a:rPr lang="en-US" altLang="en-US" noProof="0"/>
              <a:t>Click to edit Master subtitle style</a:t>
            </a:r>
          </a:p>
        </p:txBody>
      </p:sp>
      <p:sp>
        <p:nvSpPr>
          <p:cNvPr id="368644" name="Rectangle 4">
            <a:extLst>
              <a:ext uri="{FF2B5EF4-FFF2-40B4-BE49-F238E27FC236}">
                <a16:creationId xmlns:a16="http://schemas.microsoft.com/office/drawing/2014/main" id="{37BD03C6-673F-43A6-896D-32D15BAA7E4C}"/>
              </a:ext>
            </a:extLst>
          </p:cNvPr>
          <p:cNvSpPr>
            <a:spLocks noGrp="1" noChangeArrowheads="1"/>
          </p:cNvSpPr>
          <p:nvPr>
            <p:ph type="dt" sz="quarter" idx="2"/>
          </p:nvPr>
        </p:nvSpPr>
        <p:spPr>
          <a:xfrm>
            <a:off x="457200" y="6245225"/>
            <a:ext cx="2133600" cy="47625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0"/>
              </a:spcBef>
              <a:defRPr>
                <a:latin typeface="Times New Roman" panose="02020603050405020304" pitchFamily="18" charset="0"/>
              </a:defRPr>
            </a:lvl1pPr>
          </a:lstStyle>
          <a:p>
            <a:endParaRPr lang="en-US" altLang="en-US"/>
          </a:p>
        </p:txBody>
      </p:sp>
      <p:sp>
        <p:nvSpPr>
          <p:cNvPr id="368645" name="Rectangle 5">
            <a:extLst>
              <a:ext uri="{FF2B5EF4-FFF2-40B4-BE49-F238E27FC236}">
                <a16:creationId xmlns:a16="http://schemas.microsoft.com/office/drawing/2014/main" id="{6CA53988-28DD-4AB8-ACB7-56E6E5AC0EE3}"/>
              </a:ext>
            </a:extLst>
          </p:cNvPr>
          <p:cNvSpPr>
            <a:spLocks noGrp="1" noChangeArrowheads="1"/>
          </p:cNvSpPr>
          <p:nvPr>
            <p:ph type="ftr" sz="quarter" idx="3"/>
          </p:nvPr>
        </p:nvSpPr>
        <p:spPr>
          <a:xfrm>
            <a:off x="3124200" y="6245225"/>
            <a:ext cx="2895600" cy="47625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0"/>
              </a:spcBef>
              <a:defRPr>
                <a:latin typeface="Times New Roman" panose="02020603050405020304" pitchFamily="18" charset="0"/>
              </a:defRPr>
            </a:lvl1pPr>
          </a:lstStyle>
          <a:p>
            <a:endParaRPr lang="en-US" altLang="en-US"/>
          </a:p>
        </p:txBody>
      </p:sp>
      <p:sp>
        <p:nvSpPr>
          <p:cNvPr id="368646" name="Rectangle 6">
            <a:extLst>
              <a:ext uri="{FF2B5EF4-FFF2-40B4-BE49-F238E27FC236}">
                <a16:creationId xmlns:a16="http://schemas.microsoft.com/office/drawing/2014/main" id="{82310A88-94E3-4F44-B340-AE276007DA86}"/>
              </a:ext>
            </a:extLst>
          </p:cNvPr>
          <p:cNvSpPr>
            <a:spLocks noGrp="1" noChangeArrowheads="1"/>
          </p:cNvSpPr>
          <p:nvPr>
            <p:ph type="sldNum" sz="quarter" idx="4"/>
          </p:nvPr>
        </p:nvSpPr>
        <p:spPr>
          <a:xfrm>
            <a:off x="6553200" y="6245225"/>
            <a:ext cx="2133600" cy="47625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0"/>
              </a:spcBef>
              <a:defRPr>
                <a:latin typeface="Times New Roman" panose="02020603050405020304" pitchFamily="18" charset="0"/>
              </a:defRPr>
            </a:lvl1pPr>
          </a:lstStyle>
          <a:p>
            <a:fld id="{8BC16516-61BD-4E2B-86EF-092769E97C59}"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E6C2-10E3-4FC8-A6E9-78332D3DB8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832C7F-1B44-40BF-8B8B-A62B239A65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E9678-C4A8-461C-8F7D-88896118EEE3}"/>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0BC3B083-389C-4281-9788-447E2EF01152}"/>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2129556-C16D-416A-92FA-A72DEC9E2742}"/>
              </a:ext>
            </a:extLst>
          </p:cNvPr>
          <p:cNvSpPr>
            <a:spLocks noGrp="1"/>
          </p:cNvSpPr>
          <p:nvPr>
            <p:ph type="sldNum" sz="quarter" idx="12"/>
          </p:nvPr>
        </p:nvSpPr>
        <p:spPr/>
        <p:txBody>
          <a:bodyPr/>
          <a:lstStyle>
            <a:lvl1pPr>
              <a:defRPr/>
            </a:lvl1pPr>
          </a:lstStyle>
          <a:p>
            <a:fld id="{A85B288C-E28E-4621-8027-20119BBF2543}" type="slidenum">
              <a:rPr lang="en-US" altLang="en-US"/>
              <a:pPr/>
              <a:t>‹#›</a:t>
            </a:fld>
            <a:endParaRPr lang="en-US" altLang="en-US"/>
          </a:p>
        </p:txBody>
      </p:sp>
    </p:spTree>
    <p:extLst>
      <p:ext uri="{BB962C8B-B14F-4D97-AF65-F5344CB8AC3E}">
        <p14:creationId xmlns:p14="http://schemas.microsoft.com/office/powerpoint/2010/main" val="2343672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9B7E30-B719-4545-9372-C214248FF088}"/>
              </a:ext>
            </a:extLst>
          </p:cNvPr>
          <p:cNvSpPr>
            <a:spLocks noGrp="1"/>
          </p:cNvSpPr>
          <p:nvPr>
            <p:ph type="title" orient="vert"/>
          </p:nvPr>
        </p:nvSpPr>
        <p:spPr>
          <a:xfrm>
            <a:off x="6629400" y="152400"/>
            <a:ext cx="1981200" cy="58674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600647-18B5-4F39-BC8D-6782CB46E5A6}"/>
              </a:ext>
            </a:extLst>
          </p:cNvPr>
          <p:cNvSpPr>
            <a:spLocks noGrp="1"/>
          </p:cNvSpPr>
          <p:nvPr>
            <p:ph type="body" orient="vert" idx="1"/>
          </p:nvPr>
        </p:nvSpPr>
        <p:spPr>
          <a:xfrm>
            <a:off x="685800" y="152400"/>
            <a:ext cx="57912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866C7-1F5D-4814-8D3B-D1B9394B3A36}"/>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FAADE6F-2883-4CC3-B78E-51C581E288D8}"/>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DDDD98F-E5D7-4292-9E44-103A4D1370FD}"/>
              </a:ext>
            </a:extLst>
          </p:cNvPr>
          <p:cNvSpPr>
            <a:spLocks noGrp="1"/>
          </p:cNvSpPr>
          <p:nvPr>
            <p:ph type="sldNum" sz="quarter" idx="12"/>
          </p:nvPr>
        </p:nvSpPr>
        <p:spPr/>
        <p:txBody>
          <a:bodyPr/>
          <a:lstStyle>
            <a:lvl1pPr>
              <a:defRPr/>
            </a:lvl1pPr>
          </a:lstStyle>
          <a:p>
            <a:fld id="{BA7A6CA4-8562-4858-916F-10FEDA672764}" type="slidenum">
              <a:rPr lang="en-US" altLang="en-US"/>
              <a:pPr/>
              <a:t>‹#›</a:t>
            </a:fld>
            <a:endParaRPr lang="en-US" altLang="en-US"/>
          </a:p>
        </p:txBody>
      </p:sp>
    </p:spTree>
    <p:extLst>
      <p:ext uri="{BB962C8B-B14F-4D97-AF65-F5344CB8AC3E}">
        <p14:creationId xmlns:p14="http://schemas.microsoft.com/office/powerpoint/2010/main" val="190369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6A158-6837-4BBB-98A6-5FF9C8D443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85661C-5AC7-4C8C-AE43-046A587DF4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F3E7A-C9F5-47F2-A62C-177D021AF7E3}"/>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2D8FE66-5399-47E7-850C-E6F4C7DAFB07}"/>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32F5694-B253-442E-8E86-BCD328023A0B}"/>
              </a:ext>
            </a:extLst>
          </p:cNvPr>
          <p:cNvSpPr>
            <a:spLocks noGrp="1"/>
          </p:cNvSpPr>
          <p:nvPr>
            <p:ph type="sldNum" sz="quarter" idx="12"/>
          </p:nvPr>
        </p:nvSpPr>
        <p:spPr/>
        <p:txBody>
          <a:bodyPr/>
          <a:lstStyle>
            <a:lvl1pPr>
              <a:defRPr/>
            </a:lvl1pPr>
          </a:lstStyle>
          <a:p>
            <a:fld id="{2CAB6C31-E509-4A91-9946-C94F40BDCA64}" type="slidenum">
              <a:rPr lang="en-US" altLang="en-US"/>
              <a:pPr/>
              <a:t>‹#›</a:t>
            </a:fld>
            <a:endParaRPr lang="en-US" altLang="en-US"/>
          </a:p>
        </p:txBody>
      </p:sp>
    </p:spTree>
    <p:extLst>
      <p:ext uri="{BB962C8B-B14F-4D97-AF65-F5344CB8AC3E}">
        <p14:creationId xmlns:p14="http://schemas.microsoft.com/office/powerpoint/2010/main" val="150842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4DFC-C6C9-478D-9EB4-5230C1A4031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7963B0-9EFE-4BF6-A84E-DADD894ED74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FE3F85D5-3391-48ED-9225-DDD1B5BE9AA7}"/>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8F75271-CF31-4207-979F-62EB40B74A9E}"/>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DB14275-8F17-4BF0-86DC-417B9DAC3837}"/>
              </a:ext>
            </a:extLst>
          </p:cNvPr>
          <p:cNvSpPr>
            <a:spLocks noGrp="1"/>
          </p:cNvSpPr>
          <p:nvPr>
            <p:ph type="sldNum" sz="quarter" idx="12"/>
          </p:nvPr>
        </p:nvSpPr>
        <p:spPr/>
        <p:txBody>
          <a:bodyPr/>
          <a:lstStyle>
            <a:lvl1pPr>
              <a:defRPr/>
            </a:lvl1pPr>
          </a:lstStyle>
          <a:p>
            <a:fld id="{47F52637-782F-429E-8A55-EC2CC331BB54}" type="slidenum">
              <a:rPr lang="en-US" altLang="en-US"/>
              <a:pPr/>
              <a:t>‹#›</a:t>
            </a:fld>
            <a:endParaRPr lang="en-US" altLang="en-US"/>
          </a:p>
        </p:txBody>
      </p:sp>
    </p:spTree>
    <p:extLst>
      <p:ext uri="{BB962C8B-B14F-4D97-AF65-F5344CB8AC3E}">
        <p14:creationId xmlns:p14="http://schemas.microsoft.com/office/powerpoint/2010/main" val="724185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57082-D4AD-47AC-BA99-D4B608858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B33F55-5A25-4FEF-8B67-17E9D56C3A9F}"/>
              </a:ext>
            </a:extLst>
          </p:cNvPr>
          <p:cNvSpPr>
            <a:spLocks noGrp="1"/>
          </p:cNvSpPr>
          <p:nvPr>
            <p:ph sz="half" idx="1"/>
          </p:nvPr>
        </p:nvSpPr>
        <p:spPr>
          <a:xfrm>
            <a:off x="685800" y="1447800"/>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22A5D7-D7EE-4525-A5DD-692754B3EC33}"/>
              </a:ext>
            </a:extLst>
          </p:cNvPr>
          <p:cNvSpPr>
            <a:spLocks noGrp="1"/>
          </p:cNvSpPr>
          <p:nvPr>
            <p:ph sz="half" idx="2"/>
          </p:nvPr>
        </p:nvSpPr>
        <p:spPr>
          <a:xfrm>
            <a:off x="4724400" y="1447800"/>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3F8211-150C-47A8-81B0-CCB373F53790}"/>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48CDE8AE-E99E-464E-9F7B-EE06447B1475}"/>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DBF6660-D89A-41E0-89B5-A324041CCA62}"/>
              </a:ext>
            </a:extLst>
          </p:cNvPr>
          <p:cNvSpPr>
            <a:spLocks noGrp="1"/>
          </p:cNvSpPr>
          <p:nvPr>
            <p:ph type="sldNum" sz="quarter" idx="12"/>
          </p:nvPr>
        </p:nvSpPr>
        <p:spPr/>
        <p:txBody>
          <a:bodyPr/>
          <a:lstStyle>
            <a:lvl1pPr>
              <a:defRPr/>
            </a:lvl1pPr>
          </a:lstStyle>
          <a:p>
            <a:fld id="{2C169968-C32E-4E06-AA23-70F198EF1F41}" type="slidenum">
              <a:rPr lang="en-US" altLang="en-US"/>
              <a:pPr/>
              <a:t>‹#›</a:t>
            </a:fld>
            <a:endParaRPr lang="en-US" altLang="en-US"/>
          </a:p>
        </p:txBody>
      </p:sp>
    </p:spTree>
    <p:extLst>
      <p:ext uri="{BB962C8B-B14F-4D97-AF65-F5344CB8AC3E}">
        <p14:creationId xmlns:p14="http://schemas.microsoft.com/office/powerpoint/2010/main" val="1635894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1115-FC12-4ADD-9653-EC5FE916D814}"/>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C2DD7-DB94-486D-853C-638F87952A9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84A7B-DC24-40C7-9B47-4733CBE2280C}"/>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942B1F-270F-4D23-837B-BF127CE03F7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A2166A-6843-4390-A279-39DA99ED6384}"/>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8F4C2D-AE0E-4B25-9965-450C5496C3F6}"/>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05712785-9C68-46F8-AE19-A2B76201BDF7}"/>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FF76FD99-B195-4C45-B764-39041B53EE64}"/>
              </a:ext>
            </a:extLst>
          </p:cNvPr>
          <p:cNvSpPr>
            <a:spLocks noGrp="1"/>
          </p:cNvSpPr>
          <p:nvPr>
            <p:ph type="sldNum" sz="quarter" idx="12"/>
          </p:nvPr>
        </p:nvSpPr>
        <p:spPr/>
        <p:txBody>
          <a:bodyPr/>
          <a:lstStyle>
            <a:lvl1pPr>
              <a:defRPr/>
            </a:lvl1pPr>
          </a:lstStyle>
          <a:p>
            <a:fld id="{43199CE1-3771-46AF-88BD-8B0941F0047C}" type="slidenum">
              <a:rPr lang="en-US" altLang="en-US"/>
              <a:pPr/>
              <a:t>‹#›</a:t>
            </a:fld>
            <a:endParaRPr lang="en-US" altLang="en-US"/>
          </a:p>
        </p:txBody>
      </p:sp>
    </p:spTree>
    <p:extLst>
      <p:ext uri="{BB962C8B-B14F-4D97-AF65-F5344CB8AC3E}">
        <p14:creationId xmlns:p14="http://schemas.microsoft.com/office/powerpoint/2010/main" val="3814592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62812-9B26-4099-BD17-5DB7A4DC6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F10EB0-1087-4A53-A557-17F4636EDCDF}"/>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A4321A93-EB15-4E16-9789-571AB6DDDCF6}"/>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C125446-647C-4609-9B43-77209049C9AE}"/>
              </a:ext>
            </a:extLst>
          </p:cNvPr>
          <p:cNvSpPr>
            <a:spLocks noGrp="1"/>
          </p:cNvSpPr>
          <p:nvPr>
            <p:ph type="sldNum" sz="quarter" idx="12"/>
          </p:nvPr>
        </p:nvSpPr>
        <p:spPr/>
        <p:txBody>
          <a:bodyPr/>
          <a:lstStyle>
            <a:lvl1pPr>
              <a:defRPr/>
            </a:lvl1pPr>
          </a:lstStyle>
          <a:p>
            <a:fld id="{9BC7BB25-8F5B-41D4-8C96-ED320AF19F91}" type="slidenum">
              <a:rPr lang="en-US" altLang="en-US"/>
              <a:pPr/>
              <a:t>‹#›</a:t>
            </a:fld>
            <a:endParaRPr lang="en-US" altLang="en-US"/>
          </a:p>
        </p:txBody>
      </p:sp>
    </p:spTree>
    <p:extLst>
      <p:ext uri="{BB962C8B-B14F-4D97-AF65-F5344CB8AC3E}">
        <p14:creationId xmlns:p14="http://schemas.microsoft.com/office/powerpoint/2010/main" val="897744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2D36E8-EA81-4AED-B1D8-883107D1EC2E}"/>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EFEAC7C5-674E-4537-958D-A10B8D2B36AC}"/>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B11ADFC8-FACF-42E3-9C6A-BB1EBC2BF57B}"/>
              </a:ext>
            </a:extLst>
          </p:cNvPr>
          <p:cNvSpPr>
            <a:spLocks noGrp="1"/>
          </p:cNvSpPr>
          <p:nvPr>
            <p:ph type="sldNum" sz="quarter" idx="12"/>
          </p:nvPr>
        </p:nvSpPr>
        <p:spPr/>
        <p:txBody>
          <a:bodyPr/>
          <a:lstStyle>
            <a:lvl1pPr>
              <a:defRPr/>
            </a:lvl1pPr>
          </a:lstStyle>
          <a:p>
            <a:fld id="{9AE2C4C7-36F5-4332-97A3-61B4ECCE6AB5}" type="slidenum">
              <a:rPr lang="en-US" altLang="en-US"/>
              <a:pPr/>
              <a:t>‹#›</a:t>
            </a:fld>
            <a:endParaRPr lang="en-US" altLang="en-US"/>
          </a:p>
        </p:txBody>
      </p:sp>
    </p:spTree>
    <p:extLst>
      <p:ext uri="{BB962C8B-B14F-4D97-AF65-F5344CB8AC3E}">
        <p14:creationId xmlns:p14="http://schemas.microsoft.com/office/powerpoint/2010/main" val="66749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800E-8C0C-4E96-9C9B-D4B7DECCAA1B}"/>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4CB0CB-809A-4002-93F6-7100E93B19E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B0B85D-2D95-4D72-8072-5AB3BAB8D1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254146-28C3-40F2-A0DD-4C7729DDEBF3}"/>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82BCC6DE-42C0-492D-8AF6-A375937AEF62}"/>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722331D8-D66A-41C1-A9BC-D9371F6BB379}"/>
              </a:ext>
            </a:extLst>
          </p:cNvPr>
          <p:cNvSpPr>
            <a:spLocks noGrp="1"/>
          </p:cNvSpPr>
          <p:nvPr>
            <p:ph type="sldNum" sz="quarter" idx="12"/>
          </p:nvPr>
        </p:nvSpPr>
        <p:spPr/>
        <p:txBody>
          <a:bodyPr/>
          <a:lstStyle>
            <a:lvl1pPr>
              <a:defRPr/>
            </a:lvl1pPr>
          </a:lstStyle>
          <a:p>
            <a:fld id="{1720DC4F-42FB-4AB0-BEDA-ACC7762DDF9F}" type="slidenum">
              <a:rPr lang="en-US" altLang="en-US"/>
              <a:pPr/>
              <a:t>‹#›</a:t>
            </a:fld>
            <a:endParaRPr lang="en-US" altLang="en-US"/>
          </a:p>
        </p:txBody>
      </p:sp>
    </p:spTree>
    <p:extLst>
      <p:ext uri="{BB962C8B-B14F-4D97-AF65-F5344CB8AC3E}">
        <p14:creationId xmlns:p14="http://schemas.microsoft.com/office/powerpoint/2010/main" val="261037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1725-CFF4-4E07-847A-DFD46E2B361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5BC375-C282-4661-B77F-DC3B4B0216B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621CFA-3F25-477A-8CF4-CF0FD436710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FB432E-E27D-40C7-9AC7-750419516B34}"/>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E8B5B84E-9AE9-473F-9500-3E303274C4D9}"/>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7ABF1CFB-5A81-4814-BD66-B17D125CC287}"/>
              </a:ext>
            </a:extLst>
          </p:cNvPr>
          <p:cNvSpPr>
            <a:spLocks noGrp="1"/>
          </p:cNvSpPr>
          <p:nvPr>
            <p:ph type="sldNum" sz="quarter" idx="12"/>
          </p:nvPr>
        </p:nvSpPr>
        <p:spPr/>
        <p:txBody>
          <a:bodyPr/>
          <a:lstStyle>
            <a:lvl1pPr>
              <a:defRPr/>
            </a:lvl1pPr>
          </a:lstStyle>
          <a:p>
            <a:fld id="{D96B9CFF-FD99-4C5A-ADE6-045F379B7AFC}" type="slidenum">
              <a:rPr lang="en-US" altLang="en-US"/>
              <a:pPr/>
              <a:t>‹#›</a:t>
            </a:fld>
            <a:endParaRPr lang="en-US" altLang="en-US"/>
          </a:p>
        </p:txBody>
      </p:sp>
    </p:spTree>
    <p:extLst>
      <p:ext uri="{BB962C8B-B14F-4D97-AF65-F5344CB8AC3E}">
        <p14:creationId xmlns:p14="http://schemas.microsoft.com/office/powerpoint/2010/main" val="3396587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B04ED4F3-C0B5-45C2-A2E2-E5391EA55D13}"/>
              </a:ext>
            </a:extLst>
          </p:cNvPr>
          <p:cNvSpPr>
            <a:spLocks noGrp="1" noChangeArrowheads="1"/>
          </p:cNvSpPr>
          <p:nvPr>
            <p:ph type="title"/>
          </p:nvPr>
        </p:nvSpPr>
        <p:spPr bwMode="auto">
          <a:xfrm>
            <a:off x="685800" y="152400"/>
            <a:ext cx="79248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title style</a:t>
            </a:r>
          </a:p>
        </p:txBody>
      </p:sp>
      <p:sp>
        <p:nvSpPr>
          <p:cNvPr id="367619" name="Rectangle 3">
            <a:extLst>
              <a:ext uri="{FF2B5EF4-FFF2-40B4-BE49-F238E27FC236}">
                <a16:creationId xmlns:a16="http://schemas.microsoft.com/office/drawing/2014/main" id="{B4386090-1338-4D02-A2BD-CA99425413F6}"/>
              </a:ext>
            </a:extLst>
          </p:cNvPr>
          <p:cNvSpPr>
            <a:spLocks noGrp="1" noChangeArrowheads="1"/>
          </p:cNvSpPr>
          <p:nvPr>
            <p:ph type="body" idx="1"/>
          </p:nvPr>
        </p:nvSpPr>
        <p:spPr bwMode="auto">
          <a:xfrm>
            <a:off x="685800" y="1447800"/>
            <a:ext cx="79248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67620" name="Rectangle 4">
            <a:extLst>
              <a:ext uri="{FF2B5EF4-FFF2-40B4-BE49-F238E27FC236}">
                <a16:creationId xmlns:a16="http://schemas.microsoft.com/office/drawing/2014/main" id="{A89B1774-CF0D-4D7A-A491-37AE4078705B}"/>
              </a:ext>
            </a:extLst>
          </p:cNvPr>
          <p:cNvSpPr>
            <a:spLocks noGrp="1" noChangeArrowheads="1"/>
          </p:cNvSpPr>
          <p:nvPr>
            <p:ph type="dt" sz="half" idx="2"/>
          </p:nvPr>
        </p:nvSpPr>
        <p:spPr bwMode="auto">
          <a:xfrm>
            <a:off x="685800" y="6172200"/>
            <a:ext cx="1549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endParaRPr lang="en-US" altLang="en-US"/>
          </a:p>
        </p:txBody>
      </p:sp>
      <p:sp>
        <p:nvSpPr>
          <p:cNvPr id="367621" name="Rectangle 5">
            <a:extLst>
              <a:ext uri="{FF2B5EF4-FFF2-40B4-BE49-F238E27FC236}">
                <a16:creationId xmlns:a16="http://schemas.microsoft.com/office/drawing/2014/main" id="{77F28201-D6F6-4074-9F52-CC032D5FC2E1}"/>
              </a:ext>
            </a:extLst>
          </p:cNvPr>
          <p:cNvSpPr>
            <a:spLocks noGrp="1" noChangeArrowheads="1"/>
          </p:cNvSpPr>
          <p:nvPr>
            <p:ph type="ftr" sz="quarter" idx="3"/>
          </p:nvPr>
        </p:nvSpPr>
        <p:spPr bwMode="auto">
          <a:xfrm>
            <a:off x="2438400" y="6172200"/>
            <a:ext cx="4089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endParaRPr lang="en-US" altLang="en-US"/>
          </a:p>
        </p:txBody>
      </p:sp>
      <p:sp>
        <p:nvSpPr>
          <p:cNvPr id="367622" name="Rectangle 6">
            <a:extLst>
              <a:ext uri="{FF2B5EF4-FFF2-40B4-BE49-F238E27FC236}">
                <a16:creationId xmlns:a16="http://schemas.microsoft.com/office/drawing/2014/main" id="{F53B037A-EF0C-4050-AE90-8AE355C6372A}"/>
              </a:ext>
            </a:extLst>
          </p:cNvPr>
          <p:cNvSpPr>
            <a:spLocks noGrp="1" noChangeArrowheads="1"/>
          </p:cNvSpPr>
          <p:nvPr>
            <p:ph type="sldNum" sz="quarter" idx="4"/>
          </p:nvPr>
        </p:nvSpPr>
        <p:spPr bwMode="auto">
          <a:xfrm>
            <a:off x="6705600" y="61722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fld id="{F7CB553B-ECFF-4B59-BBD0-C488ADE86609}"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ctr" rtl="0" eaLnBrk="0" fontAlgn="base" hangingPunct="0">
        <a:spcBef>
          <a:spcPct val="0"/>
        </a:spcBef>
        <a:spcAft>
          <a:spcPct val="0"/>
        </a:spcAft>
        <a:defRPr kumimoji="1"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lr>
          <a:schemeClr val="accent1"/>
        </a:buClr>
        <a:buSzPct val="75000"/>
        <a:buFont typeface="Wingdings" panose="05000000000000000000" pitchFamily="2" charset="2"/>
        <a:buChar char="n"/>
        <a:defRPr kumimoji="1"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kumimoji="1"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accent1"/>
        </a:buClr>
        <a:buSzPct val="75000"/>
        <a:buFont typeface="Wingdings" panose="05000000000000000000" pitchFamily="2" charset="2"/>
        <a:buChar char="n"/>
        <a:defRPr kumimoji="1" sz="2400" kern="1200">
          <a:solidFill>
            <a:schemeClr val="tx1"/>
          </a:solidFill>
          <a:effectLst>
            <a:outerShdw blurRad="38100" dist="38100" dir="2700000" algn="tl">
              <a:srgbClr val="000000"/>
            </a:outerShdw>
          </a:effectLst>
          <a:latin typeface="+mn-lt"/>
          <a:ea typeface="+mn-ea"/>
          <a:cs typeface="+mn-cs"/>
        </a:defRPr>
      </a:lvl3pPr>
      <a:lvl4pPr marL="1562100" indent="-228600" algn="l" rtl="0" eaLnBrk="0" fontAlgn="base" hangingPunct="0">
        <a:spcBef>
          <a:spcPct val="20000"/>
        </a:spcBef>
        <a:spcAft>
          <a:spcPct val="0"/>
        </a:spcAft>
        <a:buClr>
          <a:schemeClr val="accent1"/>
        </a:buClr>
        <a:buSzPct val="75000"/>
        <a:buFont typeface="Wingdings" panose="05000000000000000000" pitchFamily="2" charset="2"/>
        <a:buChar char="n"/>
        <a:defRPr kumimoji="1" sz="2000" kern="1200">
          <a:solidFill>
            <a:schemeClr val="tx1"/>
          </a:solidFill>
          <a:effectLst>
            <a:outerShdw blurRad="38100" dist="38100" dir="2700000" algn="tl">
              <a:srgbClr val="000000"/>
            </a:outerShdw>
          </a:effectLst>
          <a:latin typeface="+mn-lt"/>
          <a:ea typeface="+mn-ea"/>
          <a:cs typeface="+mn-cs"/>
        </a:defRPr>
      </a:lvl4pPr>
      <a:lvl5pPr marL="1981200" indent="-228600" algn="l" rtl="0" eaLnBrk="0" fontAlgn="base" hangingPunct="0">
        <a:spcBef>
          <a:spcPct val="20000"/>
        </a:spcBef>
        <a:spcAft>
          <a:spcPct val="0"/>
        </a:spcAft>
        <a:buClr>
          <a:schemeClr val="accent1"/>
        </a:buClr>
        <a:buSzPct val="75000"/>
        <a:buFont typeface="Wingdings" panose="05000000000000000000" pitchFamily="2" charset="2"/>
        <a:buChar char="n"/>
        <a:defRPr kumimoji="1"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customXml" Target="../ink/ink1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3.bin"/><Relationship Id="rId7" Type="http://schemas.openxmlformats.org/officeDocument/2006/relationships/hyperlink" Target="file:///G:\PrezentariCursMSAII\Prelucrare.exe"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wmf"/><Relationship Id="rId11" Type="http://schemas.openxmlformats.org/officeDocument/2006/relationships/image" Target="../media/image29.png"/><Relationship Id="rId5" Type="http://schemas.openxmlformats.org/officeDocument/2006/relationships/oleObject" Target="../embeddings/oleObject4.bin"/><Relationship Id="rId10" Type="http://schemas.openxmlformats.org/officeDocument/2006/relationships/customXml" Target="../ink/ink12.xml"/><Relationship Id="rId4" Type="http://schemas.openxmlformats.org/officeDocument/2006/relationships/image" Target="../media/image16.wmf"/><Relationship Id="rId9" Type="http://schemas.openxmlformats.org/officeDocument/2006/relationships/image" Target="../media/image18.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wmf"/><Relationship Id="rId11" Type="http://schemas.openxmlformats.org/officeDocument/2006/relationships/customXml" Target="../ink/ink13.xml"/><Relationship Id="rId5" Type="http://schemas.openxmlformats.org/officeDocument/2006/relationships/oleObject" Target="../embeddings/oleObject7.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3.emf"/><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3.emf"/><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customXml" Target="../ink/ink1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oleObject" Target="../embeddings/oleObject11.bin"/><Relationship Id="rId10" Type="http://schemas.openxmlformats.org/officeDocument/2006/relationships/image" Target="../media/image36.png"/><Relationship Id="rId4" Type="http://schemas.openxmlformats.org/officeDocument/2006/relationships/image" Target="../media/image33.emf"/><Relationship Id="rId9" Type="http://schemas.openxmlformats.org/officeDocument/2006/relationships/customXml" Target="../ink/ink1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customXml" Target="../ink/ink20.xml"/></Relationships>
</file>

<file path=ppt/slides/_rels/slide25.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customXml" Target="../ink/ink29.xml"/><Relationship Id="rId26" Type="http://schemas.openxmlformats.org/officeDocument/2006/relationships/customXml" Target="../ink/ink33.xml"/><Relationship Id="rId39" Type="http://schemas.openxmlformats.org/officeDocument/2006/relationships/image" Target="../media/image56.png"/><Relationship Id="rId21" Type="http://schemas.openxmlformats.org/officeDocument/2006/relationships/image" Target="../media/image47.png"/><Relationship Id="rId34" Type="http://schemas.openxmlformats.org/officeDocument/2006/relationships/customXml" Target="../ink/ink37.xml"/><Relationship Id="rId42" Type="http://schemas.openxmlformats.org/officeDocument/2006/relationships/customXml" Target="../ink/ink41.xml"/><Relationship Id="rId47" Type="http://schemas.openxmlformats.org/officeDocument/2006/relationships/image" Target="../media/image60.png"/><Relationship Id="rId50" Type="http://schemas.openxmlformats.org/officeDocument/2006/relationships/customXml" Target="../ink/ink45.xml"/><Relationship Id="rId55" Type="http://schemas.openxmlformats.org/officeDocument/2006/relationships/image" Target="../media/image64.png"/><Relationship Id="rId63" Type="http://schemas.openxmlformats.org/officeDocument/2006/relationships/image" Target="../media/image68.png"/><Relationship Id="rId68" Type="http://schemas.openxmlformats.org/officeDocument/2006/relationships/customXml" Target="../ink/ink54.xml"/><Relationship Id="rId76" Type="http://schemas.openxmlformats.org/officeDocument/2006/relationships/customXml" Target="../ink/ink58.xml"/><Relationship Id="rId84" Type="http://schemas.openxmlformats.org/officeDocument/2006/relationships/customXml" Target="../ink/ink62.xml"/><Relationship Id="rId7" Type="http://schemas.openxmlformats.org/officeDocument/2006/relationships/image" Target="../media/image40.png"/><Relationship Id="rId71" Type="http://schemas.openxmlformats.org/officeDocument/2006/relationships/image" Target="../media/image72.png"/><Relationship Id="rId2" Type="http://schemas.openxmlformats.org/officeDocument/2006/relationships/customXml" Target="../ink/ink21.xml"/><Relationship Id="rId16" Type="http://schemas.openxmlformats.org/officeDocument/2006/relationships/customXml" Target="../ink/ink28.xml"/><Relationship Id="rId29" Type="http://schemas.openxmlformats.org/officeDocument/2006/relationships/image" Target="../media/image51.png"/><Relationship Id="rId11" Type="http://schemas.openxmlformats.org/officeDocument/2006/relationships/image" Target="../media/image42.png"/><Relationship Id="rId24" Type="http://schemas.openxmlformats.org/officeDocument/2006/relationships/customXml" Target="../ink/ink32.xml"/><Relationship Id="rId32" Type="http://schemas.openxmlformats.org/officeDocument/2006/relationships/customXml" Target="../ink/ink36.xml"/><Relationship Id="rId37" Type="http://schemas.openxmlformats.org/officeDocument/2006/relationships/image" Target="../media/image55.png"/><Relationship Id="rId40" Type="http://schemas.openxmlformats.org/officeDocument/2006/relationships/customXml" Target="../ink/ink40.xml"/><Relationship Id="rId45" Type="http://schemas.openxmlformats.org/officeDocument/2006/relationships/image" Target="../media/image59.png"/><Relationship Id="rId53" Type="http://schemas.openxmlformats.org/officeDocument/2006/relationships/image" Target="../media/image63.png"/><Relationship Id="rId58" Type="http://schemas.openxmlformats.org/officeDocument/2006/relationships/customXml" Target="../ink/ink49.xml"/><Relationship Id="rId66" Type="http://schemas.openxmlformats.org/officeDocument/2006/relationships/customXml" Target="../ink/ink53.xml"/><Relationship Id="rId74" Type="http://schemas.openxmlformats.org/officeDocument/2006/relationships/customXml" Target="../ink/ink57.xml"/><Relationship Id="rId79" Type="http://schemas.openxmlformats.org/officeDocument/2006/relationships/image" Target="../media/image76.png"/><Relationship Id="rId5" Type="http://schemas.openxmlformats.org/officeDocument/2006/relationships/image" Target="../media/image39.png"/><Relationship Id="rId61" Type="http://schemas.openxmlformats.org/officeDocument/2006/relationships/image" Target="../media/image67.png"/><Relationship Id="rId82" Type="http://schemas.openxmlformats.org/officeDocument/2006/relationships/customXml" Target="../ink/ink61.xml"/><Relationship Id="rId19" Type="http://schemas.openxmlformats.org/officeDocument/2006/relationships/image" Target="../media/image46.png"/><Relationship Id="rId4" Type="http://schemas.openxmlformats.org/officeDocument/2006/relationships/customXml" Target="../ink/ink22.xml"/><Relationship Id="rId9" Type="http://schemas.openxmlformats.org/officeDocument/2006/relationships/image" Target="../media/image41.png"/><Relationship Id="rId14" Type="http://schemas.openxmlformats.org/officeDocument/2006/relationships/customXml" Target="../ink/ink27.xml"/><Relationship Id="rId22" Type="http://schemas.openxmlformats.org/officeDocument/2006/relationships/customXml" Target="../ink/ink31.xml"/><Relationship Id="rId27" Type="http://schemas.openxmlformats.org/officeDocument/2006/relationships/image" Target="../media/image50.png"/><Relationship Id="rId30" Type="http://schemas.openxmlformats.org/officeDocument/2006/relationships/customXml" Target="../ink/ink35.xml"/><Relationship Id="rId35" Type="http://schemas.openxmlformats.org/officeDocument/2006/relationships/image" Target="../media/image54.png"/><Relationship Id="rId43" Type="http://schemas.openxmlformats.org/officeDocument/2006/relationships/image" Target="../media/image58.png"/><Relationship Id="rId48" Type="http://schemas.openxmlformats.org/officeDocument/2006/relationships/customXml" Target="../ink/ink44.xml"/><Relationship Id="rId56" Type="http://schemas.openxmlformats.org/officeDocument/2006/relationships/customXml" Target="../ink/ink48.xml"/><Relationship Id="rId64" Type="http://schemas.openxmlformats.org/officeDocument/2006/relationships/customXml" Target="../ink/ink52.xml"/><Relationship Id="rId69" Type="http://schemas.openxmlformats.org/officeDocument/2006/relationships/image" Target="../media/image71.png"/><Relationship Id="rId77" Type="http://schemas.openxmlformats.org/officeDocument/2006/relationships/image" Target="../media/image75.png"/><Relationship Id="rId8" Type="http://schemas.openxmlformats.org/officeDocument/2006/relationships/customXml" Target="../ink/ink24.xml"/><Relationship Id="rId51" Type="http://schemas.openxmlformats.org/officeDocument/2006/relationships/image" Target="../media/image62.png"/><Relationship Id="rId72" Type="http://schemas.openxmlformats.org/officeDocument/2006/relationships/customXml" Target="../ink/ink56.xml"/><Relationship Id="rId80" Type="http://schemas.openxmlformats.org/officeDocument/2006/relationships/customXml" Target="../ink/ink60.xml"/><Relationship Id="rId85" Type="http://schemas.openxmlformats.org/officeDocument/2006/relationships/image" Target="../media/image79.png"/><Relationship Id="rId3" Type="http://schemas.openxmlformats.org/officeDocument/2006/relationships/image" Target="../media/image38.png"/><Relationship Id="rId12" Type="http://schemas.openxmlformats.org/officeDocument/2006/relationships/customXml" Target="../ink/ink26.xml"/><Relationship Id="rId17" Type="http://schemas.openxmlformats.org/officeDocument/2006/relationships/image" Target="../media/image45.png"/><Relationship Id="rId25" Type="http://schemas.openxmlformats.org/officeDocument/2006/relationships/image" Target="../media/image49.png"/><Relationship Id="rId33" Type="http://schemas.openxmlformats.org/officeDocument/2006/relationships/image" Target="../media/image53.png"/><Relationship Id="rId38" Type="http://schemas.openxmlformats.org/officeDocument/2006/relationships/customXml" Target="../ink/ink39.xml"/><Relationship Id="rId46" Type="http://schemas.openxmlformats.org/officeDocument/2006/relationships/customXml" Target="../ink/ink43.xml"/><Relationship Id="rId59" Type="http://schemas.openxmlformats.org/officeDocument/2006/relationships/image" Target="../media/image66.png"/><Relationship Id="rId67" Type="http://schemas.openxmlformats.org/officeDocument/2006/relationships/image" Target="../media/image70.png"/><Relationship Id="rId20" Type="http://schemas.openxmlformats.org/officeDocument/2006/relationships/customXml" Target="../ink/ink30.xml"/><Relationship Id="rId41" Type="http://schemas.openxmlformats.org/officeDocument/2006/relationships/image" Target="../media/image57.png"/><Relationship Id="rId54" Type="http://schemas.openxmlformats.org/officeDocument/2006/relationships/customXml" Target="../ink/ink47.xml"/><Relationship Id="rId62" Type="http://schemas.openxmlformats.org/officeDocument/2006/relationships/customXml" Target="../ink/ink51.xml"/><Relationship Id="rId70" Type="http://schemas.openxmlformats.org/officeDocument/2006/relationships/customXml" Target="../ink/ink55.xml"/><Relationship Id="rId75" Type="http://schemas.openxmlformats.org/officeDocument/2006/relationships/image" Target="../media/image74.png"/><Relationship Id="rId83"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customXml" Target="../ink/ink23.xml"/><Relationship Id="rId15" Type="http://schemas.openxmlformats.org/officeDocument/2006/relationships/image" Target="../media/image44.png"/><Relationship Id="rId23" Type="http://schemas.openxmlformats.org/officeDocument/2006/relationships/image" Target="../media/image48.png"/><Relationship Id="rId28" Type="http://schemas.openxmlformats.org/officeDocument/2006/relationships/customXml" Target="../ink/ink34.xml"/><Relationship Id="rId36" Type="http://schemas.openxmlformats.org/officeDocument/2006/relationships/customXml" Target="../ink/ink38.xml"/><Relationship Id="rId49" Type="http://schemas.openxmlformats.org/officeDocument/2006/relationships/image" Target="../media/image61.png"/><Relationship Id="rId57" Type="http://schemas.openxmlformats.org/officeDocument/2006/relationships/image" Target="../media/image65.png"/><Relationship Id="rId10" Type="http://schemas.openxmlformats.org/officeDocument/2006/relationships/customXml" Target="../ink/ink25.xml"/><Relationship Id="rId31" Type="http://schemas.openxmlformats.org/officeDocument/2006/relationships/image" Target="../media/image52.png"/><Relationship Id="rId44" Type="http://schemas.openxmlformats.org/officeDocument/2006/relationships/customXml" Target="../ink/ink42.xml"/><Relationship Id="rId52" Type="http://schemas.openxmlformats.org/officeDocument/2006/relationships/customXml" Target="../ink/ink46.xml"/><Relationship Id="rId60" Type="http://schemas.openxmlformats.org/officeDocument/2006/relationships/customXml" Target="../ink/ink50.xml"/><Relationship Id="rId65" Type="http://schemas.openxmlformats.org/officeDocument/2006/relationships/image" Target="../media/image69.png"/><Relationship Id="rId73" Type="http://schemas.openxmlformats.org/officeDocument/2006/relationships/image" Target="../media/image73.png"/><Relationship Id="rId78" Type="http://schemas.openxmlformats.org/officeDocument/2006/relationships/customXml" Target="../ink/ink59.xml"/><Relationship Id="rId81"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6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5.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oleObject" Target="../embeddings/oleObject1.bin"/><Relationship Id="rId7" Type="http://schemas.openxmlformats.org/officeDocument/2006/relationships/image" Target="../media/image3.w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hyperlink" Target="ContrastEnh1.exe" TargetMode="External"/><Relationship Id="rId4" Type="http://schemas.openxmlformats.org/officeDocument/2006/relationships/image" Target="../media/image2.emf"/><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5.wmf"/><Relationship Id="rId7" Type="http://schemas.openxmlformats.org/officeDocument/2006/relationships/image" Target="../media/image9.wmf"/><Relationship Id="rId2" Type="http://schemas.openxmlformats.org/officeDocument/2006/relationships/image" Target="../media/image4.wmf"/><Relationship Id="rId1" Type="http://schemas.openxmlformats.org/officeDocument/2006/relationships/slideLayout" Target="../slideLayouts/slideLayout7.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100C9D57-4146-4226-B76D-43A1872936D3}"/>
              </a:ext>
            </a:extLst>
          </p:cNvPr>
          <p:cNvSpPr>
            <a:spLocks noGrp="1" noChangeArrowheads="1"/>
          </p:cNvSpPr>
          <p:nvPr>
            <p:ph type="ctrTitle"/>
          </p:nvPr>
        </p:nvSpPr>
        <p:spPr>
          <a:xfrm>
            <a:off x="0" y="5181600"/>
            <a:ext cx="9144000" cy="914400"/>
          </a:xfrm>
        </p:spPr>
        <p:txBody>
          <a:bodyPr/>
          <a:lstStyle/>
          <a:p>
            <a:r>
              <a:rPr lang="en-US" altLang="en-US" sz="4000"/>
              <a:t>Sisteme instruibile pentru analiza imaginilor (SIAI)</a:t>
            </a:r>
          </a:p>
        </p:txBody>
      </p:sp>
      <p:sp>
        <p:nvSpPr>
          <p:cNvPr id="370691" name="Rectangle 3">
            <a:extLst>
              <a:ext uri="{FF2B5EF4-FFF2-40B4-BE49-F238E27FC236}">
                <a16:creationId xmlns:a16="http://schemas.microsoft.com/office/drawing/2014/main" id="{01FA7D4A-6F3F-4392-BFA0-AB820F8A8A57}"/>
              </a:ext>
            </a:extLst>
          </p:cNvPr>
          <p:cNvSpPr>
            <a:spLocks noGrp="1" noChangeArrowheads="1"/>
          </p:cNvSpPr>
          <p:nvPr>
            <p:ph type="subTitle" idx="1"/>
          </p:nvPr>
        </p:nvSpPr>
        <p:spPr>
          <a:xfrm>
            <a:off x="0" y="6108700"/>
            <a:ext cx="7543800" cy="749300"/>
          </a:xfrm>
        </p:spPr>
        <p:txBody>
          <a:bodyPr/>
          <a:lstStyle/>
          <a:p>
            <a:r>
              <a:rPr lang="en-US" altLang="en-US"/>
              <a:t>Prezentari de curs – sem. II 2020-2021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1" name="Text Box 3">
            <a:extLst>
              <a:ext uri="{FF2B5EF4-FFF2-40B4-BE49-F238E27FC236}">
                <a16:creationId xmlns:a16="http://schemas.microsoft.com/office/drawing/2014/main" id="{2CC7B22D-2D17-4AED-99DC-03A8209A0CDD}"/>
              </a:ext>
            </a:extLst>
          </p:cNvPr>
          <p:cNvSpPr txBox="1">
            <a:spLocks noChangeArrowheads="1"/>
          </p:cNvSpPr>
          <p:nvPr/>
        </p:nvSpPr>
        <p:spPr bwMode="auto">
          <a:xfrm>
            <a:off x="0" y="547688"/>
            <a:ext cx="9144000" cy="3659187"/>
          </a:xfrm>
          <a:prstGeom prst="rect">
            <a:avLst/>
          </a:prstGeom>
          <a:solidFill>
            <a:srgbClr val="1763A1">
              <a:alpha val="66000"/>
            </a:srgbClr>
          </a:solidFill>
          <a:ln w="12700" cap="sq">
            <a:noFill/>
            <a:miter lim="800000"/>
            <a:headEnd type="none" w="sm" len="sm"/>
            <a:tailEnd type="none" w="sm" len="sm"/>
          </a:ln>
          <a:effectLst/>
        </p:spPr>
        <p:txBody>
          <a:bodyPr>
            <a:spAutoFit/>
          </a:bodyPr>
          <a:lstStyle>
            <a:lvl1pPr marL="609600" indent="-609600">
              <a:defRPr sz="2400">
                <a:solidFill>
                  <a:schemeClr val="tx1"/>
                </a:solidFill>
                <a:latin typeface="Times New Roman" panose="02020603050405020304" pitchFamily="18" charset="0"/>
              </a:defRPr>
            </a:lvl1pPr>
            <a:lvl2pPr marL="1066800" indent="-609600">
              <a:defRPr sz="2400">
                <a:solidFill>
                  <a:schemeClr val="tx1"/>
                </a:solidFill>
                <a:latin typeface="Times New Roman" panose="02020603050405020304" pitchFamily="18" charset="0"/>
              </a:defRPr>
            </a:lvl2pPr>
            <a:lvl3pPr marL="1524000" indent="-609600">
              <a:defRPr sz="2400">
                <a:solidFill>
                  <a:schemeClr val="tx1"/>
                </a:solidFill>
                <a:latin typeface="Times New Roman" panose="02020603050405020304" pitchFamily="18" charset="0"/>
              </a:defRPr>
            </a:lvl3pPr>
            <a:lvl4pPr marL="1981200" indent="-609600">
              <a:defRPr sz="2400">
                <a:solidFill>
                  <a:schemeClr val="tx1"/>
                </a:solidFill>
                <a:latin typeface="Times New Roman" panose="02020603050405020304" pitchFamily="18" charset="0"/>
              </a:defRPr>
            </a:lvl4pPr>
            <a:lvl5pPr marL="2438400" indent="-609600">
              <a:defRPr sz="2400">
                <a:solidFill>
                  <a:schemeClr val="tx1"/>
                </a:solidFill>
                <a:latin typeface="Times New Roman" panose="02020603050405020304" pitchFamily="18" charset="0"/>
              </a:defRPr>
            </a:lvl5pPr>
            <a:lvl6pPr marL="2895600" indent="-609600" eaLnBrk="0" fontAlgn="base" hangingPunct="0">
              <a:spcBef>
                <a:spcPct val="0"/>
              </a:spcBef>
              <a:spcAft>
                <a:spcPct val="0"/>
              </a:spcAft>
              <a:defRPr sz="2400">
                <a:solidFill>
                  <a:schemeClr val="tx1"/>
                </a:solidFill>
                <a:latin typeface="Times New Roman" panose="02020603050405020304" pitchFamily="18" charset="0"/>
              </a:defRPr>
            </a:lvl6pPr>
            <a:lvl7pPr marL="3352800" indent="-609600" eaLnBrk="0" fontAlgn="base" hangingPunct="0">
              <a:spcBef>
                <a:spcPct val="0"/>
              </a:spcBef>
              <a:spcAft>
                <a:spcPct val="0"/>
              </a:spcAft>
              <a:defRPr sz="2400">
                <a:solidFill>
                  <a:schemeClr val="tx1"/>
                </a:solidFill>
                <a:latin typeface="Times New Roman" panose="02020603050405020304" pitchFamily="18" charset="0"/>
              </a:defRPr>
            </a:lvl7pPr>
            <a:lvl8pPr marL="3810000" indent="-609600" eaLnBrk="0" fontAlgn="base" hangingPunct="0">
              <a:spcBef>
                <a:spcPct val="0"/>
              </a:spcBef>
              <a:spcAft>
                <a:spcPct val="0"/>
              </a:spcAft>
              <a:defRPr sz="2400">
                <a:solidFill>
                  <a:schemeClr val="tx1"/>
                </a:solidFill>
                <a:latin typeface="Times New Roman" panose="02020603050405020304" pitchFamily="18" charset="0"/>
              </a:defRPr>
            </a:lvl8pPr>
            <a:lvl9pPr marL="4267200" indent="-609600" eaLnBrk="0" fontAlgn="base" hangingPunct="0">
              <a:spcBef>
                <a:spcPct val="0"/>
              </a:spcBef>
              <a:spcAft>
                <a:spcPct val="0"/>
              </a:spcAft>
              <a:defRPr sz="2400">
                <a:solidFill>
                  <a:schemeClr val="tx1"/>
                </a:solidFill>
                <a:latin typeface="Times New Roman" panose="02020603050405020304" pitchFamily="18" charset="0"/>
              </a:defRPr>
            </a:lvl9pPr>
          </a:lstStyle>
          <a:p>
            <a:pPr algn="ctr">
              <a:buFontTx/>
              <a:buAutoNum type="romanUcPeriod"/>
              <a:defRPr/>
            </a:pPr>
            <a:r>
              <a:rPr kumimoji="1" lang="en-US" altLang="ro-RO" sz="2800">
                <a:solidFill>
                  <a:srgbClr val="FFFF00"/>
                </a:solidFill>
              </a:rPr>
              <a:t>Imbunatatirea imaginilor color (4)</a:t>
            </a:r>
          </a:p>
          <a:p>
            <a:pPr algn="ctr">
              <a:defRPr/>
            </a:pPr>
            <a:endParaRPr kumimoji="1" lang="en-US" altLang="ro-RO" sz="2800">
              <a:effectLst>
                <a:outerShdw blurRad="38100" dist="38100" dir="2700000" algn="tl">
                  <a:srgbClr val="000000"/>
                </a:outerShdw>
              </a:effectLst>
            </a:endParaRPr>
          </a:p>
          <a:p>
            <a:pPr>
              <a:buFontTx/>
              <a:buChar char="•"/>
              <a:defRPr/>
            </a:pPr>
            <a:r>
              <a:rPr kumimoji="1" lang="it-IT" altLang="ro-RO" sz="2000" b="1">
                <a:solidFill>
                  <a:srgbClr val="FFFF00"/>
                </a:solidFill>
              </a:rPr>
              <a:t>Filtrarea mediana a imaginilor color: </a:t>
            </a:r>
          </a:p>
          <a:p>
            <a:pPr lvl="1">
              <a:defRPr/>
            </a:pPr>
            <a:r>
              <a:rPr kumimoji="1" lang="it-IT" altLang="ro-RO" sz="2000">
                <a:cs typeface="Times New Roman" panose="02020603050405020304" pitchFamily="18" charset="0"/>
              </a:rPr>
              <a:t>Principiu: pentru fiecare locatie spatiala (</a:t>
            </a:r>
            <a:r>
              <a:rPr kumimoji="1" lang="it-IT" altLang="ro-RO" sz="2000" i="1">
                <a:cs typeface="Times New Roman" panose="02020603050405020304" pitchFamily="18" charset="0"/>
              </a:rPr>
              <a:t>i</a:t>
            </a:r>
            <a:r>
              <a:rPr kumimoji="1" lang="it-IT" altLang="ro-RO" sz="2000">
                <a:cs typeface="Times New Roman" panose="02020603050405020304" pitchFamily="18" charset="0"/>
              </a:rPr>
              <a:t>, </a:t>
            </a:r>
            <a:r>
              <a:rPr kumimoji="1" lang="it-IT" altLang="ro-RO" sz="2000" i="1">
                <a:cs typeface="Times New Roman" panose="02020603050405020304" pitchFamily="18" charset="0"/>
              </a:rPr>
              <a:t>j</a:t>
            </a:r>
            <a:r>
              <a:rPr kumimoji="1" lang="it-IT" altLang="ro-RO" sz="2000">
                <a:cs typeface="Times New Roman" panose="02020603050405020304" pitchFamily="18" charset="0"/>
              </a:rPr>
              <a:t>) (=fiecare pixel): </a:t>
            </a:r>
          </a:p>
          <a:p>
            <a:pPr lvl="1">
              <a:defRPr/>
            </a:pPr>
            <a:r>
              <a:rPr kumimoji="1" lang="it-IT" altLang="ro-RO" sz="2000">
                <a:cs typeface="Times New Roman" panose="02020603050405020304" pitchFamily="18" charset="0"/>
              </a:rPr>
              <a:t>	- preia valorile componentelor spatiului de culoare din fereastra </a:t>
            </a:r>
            <a:r>
              <a:rPr kumimoji="1" lang="it-IT" altLang="ro-RO" sz="2000" i="1">
                <a:cs typeface="Times New Roman" panose="02020603050405020304" pitchFamily="18" charset="0"/>
              </a:rPr>
              <a:t>W</a:t>
            </a:r>
            <a:r>
              <a:rPr kumimoji="1" lang="it-IT" altLang="ro-RO" sz="2000" baseline="-25000">
                <a:cs typeface="Times New Roman" panose="02020603050405020304" pitchFamily="18" charset="0"/>
              </a:rPr>
              <a:t>(</a:t>
            </a:r>
            <a:r>
              <a:rPr kumimoji="1" lang="it-IT" altLang="ro-RO" sz="2000" i="1" baseline="-25000">
                <a:cs typeface="Times New Roman" panose="02020603050405020304" pitchFamily="18" charset="0"/>
              </a:rPr>
              <a:t>i</a:t>
            </a:r>
            <a:r>
              <a:rPr kumimoji="1" lang="it-IT" altLang="ro-RO" sz="2000" baseline="-25000">
                <a:cs typeface="Times New Roman" panose="02020603050405020304" pitchFamily="18" charset="0"/>
              </a:rPr>
              <a:t>, </a:t>
            </a:r>
            <a:r>
              <a:rPr kumimoji="1" lang="it-IT" altLang="ro-RO" sz="2000" i="1" baseline="-25000">
                <a:cs typeface="Times New Roman" panose="02020603050405020304" pitchFamily="18" charset="0"/>
              </a:rPr>
              <a:t>j</a:t>
            </a:r>
            <a:r>
              <a:rPr kumimoji="1" lang="it-IT" altLang="ro-RO" sz="2000" baseline="-25000">
                <a:cs typeface="Times New Roman" panose="02020603050405020304" pitchFamily="18" charset="0"/>
              </a:rPr>
              <a:t>)</a:t>
            </a:r>
            <a:endParaRPr kumimoji="1" lang="it-IT" altLang="ro-RO" sz="2000">
              <a:cs typeface="Times New Roman" panose="02020603050405020304" pitchFamily="18" charset="0"/>
            </a:endParaRPr>
          </a:p>
          <a:p>
            <a:pPr lvl="1">
              <a:defRPr/>
            </a:pPr>
            <a:r>
              <a:rPr kumimoji="1" lang="it-IT" altLang="ro-RO" sz="2000">
                <a:cs typeface="Times New Roman" panose="02020603050405020304" pitchFamily="18" charset="0"/>
              </a:rPr>
              <a:t>	- “ordoneaza crescator” “punctele de culoare” din fereastra</a:t>
            </a:r>
          </a:p>
          <a:p>
            <a:pPr lvl="1">
              <a:defRPr/>
            </a:pPr>
            <a:r>
              <a:rPr kumimoji="1" lang="it-IT" altLang="ro-RO" sz="2000">
                <a:cs typeface="Times New Roman" panose="02020603050405020304" pitchFamily="18" charset="0"/>
              </a:rPr>
              <a:t>	- genereaza ca iesire = noua culoare a pixelului din pozitia (</a:t>
            </a:r>
            <a:r>
              <a:rPr kumimoji="1" lang="it-IT" altLang="ro-RO" sz="2000" i="1">
                <a:cs typeface="Times New Roman" panose="02020603050405020304" pitchFamily="18" charset="0"/>
              </a:rPr>
              <a:t>i</a:t>
            </a:r>
            <a:r>
              <a:rPr kumimoji="1" lang="it-IT" altLang="ro-RO" sz="2000">
                <a:cs typeface="Times New Roman" panose="02020603050405020304" pitchFamily="18" charset="0"/>
              </a:rPr>
              <a:t>, </a:t>
            </a:r>
            <a:r>
              <a:rPr kumimoji="1" lang="it-IT" altLang="ro-RO" sz="2000" i="1">
                <a:cs typeface="Times New Roman" panose="02020603050405020304" pitchFamily="18" charset="0"/>
              </a:rPr>
              <a:t>j</a:t>
            </a:r>
            <a:r>
              <a:rPr kumimoji="1" lang="it-IT" altLang="ro-RO" sz="2000">
                <a:cs typeface="Times New Roman" panose="02020603050405020304" pitchFamily="18" charset="0"/>
              </a:rPr>
              <a:t>) = culoarea de la mijlocul sirului ordonat</a:t>
            </a:r>
          </a:p>
          <a:p>
            <a:pPr lvl="1">
              <a:buFontTx/>
              <a:buChar char="•"/>
              <a:defRPr/>
            </a:pPr>
            <a:r>
              <a:rPr kumimoji="1" lang="it-IT" altLang="ro-RO" sz="2000">
                <a:cs typeface="Times New Roman" panose="02020603050405020304" pitchFamily="18" charset="0"/>
              </a:rPr>
              <a:t>La fel ca la filtrarea mediana a imaginilor pe nivele de gri –</a:t>
            </a:r>
            <a:r>
              <a:rPr kumimoji="1" lang="it-IT" altLang="ro-RO" sz="2000">
                <a:solidFill>
                  <a:srgbClr val="FFFF00"/>
                </a:solidFill>
                <a:cs typeface="Times New Roman" panose="02020603050405020304" pitchFamily="18" charset="0"/>
              </a:rPr>
              <a:t>filtrarea mediana</a:t>
            </a:r>
            <a:r>
              <a:rPr kumimoji="1" lang="it-IT" altLang="ro-RO" sz="2000">
                <a:cs typeface="Times New Roman" panose="02020603050405020304" pitchFamily="18" charset="0"/>
              </a:rPr>
              <a:t> a imaginilor color – eficienta pt. </a:t>
            </a:r>
            <a:r>
              <a:rPr kumimoji="1" lang="it-IT" altLang="ro-RO" sz="2000">
                <a:solidFill>
                  <a:srgbClr val="FFFF00"/>
                </a:solidFill>
                <a:cs typeface="Times New Roman" panose="02020603050405020304" pitchFamily="18" charset="0"/>
              </a:rPr>
              <a:t>zgomot in impulsuri (“sare si piper”)</a:t>
            </a:r>
            <a:endParaRPr kumimoji="1" lang="it-IT" altLang="ro-RO" sz="1800">
              <a:cs typeface="Times New Roman" panose="02020603050405020304" pitchFamily="18" charset="0"/>
            </a:endParaRPr>
          </a:p>
          <a:p>
            <a:pPr>
              <a:defRPr/>
            </a:pPr>
            <a:endParaRPr kumimoji="1" lang="it-IT" altLang="ro-RO" sz="1800" b="1">
              <a:effectLst>
                <a:outerShdw blurRad="38100" dist="38100" dir="2700000" algn="tl">
                  <a:srgbClr val="000000"/>
                </a:outerShdw>
              </a:effectLst>
              <a:cs typeface="Times New Roman" panose="02020603050405020304" pitchFamily="18" charset="0"/>
            </a:endParaRPr>
          </a:p>
        </p:txBody>
      </p:sp>
      <p:grpSp>
        <p:nvGrpSpPr>
          <p:cNvPr id="516099" name="Group 27">
            <a:extLst>
              <a:ext uri="{FF2B5EF4-FFF2-40B4-BE49-F238E27FC236}">
                <a16:creationId xmlns:a16="http://schemas.microsoft.com/office/drawing/2014/main" id="{DD3EB215-2863-416B-AAE5-F779B203C8AC}"/>
              </a:ext>
            </a:extLst>
          </p:cNvPr>
          <p:cNvGrpSpPr>
            <a:grpSpLocks/>
          </p:cNvGrpSpPr>
          <p:nvPr/>
        </p:nvGrpSpPr>
        <p:grpSpPr bwMode="auto">
          <a:xfrm>
            <a:off x="152400" y="3886200"/>
            <a:ext cx="8686800" cy="2728913"/>
            <a:chOff x="96" y="2448"/>
            <a:chExt cx="5472" cy="1719"/>
          </a:xfrm>
        </p:grpSpPr>
        <p:pic>
          <p:nvPicPr>
            <p:cNvPr id="516100" name="Picture 7" descr="squash bug mouth">
              <a:extLst>
                <a:ext uri="{FF2B5EF4-FFF2-40B4-BE49-F238E27FC236}">
                  <a16:creationId xmlns:a16="http://schemas.microsoft.com/office/drawing/2014/main" id="{E692E818-2B0E-4897-9B21-64D8AD63A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448"/>
              <a:ext cx="1512"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6101" name="Picture 8" descr="squash bug mouth 30%">
              <a:extLst>
                <a:ext uri="{FF2B5EF4-FFF2-40B4-BE49-F238E27FC236}">
                  <a16:creationId xmlns:a16="http://schemas.microsoft.com/office/drawing/2014/main" id="{7D17038A-8575-4EBA-8543-FE1A6B524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2496"/>
              <a:ext cx="1470"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102" name="Text Box 9">
              <a:extLst>
                <a:ext uri="{FF2B5EF4-FFF2-40B4-BE49-F238E27FC236}">
                  <a16:creationId xmlns:a16="http://schemas.microsoft.com/office/drawing/2014/main" id="{41F4564B-C6F0-44AA-B94E-282E3725D983}"/>
                </a:ext>
              </a:extLst>
            </p:cNvPr>
            <p:cNvSpPr txBox="1">
              <a:spLocks noChangeArrowheads="1"/>
            </p:cNvSpPr>
            <p:nvPr/>
          </p:nvSpPr>
          <p:spPr bwMode="auto">
            <a:xfrm>
              <a:off x="96" y="3936"/>
              <a:ext cx="16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lgn="ctr">
                <a:spcBef>
                  <a:spcPct val="0"/>
                </a:spcBef>
                <a:buClrTx/>
                <a:buSzTx/>
                <a:buFontTx/>
                <a:buNone/>
              </a:pPr>
              <a:r>
                <a:rPr kumimoji="0" lang="en-US" altLang="ro-RO" sz="1800">
                  <a:latin typeface="Times New Roman" panose="02020603050405020304" pitchFamily="18" charset="0"/>
                </a:rPr>
                <a:t>Original (fara zgomot)</a:t>
              </a:r>
            </a:p>
          </p:txBody>
        </p:sp>
        <p:sp>
          <p:nvSpPr>
            <p:cNvPr id="516103" name="Text Box 10">
              <a:extLst>
                <a:ext uri="{FF2B5EF4-FFF2-40B4-BE49-F238E27FC236}">
                  <a16:creationId xmlns:a16="http://schemas.microsoft.com/office/drawing/2014/main" id="{AEE76E71-9533-4100-A895-88CFE8C5DA9A}"/>
                </a:ext>
              </a:extLst>
            </p:cNvPr>
            <p:cNvSpPr txBox="1">
              <a:spLocks noChangeArrowheads="1"/>
            </p:cNvSpPr>
            <p:nvPr/>
          </p:nvSpPr>
          <p:spPr bwMode="auto">
            <a:xfrm>
              <a:off x="1920" y="3936"/>
              <a:ext cx="17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spcBef>
                  <a:spcPct val="0"/>
                </a:spcBef>
                <a:buClrTx/>
                <a:buSzTx/>
                <a:buFontTx/>
                <a:buNone/>
              </a:pPr>
              <a:r>
                <a:rPr kumimoji="0" lang="en-US" altLang="ro-RO" sz="1800">
                  <a:latin typeface="Times New Roman" panose="02020603050405020304" pitchFamily="18" charset="0"/>
                </a:rPr>
                <a:t>Zgomot in impulsuri - 30%</a:t>
              </a:r>
              <a:endParaRPr kumimoji="0" lang="de-AT" altLang="ro-RO" sz="1800">
                <a:latin typeface="Times New Roman" panose="02020603050405020304" pitchFamily="18" charset="0"/>
              </a:endParaRPr>
            </a:p>
          </p:txBody>
        </p:sp>
        <p:pic>
          <p:nvPicPr>
            <p:cNvPr id="516104" name="Picture 4" descr="squash bug mouth 30% cu SAdapt">
              <a:extLst>
                <a:ext uri="{FF2B5EF4-FFF2-40B4-BE49-F238E27FC236}">
                  <a16:creationId xmlns:a16="http://schemas.microsoft.com/office/drawing/2014/main" id="{400B79D2-5C6A-45A7-919C-FA9C2FB0E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2496"/>
              <a:ext cx="1432"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105" name="Text Box 10">
              <a:extLst>
                <a:ext uri="{FF2B5EF4-FFF2-40B4-BE49-F238E27FC236}">
                  <a16:creationId xmlns:a16="http://schemas.microsoft.com/office/drawing/2014/main" id="{9F15E39B-E2DC-47D9-B0FB-E3353E14A91A}"/>
                </a:ext>
              </a:extLst>
            </p:cNvPr>
            <p:cNvSpPr txBox="1">
              <a:spLocks noChangeArrowheads="1"/>
            </p:cNvSpPr>
            <p:nvPr/>
          </p:nvSpPr>
          <p:spPr bwMode="auto">
            <a:xfrm>
              <a:off x="3792" y="3888"/>
              <a:ext cx="17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spcBef>
                  <a:spcPct val="0"/>
                </a:spcBef>
                <a:buClrTx/>
                <a:buSzTx/>
                <a:buFontTx/>
                <a:buNone/>
              </a:pPr>
              <a:r>
                <a:rPr kumimoji="0" lang="en-US" altLang="ro-RO" sz="1800">
                  <a:latin typeface="Times New Roman" panose="02020603050405020304" pitchFamily="18" charset="0"/>
                </a:rPr>
                <a:t>Rezultatul filtrarii mediane</a:t>
              </a:r>
              <a:endParaRPr kumimoji="0" lang="de-AT" altLang="ro-RO" sz="1800">
                <a:latin typeface="Times New Roman" panose="02020603050405020304" pitchFamily="18" charset="0"/>
              </a:endParaRPr>
            </a:p>
          </p:txBody>
        </p:sp>
      </p:grpSp>
      <p:grpSp>
        <p:nvGrpSpPr>
          <p:cNvPr id="516106" name="Group 10">
            <a:extLst>
              <a:ext uri="{FF2B5EF4-FFF2-40B4-BE49-F238E27FC236}">
                <a16:creationId xmlns:a16="http://schemas.microsoft.com/office/drawing/2014/main" id="{B040CB54-33DD-4658-9877-ECF661CE44B9}"/>
              </a:ext>
            </a:extLst>
          </p:cNvPr>
          <p:cNvGrpSpPr>
            <a:grpSpLocks/>
          </p:cNvGrpSpPr>
          <p:nvPr/>
        </p:nvGrpSpPr>
        <p:grpSpPr bwMode="auto">
          <a:xfrm>
            <a:off x="0" y="0"/>
            <a:ext cx="9144000" cy="381000"/>
            <a:chOff x="0" y="0"/>
            <a:chExt cx="5760" cy="240"/>
          </a:xfrm>
        </p:grpSpPr>
        <p:sp>
          <p:nvSpPr>
            <p:cNvPr id="516107" name="Rectangle 11">
              <a:extLst>
                <a:ext uri="{FF2B5EF4-FFF2-40B4-BE49-F238E27FC236}">
                  <a16:creationId xmlns:a16="http://schemas.microsoft.com/office/drawing/2014/main" id="{54A3ADED-245C-4419-85EA-1D2B317A6FF8}"/>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516108" name="Rectangle 12">
              <a:extLst>
                <a:ext uri="{FF2B5EF4-FFF2-40B4-BE49-F238E27FC236}">
                  <a16:creationId xmlns:a16="http://schemas.microsoft.com/office/drawing/2014/main" id="{AB66D47A-F8FB-4AFC-8BDE-4E3490EF898D}"/>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B1BFC1F-4F18-48AD-8B0C-187A61165DF2}"/>
                  </a:ext>
                </a:extLst>
              </p14:cNvPr>
              <p14:cNvContentPartPr/>
              <p14:nvPr/>
            </p14:nvContentPartPr>
            <p14:xfrm>
              <a:off x="356040" y="204840"/>
              <a:ext cx="8832600" cy="6430680"/>
            </p14:xfrm>
          </p:contentPart>
        </mc:Choice>
        <mc:Fallback xmlns="">
          <p:pic>
            <p:nvPicPr>
              <p:cNvPr id="2" name="Ink 1">
                <a:extLst>
                  <a:ext uri="{FF2B5EF4-FFF2-40B4-BE49-F238E27FC236}">
                    <a16:creationId xmlns:a16="http://schemas.microsoft.com/office/drawing/2014/main" id="{7B1BFC1F-4F18-48AD-8B0C-187A61165DF2}"/>
                  </a:ext>
                </a:extLst>
              </p:cNvPr>
              <p:cNvPicPr/>
              <p:nvPr/>
            </p:nvPicPr>
            <p:blipFill>
              <a:blip r:embed="rId3"/>
              <a:stretch>
                <a:fillRect/>
              </a:stretch>
            </p:blipFill>
            <p:spPr>
              <a:xfrm>
                <a:off x="346680" y="195480"/>
                <a:ext cx="8851320" cy="644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9D0540A-6612-4154-9CEE-2A9724FF4AA5}"/>
                  </a:ext>
                </a:extLst>
              </p14:cNvPr>
              <p14:cNvContentPartPr/>
              <p14:nvPr/>
            </p14:nvContentPartPr>
            <p14:xfrm>
              <a:off x="389520" y="3456000"/>
              <a:ext cx="6526080" cy="3403440"/>
            </p14:xfrm>
          </p:contentPart>
        </mc:Choice>
        <mc:Fallback xmlns="">
          <p:pic>
            <p:nvPicPr>
              <p:cNvPr id="3" name="Ink 2">
                <a:extLst>
                  <a:ext uri="{FF2B5EF4-FFF2-40B4-BE49-F238E27FC236}">
                    <a16:creationId xmlns:a16="http://schemas.microsoft.com/office/drawing/2014/main" id="{69D0540A-6612-4154-9CEE-2A9724FF4AA5}"/>
                  </a:ext>
                </a:extLst>
              </p:cNvPr>
              <p:cNvPicPr/>
              <p:nvPr/>
            </p:nvPicPr>
            <p:blipFill>
              <a:blip r:embed="rId5"/>
              <a:stretch>
                <a:fillRect/>
              </a:stretch>
            </p:blipFill>
            <p:spPr>
              <a:xfrm>
                <a:off x="380160" y="3446640"/>
                <a:ext cx="6544800" cy="3422160"/>
              </a:xfrm>
              <a:prstGeom prst="rect">
                <a:avLst/>
              </a:prstGeom>
            </p:spPr>
          </p:pic>
        </mc:Fallback>
      </mc:AlternateContent>
    </p:spTree>
    <p:extLst>
      <p:ext uri="{BB962C8B-B14F-4D97-AF65-F5344CB8AC3E}">
        <p14:creationId xmlns:p14="http://schemas.microsoft.com/office/powerpoint/2010/main" val="280812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421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Text Box 3">
            <a:extLst>
              <a:ext uri="{FF2B5EF4-FFF2-40B4-BE49-F238E27FC236}">
                <a16:creationId xmlns:a16="http://schemas.microsoft.com/office/drawing/2014/main" id="{5B50FE2F-B40F-449B-A542-52B80C94F741}"/>
              </a:ext>
            </a:extLst>
          </p:cNvPr>
          <p:cNvSpPr txBox="1">
            <a:spLocks noChangeArrowheads="1"/>
          </p:cNvSpPr>
          <p:nvPr/>
        </p:nvSpPr>
        <p:spPr bwMode="auto">
          <a:xfrm>
            <a:off x="0" y="609600"/>
            <a:ext cx="9144000" cy="5978525"/>
          </a:xfrm>
          <a:prstGeom prst="rect">
            <a:avLst/>
          </a:prstGeom>
          <a:solidFill>
            <a:srgbClr val="1763A1">
              <a:alpha val="66000"/>
            </a:srgbClr>
          </a:solidFill>
          <a:ln w="12700" cap="sq">
            <a:noFill/>
            <a:miter lim="800000"/>
            <a:headEnd type="none" w="sm" len="sm"/>
            <a:tailEnd type="none" w="sm" len="sm"/>
          </a:ln>
          <a:effec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kumimoji="1" lang="en-US" altLang="ro-RO" sz="2800">
                <a:solidFill>
                  <a:srgbClr val="FFFF00"/>
                </a:solidFill>
              </a:rPr>
              <a:t>I. Imbunatatirea imaginilor color (5)</a:t>
            </a:r>
          </a:p>
          <a:p>
            <a:pPr algn="ctr">
              <a:defRPr/>
            </a:pPr>
            <a:endParaRPr kumimoji="1" lang="en-US" altLang="ro-RO" sz="2800">
              <a:effectLst>
                <a:outerShdw blurRad="38100" dist="38100" dir="2700000" algn="tl">
                  <a:srgbClr val="000000"/>
                </a:outerShdw>
              </a:effectLst>
            </a:endParaRPr>
          </a:p>
          <a:p>
            <a:pPr>
              <a:buFontTx/>
              <a:buChar char="•"/>
              <a:defRPr/>
            </a:pPr>
            <a:r>
              <a:rPr kumimoji="1" lang="it-IT" altLang="ro-RO" sz="2000" b="1">
                <a:solidFill>
                  <a:srgbClr val="FFFF00"/>
                </a:solidFill>
                <a:cs typeface="Times New Roman" panose="02020603050405020304" pitchFamily="18" charset="0"/>
              </a:rPr>
              <a:t>Observatie:</a:t>
            </a:r>
            <a:r>
              <a:rPr kumimoji="1" lang="it-IT" altLang="ro-RO" sz="2000">
                <a:solidFill>
                  <a:srgbClr val="FFFF00"/>
                </a:solidFill>
                <a:cs typeface="Times New Roman" panose="02020603050405020304" pitchFamily="18" charset="0"/>
              </a:rPr>
              <a:t> </a:t>
            </a:r>
          </a:p>
          <a:p>
            <a:pPr lvl="2">
              <a:buFontTx/>
              <a:buChar char="o"/>
              <a:defRPr/>
            </a:pPr>
            <a:r>
              <a:rPr kumimoji="1" lang="it-IT" altLang="ro-RO" sz="1800">
                <a:cs typeface="Times New Roman" panose="02020603050405020304" pitchFamily="18" charset="0"/>
              </a:rPr>
              <a:t>Problemele practice la implementarea filtrarii mediane pt. imagini color: </a:t>
            </a:r>
          </a:p>
          <a:p>
            <a:pPr lvl="2">
              <a:defRPr/>
            </a:pPr>
            <a:r>
              <a:rPr kumimoji="1" lang="it-IT" altLang="ro-RO" sz="1800">
                <a:cs typeface="Times New Roman" panose="02020603050405020304" pitchFamily="18" charset="0"/>
              </a:rPr>
              <a:t>	</a:t>
            </a:r>
            <a:r>
              <a:rPr kumimoji="1" lang="it-IT" altLang="ro-RO" sz="1800">
                <a:solidFill>
                  <a:srgbClr val="FFFF00"/>
                </a:solidFill>
                <a:cs typeface="Times New Roman" panose="02020603050405020304" pitchFamily="18" charset="0"/>
              </a:rPr>
              <a:t>(1) </a:t>
            </a:r>
            <a:r>
              <a:rPr kumimoji="1" lang="it-IT" altLang="ro-RO" sz="1800" b="1">
                <a:solidFill>
                  <a:srgbClr val="FFFF00"/>
                </a:solidFill>
                <a:cs typeface="Times New Roman" panose="02020603050405020304" pitchFamily="18" charset="0"/>
              </a:rPr>
              <a:t>cum</a:t>
            </a:r>
            <a:r>
              <a:rPr kumimoji="1" lang="it-IT" altLang="ro-RO" sz="1800" b="1">
                <a:cs typeface="Times New Roman" panose="02020603050405020304" pitchFamily="18" charset="0"/>
              </a:rPr>
              <a:t> </a:t>
            </a:r>
            <a:r>
              <a:rPr kumimoji="1" lang="it-IT" altLang="ro-RO" sz="1800">
                <a:cs typeface="Times New Roman" panose="02020603050405020304" pitchFamily="18" charset="0"/>
              </a:rPr>
              <a:t>sa definim </a:t>
            </a:r>
            <a:r>
              <a:rPr kumimoji="1" lang="it-IT" altLang="ro-RO" sz="1800" b="1">
                <a:solidFill>
                  <a:srgbClr val="FFFF00"/>
                </a:solidFill>
                <a:cs typeface="Times New Roman" panose="02020603050405020304" pitchFamily="18" charset="0"/>
              </a:rPr>
              <a:t>ordonarea culorilor</a:t>
            </a:r>
            <a:r>
              <a:rPr kumimoji="1" lang="it-IT" altLang="ro-RO" sz="1800">
                <a:solidFill>
                  <a:srgbClr val="FFFF00"/>
                </a:solidFill>
                <a:cs typeface="Times New Roman" panose="02020603050405020304" pitchFamily="18" charset="0"/>
              </a:rPr>
              <a:t>?</a:t>
            </a:r>
            <a:r>
              <a:rPr kumimoji="1" lang="it-IT" altLang="ro-RO" sz="1800">
                <a:cs typeface="Times New Roman" panose="02020603050405020304" pitchFamily="18" charset="0"/>
              </a:rPr>
              <a:t> </a:t>
            </a:r>
          </a:p>
          <a:p>
            <a:pPr lvl="2">
              <a:defRPr/>
            </a:pPr>
            <a:r>
              <a:rPr kumimoji="1" lang="it-IT" altLang="ro-RO" sz="1800">
                <a:cs typeface="Times New Roman" panose="02020603050405020304" pitchFamily="18" charset="0"/>
              </a:rPr>
              <a:t>	</a:t>
            </a:r>
            <a:r>
              <a:rPr kumimoji="1" lang="it-IT" altLang="ro-RO" sz="1800">
                <a:solidFill>
                  <a:srgbClr val="FFFF00"/>
                </a:solidFill>
                <a:cs typeface="Times New Roman" panose="02020603050405020304" pitchFamily="18" charset="0"/>
              </a:rPr>
              <a:t>(2)</a:t>
            </a:r>
            <a:r>
              <a:rPr kumimoji="1" lang="it-IT" altLang="ro-RO" sz="1800">
                <a:cs typeface="Times New Roman" panose="02020603050405020304" pitchFamily="18" charset="0"/>
              </a:rPr>
              <a:t> </a:t>
            </a:r>
            <a:r>
              <a:rPr kumimoji="1" lang="it-IT" altLang="ro-RO" sz="1800" b="1">
                <a:solidFill>
                  <a:srgbClr val="FFFF00"/>
                </a:solidFill>
                <a:cs typeface="Times New Roman" panose="02020603050405020304" pitchFamily="18" charset="0"/>
              </a:rPr>
              <a:t>cum</a:t>
            </a:r>
            <a:r>
              <a:rPr kumimoji="1" lang="it-IT" altLang="ro-RO" sz="1800">
                <a:cs typeface="Times New Roman" panose="02020603050405020304" pitchFamily="18" charset="0"/>
              </a:rPr>
              <a:t> reprezentam conceptul </a:t>
            </a:r>
            <a:r>
              <a:rPr kumimoji="1" lang="it-IT" altLang="ro-RO" sz="1800">
                <a:solidFill>
                  <a:srgbClr val="FFFF00"/>
                </a:solidFill>
                <a:cs typeface="Times New Roman" panose="02020603050405020304" pitchFamily="18" charset="0"/>
              </a:rPr>
              <a:t>“</a:t>
            </a:r>
            <a:r>
              <a:rPr kumimoji="1" lang="it-IT" altLang="ro-RO" sz="1800" b="1">
                <a:solidFill>
                  <a:srgbClr val="FFFF00"/>
                </a:solidFill>
                <a:cs typeface="Times New Roman" panose="02020603050405020304" pitchFamily="18" charset="0"/>
              </a:rPr>
              <a:t>ordine crescatoare a culorilor</a:t>
            </a:r>
            <a:r>
              <a:rPr kumimoji="1" lang="it-IT" altLang="ro-RO" sz="1800">
                <a:solidFill>
                  <a:srgbClr val="FFFF00"/>
                </a:solidFill>
                <a:cs typeface="Times New Roman" panose="02020603050405020304" pitchFamily="18" charset="0"/>
              </a:rPr>
              <a:t>”?</a:t>
            </a:r>
          </a:p>
          <a:p>
            <a:pPr lvl="3">
              <a:defRPr/>
            </a:pPr>
            <a:r>
              <a:rPr kumimoji="1" lang="it-IT" altLang="ro-RO" sz="1800">
                <a:cs typeface="Times New Roman" panose="02020603050405020304" pitchFamily="18" charset="0"/>
              </a:rPr>
              <a:t>Ex. – daca incercam sa filtram median fiecare componenta de culoare independent in spatiul RGB =&gt; distorsionarea culorilor! Ex.: fereastra 3</a:t>
            </a:r>
            <a:r>
              <a:rPr kumimoji="1" lang="en-US" altLang="ro-RO" sz="1800">
                <a:cs typeface="Times New Roman" panose="02020603050405020304" pitchFamily="18" charset="0"/>
              </a:rPr>
              <a:t>×1 pixeli, </a:t>
            </a:r>
          </a:p>
          <a:p>
            <a:pPr lvl="3">
              <a:defRPr/>
            </a:pPr>
            <a:r>
              <a:rPr kumimoji="1" lang="en-US" altLang="ro-RO" sz="1800">
                <a:cs typeface="Times New Roman" panose="02020603050405020304" pitchFamily="18" charset="0"/>
              </a:rPr>
              <a:t>	</a:t>
            </a:r>
            <a:r>
              <a:rPr kumimoji="1" lang="it-IT" altLang="ro-RO" sz="1800" b="1">
                <a:cs typeface="Times New Roman" panose="02020603050405020304" pitchFamily="18" charset="0"/>
              </a:rPr>
              <a:t>s</a:t>
            </a:r>
            <a:r>
              <a:rPr kumimoji="1" lang="it-IT" altLang="ro-RO" sz="1800" baseline="-25000">
                <a:cs typeface="Times New Roman" panose="02020603050405020304" pitchFamily="18" charset="0"/>
              </a:rPr>
              <a:t>1</a:t>
            </a:r>
            <a:r>
              <a:rPr kumimoji="1" lang="it-IT" altLang="ro-RO" sz="1800">
                <a:cs typeface="Times New Roman" panose="02020603050405020304" pitchFamily="18" charset="0"/>
              </a:rPr>
              <a:t>=[7 117 182], </a:t>
            </a:r>
            <a:r>
              <a:rPr kumimoji="1" lang="it-IT" altLang="ro-RO" sz="1800" b="1">
                <a:cs typeface="Times New Roman" panose="02020603050405020304" pitchFamily="18" charset="0"/>
              </a:rPr>
              <a:t>s</a:t>
            </a:r>
            <a:r>
              <a:rPr kumimoji="1" lang="it-IT" altLang="ro-RO" sz="1800" baseline="-25000">
                <a:cs typeface="Times New Roman" panose="02020603050405020304" pitchFamily="18" charset="0"/>
              </a:rPr>
              <a:t>2</a:t>
            </a:r>
            <a:r>
              <a:rPr kumimoji="1" lang="it-IT" altLang="ro-RO" sz="1800">
                <a:cs typeface="Times New Roman" panose="02020603050405020304" pitchFamily="18" charset="0"/>
              </a:rPr>
              <a:t>=[250 250 80],  </a:t>
            </a:r>
            <a:r>
              <a:rPr kumimoji="1" lang="it-IT" altLang="ro-RO" sz="1800" b="1">
                <a:cs typeface="Times New Roman" panose="02020603050405020304" pitchFamily="18" charset="0"/>
              </a:rPr>
              <a:t>s</a:t>
            </a:r>
            <a:r>
              <a:rPr kumimoji="1" lang="it-IT" altLang="ro-RO" sz="1800" b="1" baseline="-25000">
                <a:cs typeface="Times New Roman" panose="02020603050405020304" pitchFamily="18" charset="0"/>
              </a:rPr>
              <a:t>3</a:t>
            </a:r>
            <a:r>
              <a:rPr kumimoji="1" lang="it-IT" altLang="ro-RO" sz="1800">
                <a:cs typeface="Times New Roman" panose="02020603050405020304" pitchFamily="18" charset="0"/>
              </a:rPr>
              <a:t>=[25 10 75]=&gt; filtrate independent, dau: </a:t>
            </a:r>
            <a:r>
              <a:rPr kumimoji="1" lang="it-IT" altLang="ro-RO" sz="1800" b="1">
                <a:cs typeface="Times New Roman" panose="02020603050405020304" pitchFamily="18" charset="0"/>
              </a:rPr>
              <a:t>s</a:t>
            </a:r>
            <a:r>
              <a:rPr kumimoji="1" lang="it-IT" altLang="ro-RO" sz="1800">
                <a:cs typeface="Times New Roman" panose="02020603050405020304" pitchFamily="18" charset="0"/>
              </a:rPr>
              <a:t>=[25 117 80] – diferita de culorile din sir! </a:t>
            </a:r>
          </a:p>
          <a:p>
            <a:pPr>
              <a:defRPr/>
            </a:pPr>
            <a:endParaRPr kumimoji="1" lang="it-IT" altLang="ro-RO" sz="1800" b="1"/>
          </a:p>
          <a:p>
            <a:pPr>
              <a:defRPr/>
            </a:pPr>
            <a:r>
              <a:rPr kumimoji="1" lang="it-IT" altLang="ro-RO" sz="1800" b="1"/>
              <a:t>	</a:t>
            </a:r>
          </a:p>
          <a:p>
            <a:pPr algn="ctr">
              <a:defRPr/>
            </a:pPr>
            <a:endParaRPr kumimoji="1" lang="en-US" altLang="ro-RO" sz="2800">
              <a:effectLst>
                <a:outerShdw blurRad="38100" dist="38100" dir="2700000" algn="tl">
                  <a:srgbClr val="000000"/>
                </a:outerShdw>
              </a:effectLst>
            </a:endParaRPr>
          </a:p>
          <a:p>
            <a:pPr>
              <a:buFontTx/>
              <a:buChar char="•"/>
              <a:defRPr/>
            </a:pPr>
            <a:r>
              <a:rPr kumimoji="1" lang="it-IT" altLang="ro-RO" sz="2000" b="1">
                <a:solidFill>
                  <a:srgbClr val="FFFF00"/>
                </a:solidFill>
                <a:cs typeface="Times New Roman" panose="02020603050405020304" pitchFamily="18" charset="0"/>
              </a:rPr>
              <a:t>Exemple de solutii/metode de filtrare:</a:t>
            </a:r>
            <a:r>
              <a:rPr kumimoji="1" lang="it-IT" altLang="ro-RO" sz="2000">
                <a:solidFill>
                  <a:srgbClr val="FFFF00"/>
                </a:solidFill>
                <a:cs typeface="Times New Roman" panose="02020603050405020304" pitchFamily="18" charset="0"/>
              </a:rPr>
              <a:t> </a:t>
            </a:r>
          </a:p>
          <a:p>
            <a:pPr>
              <a:defRPr/>
            </a:pPr>
            <a:endParaRPr kumimoji="1" lang="it-IT" altLang="ro-RO" sz="2000">
              <a:solidFill>
                <a:srgbClr val="FFFF00"/>
              </a:solidFill>
              <a:cs typeface="Times New Roman" panose="02020603050405020304" pitchFamily="18" charset="0"/>
            </a:endParaRPr>
          </a:p>
          <a:p>
            <a:pPr>
              <a:defRPr/>
            </a:pPr>
            <a:r>
              <a:rPr kumimoji="1" lang="it-IT" altLang="ro-RO" sz="2000">
                <a:solidFill>
                  <a:srgbClr val="FFFF00"/>
                </a:solidFill>
                <a:cs typeface="Times New Roman" panose="02020603050405020304" pitchFamily="18" charset="0"/>
              </a:rPr>
              <a:t>	</a:t>
            </a:r>
            <a:r>
              <a:rPr kumimoji="1" lang="it-IT" altLang="ro-RO" sz="2000" b="1">
                <a:effectLst>
                  <a:outerShdw blurRad="38100" dist="38100" dir="2700000" algn="tl">
                    <a:srgbClr val="000000"/>
                  </a:outerShdw>
                </a:effectLst>
                <a:cs typeface="Times New Roman" panose="02020603050405020304" pitchFamily="18" charset="0"/>
              </a:rPr>
              <a:t>1. Filtrul median vectorial:</a:t>
            </a:r>
          </a:p>
          <a:p>
            <a:pPr lvl="2">
              <a:buFontTx/>
              <a:buChar char="•"/>
              <a:defRPr/>
            </a:pPr>
            <a:r>
              <a:rPr kumimoji="1" lang="it-IT" altLang="ro-RO" sz="2000"/>
              <a:t>Fie imaginea reprezentata in spatiul culorilor primare: </a:t>
            </a:r>
            <a:r>
              <a:rPr kumimoji="1" lang="it-IT" altLang="ro-RO" sz="2000" b="1"/>
              <a:t>s</a:t>
            </a:r>
            <a:r>
              <a:rPr kumimoji="1" lang="it-IT" altLang="ro-RO" sz="2000"/>
              <a:t>=[R G B]</a:t>
            </a:r>
            <a:r>
              <a:rPr kumimoji="1" lang="it-IT" altLang="ro-RO" sz="2000" baseline="30000"/>
              <a:t>T</a:t>
            </a:r>
            <a:r>
              <a:rPr kumimoji="1" lang="it-IT" altLang="ro-RO" sz="2000"/>
              <a:t>; </a:t>
            </a:r>
          </a:p>
          <a:p>
            <a:pPr lvl="2">
              <a:buFontTx/>
              <a:buChar char="•"/>
              <a:defRPr/>
            </a:pPr>
            <a:r>
              <a:rPr kumimoji="1" lang="it-IT" altLang="ro-RO" sz="2000" i="1"/>
              <a:t>W</a:t>
            </a:r>
            <a:r>
              <a:rPr kumimoji="1" lang="it-IT" altLang="ro-RO" sz="2000"/>
              <a:t> – o fereastra in jurul pixelului curent (</a:t>
            </a:r>
            <a:r>
              <a:rPr kumimoji="1" lang="it-IT" altLang="ro-RO" sz="2000" i="1"/>
              <a:t>i</a:t>
            </a:r>
            <a:r>
              <a:rPr kumimoji="1" lang="it-IT" altLang="ro-RO" sz="2000"/>
              <a:t>,</a:t>
            </a:r>
            <a:r>
              <a:rPr kumimoji="1" lang="it-IT" altLang="ro-RO" sz="2000" i="1"/>
              <a:t>j</a:t>
            </a:r>
            <a:r>
              <a:rPr kumimoji="1" lang="it-IT" altLang="ro-RO" sz="2000"/>
              <a:t>); ex. </a:t>
            </a:r>
            <a:r>
              <a:rPr kumimoji="1" lang="it-IT" altLang="ro-RO" sz="2000" i="1"/>
              <a:t>W</a:t>
            </a:r>
            <a:r>
              <a:rPr kumimoji="1" lang="it-IT" altLang="ro-RO" sz="2000" baseline="-25000"/>
              <a:t>(</a:t>
            </a:r>
            <a:r>
              <a:rPr kumimoji="1" lang="it-IT" altLang="ro-RO" sz="2000" i="1" baseline="-25000"/>
              <a:t>i</a:t>
            </a:r>
            <a:r>
              <a:rPr kumimoji="1" lang="it-IT" altLang="ro-RO" sz="2000" baseline="-25000"/>
              <a:t>,</a:t>
            </a:r>
            <a:r>
              <a:rPr kumimoji="1" lang="it-IT" altLang="ro-RO" sz="2000" i="1" baseline="-25000"/>
              <a:t>j</a:t>
            </a:r>
            <a:r>
              <a:rPr kumimoji="1" lang="it-IT" altLang="ro-RO" sz="2000" baseline="-25000"/>
              <a:t>)</a:t>
            </a:r>
            <a:r>
              <a:rPr kumimoji="1" lang="it-IT" altLang="ro-RO" sz="2000"/>
              <a:t>[3</a:t>
            </a:r>
            <a:r>
              <a:rPr kumimoji="1" lang="en-US" altLang="ro-RO" sz="2000">
                <a:cs typeface="Times New Roman" panose="02020603050405020304" pitchFamily="18" charset="0"/>
              </a:rPr>
              <a:t>×3</a:t>
            </a:r>
            <a:r>
              <a:rPr kumimoji="1" lang="it-IT" altLang="ro-RO" sz="2000"/>
              <a:t>].</a:t>
            </a:r>
          </a:p>
          <a:p>
            <a:pPr lvl="2">
              <a:buFontTx/>
              <a:buChar char="•"/>
              <a:defRPr/>
            </a:pPr>
            <a:r>
              <a:rPr kumimoji="1" lang="it-IT" altLang="ro-RO" sz="2000"/>
              <a:t>||•||</a:t>
            </a:r>
            <a:r>
              <a:rPr kumimoji="1" lang="it-IT" altLang="ro-RO" sz="2000" baseline="-25000"/>
              <a:t>L</a:t>
            </a:r>
            <a:r>
              <a:rPr kumimoji="1" lang="it-IT" altLang="ro-RO" sz="2000"/>
              <a:t> – o norma distanta (ex. distanta Euclidiana)</a:t>
            </a:r>
            <a:endParaRPr kumimoji="1" lang="it-IT" altLang="ro-RO" sz="2000" b="1">
              <a:effectLst>
                <a:outerShdw blurRad="38100" dist="38100" dir="2700000" algn="tl">
                  <a:srgbClr val="000000"/>
                </a:outerShdw>
              </a:effectLst>
              <a:cs typeface="Times New Roman" panose="02020603050405020304" pitchFamily="18" charset="0"/>
            </a:endParaRPr>
          </a:p>
        </p:txBody>
      </p:sp>
      <p:grpSp>
        <p:nvGrpSpPr>
          <p:cNvPr id="518147" name="Group 9">
            <a:extLst>
              <a:ext uri="{FF2B5EF4-FFF2-40B4-BE49-F238E27FC236}">
                <a16:creationId xmlns:a16="http://schemas.microsoft.com/office/drawing/2014/main" id="{F9261689-730B-4069-9F8C-C209E3C3B52D}"/>
              </a:ext>
            </a:extLst>
          </p:cNvPr>
          <p:cNvGrpSpPr>
            <a:grpSpLocks/>
          </p:cNvGrpSpPr>
          <p:nvPr/>
        </p:nvGrpSpPr>
        <p:grpSpPr bwMode="auto">
          <a:xfrm>
            <a:off x="1981200" y="3886200"/>
            <a:ext cx="4391025" cy="533400"/>
            <a:chOff x="4495800" y="3733800"/>
            <a:chExt cx="4391025" cy="533400"/>
          </a:xfrm>
        </p:grpSpPr>
        <p:pic>
          <p:nvPicPr>
            <p:cNvPr id="518148" name="Picture 6">
              <a:extLst>
                <a:ext uri="{FF2B5EF4-FFF2-40B4-BE49-F238E27FC236}">
                  <a16:creationId xmlns:a16="http://schemas.microsoft.com/office/drawing/2014/main" id="{96209D81-2BE4-49C9-AB1E-DD419F527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733800"/>
              <a:ext cx="1819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518149" name="Right Arrow 6">
              <a:extLst>
                <a:ext uri="{FF2B5EF4-FFF2-40B4-BE49-F238E27FC236}">
                  <a16:creationId xmlns:a16="http://schemas.microsoft.com/office/drawing/2014/main" id="{75A86664-4C3F-42E6-A320-B973405FF6AE}"/>
                </a:ext>
              </a:extLst>
            </p:cNvPr>
            <p:cNvSpPr>
              <a:spLocks noChangeArrowheads="1"/>
            </p:cNvSpPr>
            <p:nvPr/>
          </p:nvSpPr>
          <p:spPr bwMode="auto">
            <a:xfrm>
              <a:off x="6324600" y="3886200"/>
              <a:ext cx="685800" cy="228600"/>
            </a:xfrm>
            <a:prstGeom prst="rightArrow">
              <a:avLst>
                <a:gd name="adj1" fmla="val 50000"/>
                <a:gd name="adj2" fmla="val 50000"/>
              </a:avLst>
            </a:prstGeom>
            <a:solidFill>
              <a:srgbClr val="C00000"/>
            </a:solidFill>
            <a:ln w="12700" cap="sq" algn="ctr">
              <a:solidFill>
                <a:schemeClr val="tx1"/>
              </a:solidFill>
              <a:round/>
              <a:headEnd type="none" w="sm" len="sm"/>
              <a:tailEnd type="none" w="sm" len="sm"/>
            </a:ln>
          </p:spPr>
          <p:txBody>
            <a:bodyPr wrap="none"/>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spcBef>
                  <a:spcPct val="0"/>
                </a:spcBef>
                <a:buClrTx/>
                <a:buSzTx/>
                <a:buFontTx/>
                <a:buNone/>
              </a:pPr>
              <a:endParaRPr kumimoji="0" lang="ro-RO" altLang="ro-RO" sz="2400">
                <a:latin typeface="Times New Roman" panose="02020603050405020304" pitchFamily="18" charset="0"/>
              </a:endParaRPr>
            </a:p>
          </p:txBody>
        </p:sp>
        <p:pic>
          <p:nvPicPr>
            <p:cNvPr id="518150" name="Picture 8">
              <a:extLst>
                <a:ext uri="{FF2B5EF4-FFF2-40B4-BE49-F238E27FC236}">
                  <a16:creationId xmlns:a16="http://schemas.microsoft.com/office/drawing/2014/main" id="{B0E1F0C3-F7FA-4381-8751-BE77B10F83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733800"/>
              <a:ext cx="18002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grpSp>
        <p:nvGrpSpPr>
          <p:cNvPr id="518151" name="Group 7">
            <a:extLst>
              <a:ext uri="{FF2B5EF4-FFF2-40B4-BE49-F238E27FC236}">
                <a16:creationId xmlns:a16="http://schemas.microsoft.com/office/drawing/2014/main" id="{23975979-6605-4474-90C1-B532F40BE94E}"/>
              </a:ext>
            </a:extLst>
          </p:cNvPr>
          <p:cNvGrpSpPr>
            <a:grpSpLocks/>
          </p:cNvGrpSpPr>
          <p:nvPr/>
        </p:nvGrpSpPr>
        <p:grpSpPr bwMode="auto">
          <a:xfrm>
            <a:off x="0" y="0"/>
            <a:ext cx="9144000" cy="381000"/>
            <a:chOff x="0" y="0"/>
            <a:chExt cx="5760" cy="240"/>
          </a:xfrm>
        </p:grpSpPr>
        <p:sp>
          <p:nvSpPr>
            <p:cNvPr id="518152" name="Rectangle 8">
              <a:extLst>
                <a:ext uri="{FF2B5EF4-FFF2-40B4-BE49-F238E27FC236}">
                  <a16:creationId xmlns:a16="http://schemas.microsoft.com/office/drawing/2014/main" id="{7D0E9B94-21B0-4DE5-B414-C10D176A3366}"/>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518153" name="Rectangle 9">
              <a:extLst>
                <a:ext uri="{FF2B5EF4-FFF2-40B4-BE49-F238E27FC236}">
                  <a16:creationId xmlns:a16="http://schemas.microsoft.com/office/drawing/2014/main" id="{D99306A8-BF33-4C4F-AD61-6F6FF8164BDC}"/>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428CE68-9F2D-45C9-BB12-F1AB7BEE2B6D}"/>
                  </a:ext>
                </a:extLst>
              </p14:cNvPr>
              <p14:cNvContentPartPr/>
              <p14:nvPr/>
            </p14:nvContentPartPr>
            <p14:xfrm>
              <a:off x="6951240" y="5940720"/>
              <a:ext cx="1195920" cy="111960"/>
            </p14:xfrm>
          </p:contentPart>
        </mc:Choice>
        <mc:Fallback xmlns="">
          <p:pic>
            <p:nvPicPr>
              <p:cNvPr id="2" name="Ink 1">
                <a:extLst>
                  <a:ext uri="{FF2B5EF4-FFF2-40B4-BE49-F238E27FC236}">
                    <a16:creationId xmlns:a16="http://schemas.microsoft.com/office/drawing/2014/main" id="{D428CE68-9F2D-45C9-BB12-F1AB7BEE2B6D}"/>
                  </a:ext>
                </a:extLst>
              </p:cNvPr>
              <p:cNvPicPr/>
              <p:nvPr/>
            </p:nvPicPr>
            <p:blipFill>
              <a:blip r:embed="rId6"/>
              <a:stretch>
                <a:fillRect/>
              </a:stretch>
            </p:blipFill>
            <p:spPr>
              <a:xfrm>
                <a:off x="6941880" y="5931360"/>
                <a:ext cx="1214640" cy="13068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Text Box 3">
            <a:extLst>
              <a:ext uri="{FF2B5EF4-FFF2-40B4-BE49-F238E27FC236}">
                <a16:creationId xmlns:a16="http://schemas.microsoft.com/office/drawing/2014/main" id="{C8EBF0CA-4391-4960-BE73-FFA9F32C4FA5}"/>
              </a:ext>
            </a:extLst>
          </p:cNvPr>
          <p:cNvSpPr txBox="1">
            <a:spLocks noChangeArrowheads="1"/>
          </p:cNvSpPr>
          <p:nvPr/>
        </p:nvSpPr>
        <p:spPr bwMode="auto">
          <a:xfrm>
            <a:off x="0" y="609600"/>
            <a:ext cx="9144000" cy="6127750"/>
          </a:xfrm>
          <a:prstGeom prst="rect">
            <a:avLst/>
          </a:prstGeom>
          <a:solidFill>
            <a:srgbClr val="1763A1">
              <a:alpha val="66000"/>
            </a:srgbClr>
          </a:solidFill>
          <a:ln w="12700" cap="sq">
            <a:noFill/>
            <a:miter lim="800000"/>
            <a:headEnd type="none" w="sm" len="sm"/>
            <a:tailEnd type="none" w="sm" len="sm"/>
          </a:ln>
          <a:effec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kumimoji="1" lang="en-US" altLang="ro-RO" sz="2800">
                <a:solidFill>
                  <a:srgbClr val="FFFF00"/>
                </a:solidFill>
              </a:rPr>
              <a:t>I. Imbunatatirea imaginilor color (6)</a:t>
            </a:r>
          </a:p>
          <a:p>
            <a:pPr algn="ctr">
              <a:defRPr/>
            </a:pPr>
            <a:endParaRPr kumimoji="1" lang="en-US" altLang="ro-RO" sz="2800">
              <a:effectLst>
                <a:outerShdw blurRad="38100" dist="38100" dir="2700000" algn="tl">
                  <a:srgbClr val="000000"/>
                </a:outerShdw>
              </a:effectLst>
            </a:endParaRPr>
          </a:p>
          <a:p>
            <a:pPr lvl="2">
              <a:buFontTx/>
              <a:buChar char="•"/>
              <a:defRPr/>
            </a:pPr>
            <a:r>
              <a:rPr kumimoji="1" lang="it-IT" altLang="ro-RO" sz="2000"/>
              <a:t>Fie {</a:t>
            </a:r>
            <a:r>
              <a:rPr kumimoji="1" lang="it-IT" altLang="ro-RO" sz="2000" b="1"/>
              <a:t>s</a:t>
            </a:r>
            <a:r>
              <a:rPr kumimoji="1" lang="it-IT" altLang="ro-RO" sz="2000" baseline="-25000"/>
              <a:t>1</a:t>
            </a:r>
            <a:r>
              <a:rPr kumimoji="1" lang="it-IT" altLang="ro-RO" sz="2000"/>
              <a:t>,</a:t>
            </a:r>
            <a:r>
              <a:rPr kumimoji="1" lang="it-IT" altLang="ro-RO" sz="2000" b="1"/>
              <a:t> s</a:t>
            </a:r>
            <a:r>
              <a:rPr kumimoji="1" lang="it-IT" altLang="ro-RO" sz="2000" baseline="-25000"/>
              <a:t>2</a:t>
            </a:r>
            <a:r>
              <a:rPr kumimoji="1" lang="it-IT" altLang="ro-RO" sz="2000"/>
              <a:t>,...,</a:t>
            </a:r>
            <a:r>
              <a:rPr kumimoji="1" lang="it-IT" altLang="ro-RO" sz="2000" b="1"/>
              <a:t> s</a:t>
            </a:r>
            <a:r>
              <a:rPr kumimoji="1" lang="it-IT" altLang="ro-RO" sz="2000" baseline="-25000"/>
              <a:t>N</a:t>
            </a:r>
            <a:r>
              <a:rPr kumimoji="1" lang="it-IT" altLang="ro-RO" sz="2000"/>
              <a:t>}= culorile din </a:t>
            </a:r>
            <a:r>
              <a:rPr kumimoji="1" lang="it-IT" altLang="ro-RO" sz="2000" i="1"/>
              <a:t>W</a:t>
            </a:r>
            <a:r>
              <a:rPr kumimoji="1" lang="it-IT" altLang="ro-RO" sz="2000" baseline="-25000"/>
              <a:t>(</a:t>
            </a:r>
            <a:r>
              <a:rPr kumimoji="1" lang="it-IT" altLang="ro-RO" sz="2000" i="1" baseline="-25000"/>
              <a:t>i</a:t>
            </a:r>
            <a:r>
              <a:rPr kumimoji="1" lang="it-IT" altLang="ro-RO" sz="2000" baseline="-25000"/>
              <a:t>,</a:t>
            </a:r>
            <a:r>
              <a:rPr kumimoji="1" lang="it-IT" altLang="ro-RO" sz="2000" i="1" baseline="-25000"/>
              <a:t>j</a:t>
            </a:r>
            <a:r>
              <a:rPr kumimoji="1" lang="it-IT" altLang="ro-RO" sz="2000" baseline="-25000"/>
              <a:t>) </a:t>
            </a:r>
            <a:r>
              <a:rPr kumimoji="1" lang="it-IT" altLang="ro-RO" sz="2000"/>
              <a:t>=&gt; </a:t>
            </a:r>
            <a:r>
              <a:rPr kumimoji="1" lang="it-IT" altLang="ro-RO" sz="2000" b="1" i="1"/>
              <a:t>filtrul median vectorial :</a:t>
            </a:r>
          </a:p>
          <a:p>
            <a:pPr lvl="2">
              <a:buFontTx/>
              <a:buChar char="•"/>
              <a:defRPr/>
            </a:pPr>
            <a:endParaRPr kumimoji="1" lang="it-IT" altLang="ro-RO" sz="2000" b="1" i="1"/>
          </a:p>
          <a:p>
            <a:pPr lvl="2">
              <a:buFontTx/>
              <a:buChar char="•"/>
              <a:defRPr/>
            </a:pPr>
            <a:endParaRPr kumimoji="1" lang="it-IT" altLang="ro-RO" sz="2000"/>
          </a:p>
          <a:p>
            <a:pPr lvl="2">
              <a:defRPr/>
            </a:pPr>
            <a:r>
              <a:rPr kumimoji="1" lang="it-IT" altLang="ro-RO" sz="2000"/>
              <a:t>	astfel incat:</a:t>
            </a:r>
          </a:p>
          <a:p>
            <a:pPr lvl="2">
              <a:defRPr/>
            </a:pPr>
            <a:endParaRPr kumimoji="1" lang="it-IT" altLang="ro-RO" sz="2000"/>
          </a:p>
          <a:p>
            <a:pPr lvl="2">
              <a:defRPr/>
            </a:pPr>
            <a:endParaRPr kumimoji="1" lang="it-IT" altLang="ro-RO" sz="2000"/>
          </a:p>
          <a:p>
            <a:pPr lvl="2">
              <a:defRPr/>
            </a:pPr>
            <a:endParaRPr kumimoji="1" lang="it-IT" altLang="ro-RO" sz="2000"/>
          </a:p>
          <a:p>
            <a:pPr lvl="2">
              <a:defRPr/>
            </a:pPr>
            <a:r>
              <a:rPr kumimoji="1" lang="it-IT" altLang="ro-RO" sz="2000" b="1">
                <a:effectLst>
                  <a:outerShdw blurRad="38100" dist="38100" dir="2700000" algn="tl">
                    <a:srgbClr val="000000"/>
                  </a:outerShdw>
                </a:effectLst>
                <a:cs typeface="Times New Roman" panose="02020603050405020304" pitchFamily="18" charset="0"/>
              </a:rPr>
              <a:t>2. Filtrul median bazat pe ordonarea conditionala independenta a componentelor de culoare in spatiul HSV:</a:t>
            </a:r>
          </a:p>
          <a:p>
            <a:pPr lvl="2">
              <a:buFontTx/>
              <a:buChar char="•"/>
              <a:defRPr/>
            </a:pPr>
            <a:r>
              <a:rPr kumimoji="1" lang="it-IT" altLang="ro-RO" sz="2000"/>
              <a:t>Fie imaginea reprezentata in spatiul HSV: </a:t>
            </a:r>
            <a:r>
              <a:rPr kumimoji="1" lang="it-IT" altLang="ro-RO" sz="2000" b="1"/>
              <a:t>s</a:t>
            </a:r>
            <a:r>
              <a:rPr kumimoji="1" lang="it-IT" altLang="ro-RO" sz="2000"/>
              <a:t>=[</a:t>
            </a:r>
            <a:r>
              <a:rPr kumimoji="1" lang="it-IT" altLang="ro-RO" sz="2000" i="1"/>
              <a:t>h</a:t>
            </a:r>
            <a:r>
              <a:rPr kumimoji="1" lang="it-IT" altLang="ro-RO" sz="2000"/>
              <a:t> </a:t>
            </a:r>
            <a:r>
              <a:rPr kumimoji="1" lang="it-IT" altLang="ro-RO" sz="2000" i="1"/>
              <a:t>s</a:t>
            </a:r>
            <a:r>
              <a:rPr kumimoji="1" lang="it-IT" altLang="ro-RO" sz="2000"/>
              <a:t> </a:t>
            </a:r>
            <a:r>
              <a:rPr kumimoji="1" lang="it-IT" altLang="ro-RO" sz="2000" i="1"/>
              <a:t>v</a:t>
            </a:r>
            <a:r>
              <a:rPr kumimoji="1" lang="it-IT" altLang="ro-RO" sz="2000"/>
              <a:t>]</a:t>
            </a:r>
            <a:r>
              <a:rPr kumimoji="1" lang="it-IT" altLang="ro-RO" sz="2000" baseline="30000"/>
              <a:t>T</a:t>
            </a:r>
            <a:r>
              <a:rPr kumimoji="1" lang="it-IT" altLang="ro-RO" sz="2000" i="1"/>
              <a:t> </a:t>
            </a:r>
            <a:r>
              <a:rPr kumimoji="1" lang="it-IT" altLang="ro-RO" sz="2000"/>
              <a:t>, </a:t>
            </a:r>
            <a:r>
              <a:rPr kumimoji="1" lang="it-IT" altLang="ro-RO" sz="2000" i="1"/>
              <a:t>h</a:t>
            </a:r>
            <a:r>
              <a:rPr kumimoji="1" lang="it-IT" altLang="ro-RO" sz="2000"/>
              <a:t> – unghiular, </a:t>
            </a:r>
            <a:r>
              <a:rPr kumimoji="1" lang="it-IT" altLang="ro-RO" sz="2000" i="1"/>
              <a:t>s</a:t>
            </a:r>
            <a:r>
              <a:rPr kumimoji="1" lang="it-IT" altLang="ro-RO" sz="2000"/>
              <a:t>,</a:t>
            </a:r>
            <a:r>
              <a:rPr kumimoji="1" lang="it-IT" altLang="ro-RO" sz="2000" i="1"/>
              <a:t>v</a:t>
            </a:r>
            <a:r>
              <a:rPr kumimoji="1" lang="it-IT" altLang="ro-RO" sz="2000"/>
              <a:t> – cu valori in [0;1] </a:t>
            </a:r>
          </a:p>
          <a:p>
            <a:pPr lvl="2">
              <a:buFontTx/>
              <a:buChar char="•"/>
              <a:defRPr/>
            </a:pPr>
            <a:r>
              <a:rPr kumimoji="1" lang="it-IT" altLang="ro-RO" sz="2000" i="1"/>
              <a:t>W</a:t>
            </a:r>
            <a:r>
              <a:rPr kumimoji="1" lang="it-IT" altLang="ro-RO" sz="2000"/>
              <a:t> – orice fereastra centrata pe pixelul curent (</a:t>
            </a:r>
            <a:r>
              <a:rPr kumimoji="1" lang="it-IT" altLang="ro-RO" sz="2000" i="1"/>
              <a:t>i</a:t>
            </a:r>
            <a:r>
              <a:rPr kumimoji="1" lang="it-IT" altLang="ro-RO" sz="2000"/>
              <a:t>,</a:t>
            </a:r>
            <a:r>
              <a:rPr kumimoji="1" lang="it-IT" altLang="ro-RO" sz="2000" i="1"/>
              <a:t>j</a:t>
            </a:r>
            <a:r>
              <a:rPr kumimoji="1" lang="it-IT" altLang="ro-RO" sz="2000"/>
              <a:t>); ex. </a:t>
            </a:r>
            <a:r>
              <a:rPr kumimoji="1" lang="it-IT" altLang="ro-RO" sz="2000" i="1"/>
              <a:t>W</a:t>
            </a:r>
            <a:r>
              <a:rPr kumimoji="1" lang="it-IT" altLang="ro-RO" sz="2000" baseline="-25000"/>
              <a:t>(</a:t>
            </a:r>
            <a:r>
              <a:rPr kumimoji="1" lang="it-IT" altLang="ro-RO" sz="2000" i="1" baseline="-25000"/>
              <a:t>i</a:t>
            </a:r>
            <a:r>
              <a:rPr kumimoji="1" lang="it-IT" altLang="ro-RO" sz="2000" baseline="-25000"/>
              <a:t>,</a:t>
            </a:r>
            <a:r>
              <a:rPr kumimoji="1" lang="it-IT" altLang="ro-RO" sz="2000" i="1" baseline="-25000"/>
              <a:t>j</a:t>
            </a:r>
            <a:r>
              <a:rPr kumimoji="1" lang="it-IT" altLang="ro-RO" sz="2000" baseline="-25000"/>
              <a:t>)</a:t>
            </a:r>
            <a:r>
              <a:rPr kumimoji="1" lang="it-IT" altLang="ro-RO" sz="2000"/>
              <a:t>[3</a:t>
            </a:r>
            <a:r>
              <a:rPr kumimoji="1" lang="en-US" altLang="ro-RO" sz="2000">
                <a:cs typeface="Times New Roman" panose="02020603050405020304" pitchFamily="18" charset="0"/>
              </a:rPr>
              <a:t>×3</a:t>
            </a:r>
            <a:r>
              <a:rPr kumimoji="1" lang="it-IT" altLang="ro-RO" sz="2000"/>
              <a:t>].</a:t>
            </a:r>
          </a:p>
          <a:p>
            <a:pPr lvl="2">
              <a:buFontTx/>
              <a:buChar char="•"/>
              <a:defRPr/>
            </a:pPr>
            <a:r>
              <a:rPr kumimoji="1" lang="it-IT" altLang="ro-RO" sz="2000"/>
              <a:t>Principiul filtrarii bazate pe ordonare conditionala: </a:t>
            </a:r>
          </a:p>
          <a:p>
            <a:pPr lvl="2">
              <a:defRPr/>
            </a:pPr>
            <a:r>
              <a:rPr kumimoji="1" lang="it-IT" altLang="ro-RO" sz="2000"/>
              <a:t>		(1) selecteaza a-priori o </a:t>
            </a:r>
            <a:r>
              <a:rPr kumimoji="1" lang="it-IT" altLang="ro-RO" sz="2000" i="1"/>
              <a:t>“ordine a importantei”</a:t>
            </a:r>
            <a:r>
              <a:rPr kumimoji="1" lang="it-IT" altLang="ro-RO" sz="2000"/>
              <a:t> componentelor de 	culoare </a:t>
            </a:r>
            <a:r>
              <a:rPr kumimoji="1" lang="it-IT" altLang="ro-RO" sz="2000" i="1"/>
              <a:t>h</a:t>
            </a:r>
            <a:r>
              <a:rPr kumimoji="1" lang="it-IT" altLang="ro-RO" sz="2000"/>
              <a:t>, </a:t>
            </a:r>
            <a:r>
              <a:rPr kumimoji="1" lang="it-IT" altLang="ro-RO" sz="2000" i="1"/>
              <a:t>s</a:t>
            </a:r>
            <a:r>
              <a:rPr kumimoji="1" lang="it-IT" altLang="ro-RO" sz="2000"/>
              <a:t> si </a:t>
            </a:r>
            <a:r>
              <a:rPr kumimoji="1" lang="it-IT" altLang="ro-RO" sz="2000" i="1"/>
              <a:t>v</a:t>
            </a:r>
            <a:r>
              <a:rPr kumimoji="1" lang="it-IT" altLang="ro-RO" sz="2000"/>
              <a:t> </a:t>
            </a:r>
          </a:p>
          <a:p>
            <a:pPr lvl="2">
              <a:defRPr/>
            </a:pPr>
            <a:r>
              <a:rPr kumimoji="1" lang="it-IT" altLang="ro-RO" sz="2000"/>
              <a:t>		(2) ordoneaza vectorii </a:t>
            </a:r>
            <a:r>
              <a:rPr kumimoji="1" lang="it-IT" altLang="ro-RO" sz="2000" b="1"/>
              <a:t>s</a:t>
            </a:r>
            <a:r>
              <a:rPr kumimoji="1" lang="it-IT" altLang="ro-RO" sz="2000" i="1" baseline="-25000"/>
              <a:t>k</a:t>
            </a:r>
            <a:r>
              <a:rPr kumimoji="1" lang="it-IT" altLang="ro-RO" sz="2000"/>
              <a:t> pe baza relatiei dintre componentele lor, 	tinand cont de ordinea predefinita</a:t>
            </a:r>
          </a:p>
        </p:txBody>
      </p:sp>
      <p:graphicFrame>
        <p:nvGraphicFramePr>
          <p:cNvPr id="520195" name="Object 2">
            <a:extLst>
              <a:ext uri="{FF2B5EF4-FFF2-40B4-BE49-F238E27FC236}">
                <a16:creationId xmlns:a16="http://schemas.microsoft.com/office/drawing/2014/main" id="{6E4A0488-6CA4-4A40-8EB6-AD1DF897E062}"/>
              </a:ext>
            </a:extLst>
          </p:cNvPr>
          <p:cNvGraphicFramePr>
            <a:graphicFrameLocks noChangeAspect="1"/>
          </p:cNvGraphicFramePr>
          <p:nvPr/>
        </p:nvGraphicFramePr>
        <p:xfrm>
          <a:off x="2514600" y="1998663"/>
          <a:ext cx="2473325" cy="398462"/>
        </p:xfrm>
        <a:graphic>
          <a:graphicData uri="http://schemas.openxmlformats.org/presentationml/2006/ole">
            <mc:AlternateContent xmlns:mc="http://schemas.openxmlformats.org/markup-compatibility/2006">
              <mc:Choice xmlns:v="urn:schemas-microsoft-com:vml" Requires="v">
                <p:oleObj name="Equation" r:id="rId3" imgW="1422400" imgH="228600" progId="Equation.3">
                  <p:embed/>
                </p:oleObj>
              </mc:Choice>
              <mc:Fallback>
                <p:oleObj name="Equation" r:id="rId3" imgW="14224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998663"/>
                        <a:ext cx="2473325" cy="398462"/>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196" name="Object 3">
            <a:extLst>
              <a:ext uri="{FF2B5EF4-FFF2-40B4-BE49-F238E27FC236}">
                <a16:creationId xmlns:a16="http://schemas.microsoft.com/office/drawing/2014/main" id="{78BD0C4C-87C1-4F6F-8CEA-9DB8131FAA6B}"/>
              </a:ext>
            </a:extLst>
          </p:cNvPr>
          <p:cNvGraphicFramePr>
            <a:graphicFrameLocks noChangeAspect="1"/>
          </p:cNvGraphicFramePr>
          <p:nvPr/>
        </p:nvGraphicFramePr>
        <p:xfrm>
          <a:off x="5181600" y="1981200"/>
          <a:ext cx="1987550" cy="398463"/>
        </p:xfrm>
        <a:graphic>
          <a:graphicData uri="http://schemas.openxmlformats.org/presentationml/2006/ole">
            <mc:AlternateContent xmlns:mc="http://schemas.openxmlformats.org/markup-compatibility/2006">
              <mc:Choice xmlns:v="urn:schemas-microsoft-com:vml" Requires="v">
                <p:oleObj name="Equation" r:id="rId5" imgW="1143000" imgH="228600" progId="Equation.3">
                  <p:embed/>
                </p:oleObj>
              </mc:Choice>
              <mc:Fallback>
                <p:oleObj name="Equation" r:id="rId5" imgW="114300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1981200"/>
                        <a:ext cx="1987550" cy="398463"/>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0197" name="Object 4">
            <a:hlinkClick r:id="rId7" action="ppaction://program"/>
            <a:extLst>
              <a:ext uri="{FF2B5EF4-FFF2-40B4-BE49-F238E27FC236}">
                <a16:creationId xmlns:a16="http://schemas.microsoft.com/office/drawing/2014/main" id="{46390169-6D95-4FE9-B629-95E1EEC38CA0}"/>
              </a:ext>
            </a:extLst>
          </p:cNvPr>
          <p:cNvGraphicFramePr>
            <a:graphicFrameLocks noChangeAspect="1"/>
          </p:cNvGraphicFramePr>
          <p:nvPr/>
        </p:nvGraphicFramePr>
        <p:xfrm>
          <a:off x="2514600" y="2743200"/>
          <a:ext cx="4505325" cy="752475"/>
        </p:xfrm>
        <a:graphic>
          <a:graphicData uri="http://schemas.openxmlformats.org/presentationml/2006/ole">
            <mc:AlternateContent xmlns:mc="http://schemas.openxmlformats.org/markup-compatibility/2006">
              <mc:Choice xmlns:v="urn:schemas-microsoft-com:vml" Requires="v">
                <p:oleObj name="Equation" r:id="rId8" imgW="2590800" imgH="431800" progId="Equation.3">
                  <p:embed/>
                </p:oleObj>
              </mc:Choice>
              <mc:Fallback>
                <p:oleObj name="Equation" r:id="rId8" imgW="2590800" imgH="4318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2743200"/>
                        <a:ext cx="4505325" cy="75247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0198" name="Group 6">
            <a:extLst>
              <a:ext uri="{FF2B5EF4-FFF2-40B4-BE49-F238E27FC236}">
                <a16:creationId xmlns:a16="http://schemas.microsoft.com/office/drawing/2014/main" id="{7A130D3E-C94C-41C2-8081-AB1D5CD1233F}"/>
              </a:ext>
            </a:extLst>
          </p:cNvPr>
          <p:cNvGrpSpPr>
            <a:grpSpLocks/>
          </p:cNvGrpSpPr>
          <p:nvPr/>
        </p:nvGrpSpPr>
        <p:grpSpPr bwMode="auto">
          <a:xfrm>
            <a:off x="0" y="0"/>
            <a:ext cx="9144000" cy="381000"/>
            <a:chOff x="0" y="0"/>
            <a:chExt cx="5760" cy="240"/>
          </a:xfrm>
        </p:grpSpPr>
        <p:sp>
          <p:nvSpPr>
            <p:cNvPr id="520199" name="Rectangle 7">
              <a:extLst>
                <a:ext uri="{FF2B5EF4-FFF2-40B4-BE49-F238E27FC236}">
                  <a16:creationId xmlns:a16="http://schemas.microsoft.com/office/drawing/2014/main" id="{F05CD934-F6EA-47BD-B4DD-3419068F9FF4}"/>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520200" name="Rectangle 8">
              <a:extLst>
                <a:ext uri="{FF2B5EF4-FFF2-40B4-BE49-F238E27FC236}">
                  <a16:creationId xmlns:a16="http://schemas.microsoft.com/office/drawing/2014/main" id="{411289A5-EF59-4F31-96AA-1F0073F8EAC6}"/>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005BF064-584D-45AC-8117-DA856384FE5B}"/>
                  </a:ext>
                </a:extLst>
              </p14:cNvPr>
              <p14:cNvContentPartPr/>
              <p14:nvPr/>
            </p14:nvContentPartPr>
            <p14:xfrm>
              <a:off x="173880" y="49680"/>
              <a:ext cx="8871120" cy="3504600"/>
            </p14:xfrm>
          </p:contentPart>
        </mc:Choice>
        <mc:Fallback xmlns="">
          <p:pic>
            <p:nvPicPr>
              <p:cNvPr id="2" name="Ink 1">
                <a:extLst>
                  <a:ext uri="{FF2B5EF4-FFF2-40B4-BE49-F238E27FC236}">
                    <a16:creationId xmlns:a16="http://schemas.microsoft.com/office/drawing/2014/main" id="{005BF064-584D-45AC-8117-DA856384FE5B}"/>
                  </a:ext>
                </a:extLst>
              </p:cNvPr>
              <p:cNvPicPr/>
              <p:nvPr/>
            </p:nvPicPr>
            <p:blipFill>
              <a:blip r:embed="rId11"/>
              <a:stretch>
                <a:fillRect/>
              </a:stretch>
            </p:blipFill>
            <p:spPr>
              <a:xfrm>
                <a:off x="164520" y="40320"/>
                <a:ext cx="8889840" cy="352332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712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Text Box 3">
            <a:extLst>
              <a:ext uri="{FF2B5EF4-FFF2-40B4-BE49-F238E27FC236}">
                <a16:creationId xmlns:a16="http://schemas.microsoft.com/office/drawing/2014/main" id="{4216C453-3541-4725-BE05-195830AA1578}"/>
              </a:ext>
            </a:extLst>
          </p:cNvPr>
          <p:cNvSpPr txBox="1">
            <a:spLocks noChangeArrowheads="1"/>
          </p:cNvSpPr>
          <p:nvPr/>
        </p:nvSpPr>
        <p:spPr bwMode="auto">
          <a:xfrm>
            <a:off x="0" y="609600"/>
            <a:ext cx="9144000" cy="5822950"/>
          </a:xfrm>
          <a:prstGeom prst="rect">
            <a:avLst/>
          </a:prstGeom>
          <a:solidFill>
            <a:srgbClr val="1763A1">
              <a:alpha val="66000"/>
            </a:srgbClr>
          </a:solidFill>
          <a:ln w="12700" cap="sq">
            <a:noFill/>
            <a:miter lim="800000"/>
            <a:headEnd type="none" w="sm" len="sm"/>
            <a:tailEnd type="none" w="sm" len="sm"/>
          </a:ln>
          <a:effec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kumimoji="1" lang="en-US" altLang="ro-RO" sz="2800">
                <a:solidFill>
                  <a:srgbClr val="FFFF00"/>
                </a:solidFill>
              </a:rPr>
              <a:t>I. Imbunatatirea imaginilor color (7)</a:t>
            </a:r>
          </a:p>
          <a:p>
            <a:pPr algn="ctr">
              <a:defRPr/>
            </a:pPr>
            <a:endParaRPr kumimoji="1" lang="en-US" altLang="ro-RO" sz="2800">
              <a:effectLst>
                <a:outerShdw blurRad="38100" dist="38100" dir="2700000" algn="tl">
                  <a:srgbClr val="000000"/>
                </a:outerShdw>
              </a:effectLst>
            </a:endParaRPr>
          </a:p>
          <a:p>
            <a:pPr lvl="1">
              <a:buFontTx/>
              <a:buChar char="•"/>
              <a:defRPr/>
            </a:pPr>
            <a:r>
              <a:rPr kumimoji="1" lang="it-IT" altLang="ro-RO" sz="2000"/>
              <a:t>Exemplu de reguli de filtrare bazata pe ordonarea conditionala in spatiul HSV: - ordinea importantei: </a:t>
            </a:r>
            <a:r>
              <a:rPr kumimoji="1" lang="it-IT" altLang="ro-RO" sz="2000" i="1"/>
              <a:t>v</a:t>
            </a:r>
            <a:r>
              <a:rPr kumimoji="1" lang="it-IT" altLang="ro-RO" sz="2000"/>
              <a:t>, apoi </a:t>
            </a:r>
            <a:r>
              <a:rPr kumimoji="1" lang="it-IT" altLang="ro-RO" sz="2000" i="1"/>
              <a:t>s</a:t>
            </a:r>
            <a:r>
              <a:rPr kumimoji="1" lang="it-IT" altLang="ro-RO" sz="2000"/>
              <a:t>, apoi </a:t>
            </a:r>
            <a:r>
              <a:rPr kumimoji="1" lang="it-IT" altLang="ro-RO" sz="2000" i="1"/>
              <a:t>h</a:t>
            </a:r>
            <a:r>
              <a:rPr kumimoji="1" lang="it-IT" altLang="ro-RO" sz="2000"/>
              <a:t> </a:t>
            </a:r>
          </a:p>
          <a:p>
            <a:pPr lvl="1">
              <a:defRPr/>
            </a:pPr>
            <a:r>
              <a:rPr kumimoji="1" lang="it-IT" altLang="ro-RO" sz="2000"/>
              <a:t>	</a:t>
            </a:r>
            <a:r>
              <a:rPr kumimoji="1" lang="it-IT" altLang="ro-RO" sz="2000">
                <a:solidFill>
                  <a:srgbClr val="FFFF00"/>
                </a:solidFill>
              </a:rPr>
              <a:t>=&gt; algoritmul:</a:t>
            </a:r>
          </a:p>
          <a:p>
            <a:pPr lvl="2">
              <a:defRPr/>
            </a:pPr>
            <a:r>
              <a:rPr kumimoji="1" lang="it-IT" altLang="ro-RO" sz="2000"/>
              <a:t>	(1) sortarea vectorilor din </a:t>
            </a:r>
            <a:r>
              <a:rPr kumimoji="1" lang="it-IT" altLang="ro-RO" sz="2000" i="1"/>
              <a:t>W</a:t>
            </a:r>
            <a:r>
              <a:rPr kumimoji="1" lang="it-IT" altLang="ro-RO" sz="2000" i="1" baseline="-25000"/>
              <a:t> </a:t>
            </a:r>
            <a:r>
              <a:rPr kumimoji="1" lang="it-IT" altLang="ro-RO" sz="2000" i="1"/>
              <a:t> </a:t>
            </a:r>
            <a:r>
              <a:rPr kumimoji="1" lang="it-IT" altLang="ro-RO" sz="2000"/>
              <a:t>dupa </a:t>
            </a:r>
            <a:r>
              <a:rPr kumimoji="1" lang="it-IT" altLang="ro-RO" sz="2000" i="1"/>
              <a:t>v</a:t>
            </a:r>
            <a:r>
              <a:rPr kumimoji="1" lang="it-IT" altLang="ro-RO" sz="2000"/>
              <a:t>, </a:t>
            </a:r>
            <a:r>
              <a:rPr kumimoji="1" lang="it-IT" altLang="ro-RO" sz="2000">
                <a:solidFill>
                  <a:srgbClr val="FFFF00"/>
                </a:solidFill>
              </a:rPr>
              <a:t>crescator</a:t>
            </a:r>
            <a:r>
              <a:rPr kumimoji="1" lang="it-IT" altLang="ro-RO" sz="2000"/>
              <a:t> </a:t>
            </a:r>
          </a:p>
          <a:p>
            <a:pPr lvl="2">
              <a:defRPr/>
            </a:pPr>
            <a:r>
              <a:rPr kumimoji="1" lang="it-IT" altLang="ro-RO" sz="2000"/>
              <a:t>	(2) </a:t>
            </a:r>
            <a:r>
              <a:rPr kumimoji="1" lang="it-IT" altLang="ro-RO" sz="2000" i="1">
                <a:solidFill>
                  <a:srgbClr val="FFFF00"/>
                </a:solidFill>
              </a:rPr>
              <a:t>daca 2 culori au aceeasi valoare v</a:t>
            </a:r>
            <a:r>
              <a:rPr kumimoji="1" lang="it-IT" altLang="ro-RO" sz="2000"/>
              <a:t> =&gt; se sorteaza dupa </a:t>
            </a:r>
            <a:r>
              <a:rPr kumimoji="1" lang="it-IT" altLang="ro-RO" sz="2000" i="1"/>
              <a:t>s, </a:t>
            </a:r>
            <a:r>
              <a:rPr kumimoji="1" lang="it-IT" altLang="ro-RO" sz="2000" i="1">
                <a:solidFill>
                  <a:srgbClr val="FFFF00"/>
                </a:solidFill>
              </a:rPr>
              <a:t>descrescator</a:t>
            </a:r>
          </a:p>
          <a:p>
            <a:pPr lvl="2">
              <a:defRPr/>
            </a:pPr>
            <a:r>
              <a:rPr kumimoji="1" lang="it-IT" altLang="ro-RO" sz="2000" i="1">
                <a:solidFill>
                  <a:srgbClr val="FFFF00"/>
                </a:solidFill>
              </a:rPr>
              <a:t>	</a:t>
            </a:r>
            <a:r>
              <a:rPr kumimoji="1" lang="it-IT" altLang="ro-RO" sz="2000"/>
              <a:t>(3) </a:t>
            </a:r>
            <a:r>
              <a:rPr kumimoji="1" lang="it-IT" altLang="ro-RO" sz="2000" i="1">
                <a:solidFill>
                  <a:srgbClr val="FFFF00"/>
                </a:solidFill>
              </a:rPr>
              <a:t>daca doua culori au aceleasi v si s</a:t>
            </a:r>
            <a:r>
              <a:rPr kumimoji="1" lang="it-IT" altLang="ro-RO" sz="2000"/>
              <a:t> =&gt;</a:t>
            </a:r>
            <a:r>
              <a:rPr kumimoji="1" lang="it-IT" altLang="ro-RO" sz="2000" b="1" i="1"/>
              <a:t> </a:t>
            </a:r>
            <a:r>
              <a:rPr kumimoji="1" lang="it-IT" altLang="ro-RO" sz="2000"/>
              <a:t>se sorteaza dupa </a:t>
            </a:r>
            <a:r>
              <a:rPr kumimoji="1" lang="it-IT" altLang="ro-RO" sz="2000" i="1"/>
              <a:t>h, </a:t>
            </a:r>
            <a:r>
              <a:rPr kumimoji="1" lang="it-IT" altLang="ro-RO" sz="2000">
                <a:solidFill>
                  <a:srgbClr val="FFFF00"/>
                </a:solidFill>
              </a:rPr>
              <a:t>crescator</a:t>
            </a:r>
            <a:r>
              <a:rPr kumimoji="1" lang="it-IT" altLang="ro-RO" sz="2000"/>
              <a:t> </a:t>
            </a:r>
          </a:p>
          <a:p>
            <a:pPr lvl="2">
              <a:buFont typeface="Symbol" panose="05050102010706020507" pitchFamily="18" charset="2"/>
              <a:buChar char="Þ"/>
              <a:defRPr/>
            </a:pPr>
            <a:r>
              <a:rPr kumimoji="1" lang="en-US" altLang="ro-RO" sz="2000" b="1">
                <a:effectLst>
                  <a:outerShdw blurRad="38100" dist="38100" dir="2700000" algn="tl">
                    <a:srgbClr val="000000"/>
                  </a:outerShdw>
                </a:effectLst>
              </a:rPr>
              <a:t>Definim operatorii: </a:t>
            </a:r>
            <a:r>
              <a:rPr kumimoji="1" lang="en-US" altLang="ro-RO" sz="2000"/>
              <a:t>&lt;</a:t>
            </a:r>
            <a:r>
              <a:rPr kumimoji="1" lang="en-US" altLang="ro-RO" sz="2000" baseline="-25000"/>
              <a:t>hsv</a:t>
            </a:r>
            <a:r>
              <a:rPr kumimoji="1" lang="en-US" altLang="ro-RO" sz="2000"/>
              <a:t> ,=</a:t>
            </a:r>
            <a:r>
              <a:rPr kumimoji="1" lang="en-US" altLang="ro-RO" sz="2000" baseline="-25000"/>
              <a:t>hsv</a:t>
            </a:r>
            <a:r>
              <a:rPr kumimoji="1" lang="en-US" altLang="ro-RO" sz="2000"/>
              <a:t> </a:t>
            </a:r>
            <a:r>
              <a:rPr kumimoji="1" lang="en-US" altLang="ro-RO" sz="2000" b="1">
                <a:effectLst>
                  <a:outerShdw blurRad="38100" dist="38100" dir="2700000" algn="tl">
                    <a:srgbClr val="000000"/>
                  </a:outerShdw>
                </a:effectLst>
              </a:rPr>
              <a:t>de ordonare in spatiul HSV</a:t>
            </a:r>
            <a:r>
              <a:rPr kumimoji="1" lang="en-US" altLang="ro-RO" sz="2000"/>
              <a:t>:</a:t>
            </a:r>
          </a:p>
          <a:p>
            <a:pPr lvl="2">
              <a:defRPr/>
            </a:pPr>
            <a:r>
              <a:rPr kumimoji="1" lang="en-US" altLang="ro-RO" sz="2000"/>
              <a:t>		</a:t>
            </a:r>
          </a:p>
          <a:p>
            <a:pPr lvl="2">
              <a:defRPr/>
            </a:pPr>
            <a:r>
              <a:rPr kumimoji="1" lang="en-US" altLang="ro-RO" sz="2000"/>
              <a:t>	</a:t>
            </a:r>
            <a:r>
              <a:rPr kumimoji="1" lang="it-IT" altLang="ro-RO" sz="2000"/>
              <a:t>		</a:t>
            </a:r>
          </a:p>
          <a:p>
            <a:pPr lvl="2">
              <a:defRPr/>
            </a:pPr>
            <a:r>
              <a:rPr kumimoji="1" lang="it-IT" altLang="ro-RO" sz="2000"/>
              <a:t>	</a:t>
            </a:r>
          </a:p>
          <a:p>
            <a:pPr lvl="2">
              <a:buFontTx/>
              <a:buChar char="•"/>
              <a:defRPr/>
            </a:pPr>
            <a:endParaRPr kumimoji="1" lang="it-IT" altLang="ro-RO" sz="2000"/>
          </a:p>
          <a:p>
            <a:pPr lvl="2">
              <a:buFontTx/>
              <a:buChar char="•"/>
              <a:defRPr/>
            </a:pPr>
            <a:endParaRPr kumimoji="1" lang="it-IT" altLang="ro-RO" sz="2000"/>
          </a:p>
          <a:p>
            <a:pPr lvl="2">
              <a:buFont typeface="Symbol" panose="05050102010706020507" pitchFamily="18" charset="2"/>
              <a:buChar char="Þ"/>
              <a:defRPr/>
            </a:pPr>
            <a:r>
              <a:rPr kumimoji="1" lang="it-IT" altLang="ro-RO" sz="2000"/>
              <a:t>Daca avem culorile din fereastra </a:t>
            </a:r>
            <a:r>
              <a:rPr kumimoji="1" lang="it-IT" altLang="ro-RO" sz="2000" i="1"/>
              <a:t>W</a:t>
            </a:r>
            <a:r>
              <a:rPr kumimoji="1" lang="it-IT" altLang="ro-RO" sz="2000"/>
              <a:t>, le ordonam astfel:</a:t>
            </a:r>
          </a:p>
          <a:p>
            <a:pPr lvl="2">
              <a:buFont typeface="Symbol" panose="05050102010706020507" pitchFamily="18" charset="2"/>
              <a:buChar char="Þ"/>
              <a:defRPr/>
            </a:pPr>
            <a:endParaRPr kumimoji="1" lang="it-IT" altLang="ro-RO" sz="2000"/>
          </a:p>
          <a:p>
            <a:pPr lvl="2">
              <a:buFont typeface="Symbol" panose="05050102010706020507" pitchFamily="18" charset="2"/>
              <a:buChar char="Þ"/>
              <a:defRPr/>
            </a:pPr>
            <a:endParaRPr kumimoji="1" lang="it-IT" altLang="ro-RO" sz="2000"/>
          </a:p>
          <a:p>
            <a:pPr lvl="2">
              <a:buFont typeface="Symbol" panose="05050102010706020507" pitchFamily="18" charset="2"/>
              <a:buChar char="Þ"/>
              <a:defRPr/>
            </a:pPr>
            <a:r>
              <a:rPr kumimoji="1" lang="it-IT" altLang="ro-RO" sz="2000"/>
              <a:t>Iesirea filtrului = culoarea din mijlocul sirului ordonat, </a:t>
            </a:r>
            <a:r>
              <a:rPr kumimoji="1" lang="it-IT" altLang="ro-RO" sz="2000">
                <a:cs typeface="Times New Roman" panose="02020603050405020304" pitchFamily="18" charset="0"/>
              </a:rPr>
              <a:t>med{s’</a:t>
            </a:r>
            <a:r>
              <a:rPr kumimoji="1" lang="it-IT" altLang="ro-RO" sz="2000" baseline="-25000">
                <a:cs typeface="Times New Roman" panose="02020603050405020304" pitchFamily="18" charset="0"/>
              </a:rPr>
              <a:t>1</a:t>
            </a:r>
            <a:r>
              <a:rPr kumimoji="1" lang="it-IT" altLang="ro-RO" sz="2000">
                <a:cs typeface="Times New Roman" panose="02020603050405020304" pitchFamily="18" charset="0"/>
              </a:rPr>
              <a:t>, s’</a:t>
            </a:r>
            <a:r>
              <a:rPr kumimoji="1" lang="it-IT" altLang="ro-RO" sz="2000" baseline="-25000">
                <a:cs typeface="Times New Roman" panose="02020603050405020304" pitchFamily="18" charset="0"/>
              </a:rPr>
              <a:t>2</a:t>
            </a:r>
            <a:r>
              <a:rPr kumimoji="1" lang="it-IT" altLang="ro-RO" sz="2000">
                <a:cs typeface="Times New Roman" panose="02020603050405020304" pitchFamily="18" charset="0"/>
              </a:rPr>
              <a:t>,...,s’</a:t>
            </a:r>
            <a:r>
              <a:rPr kumimoji="1" lang="it-IT" altLang="ro-RO" sz="2000" baseline="-25000">
                <a:cs typeface="Times New Roman" panose="02020603050405020304" pitchFamily="18" charset="0"/>
              </a:rPr>
              <a:t>N</a:t>
            </a:r>
            <a:r>
              <a:rPr kumimoji="1" lang="it-IT" altLang="ro-RO" sz="2000">
                <a:cs typeface="Times New Roman" panose="02020603050405020304" pitchFamily="18" charset="0"/>
              </a:rPr>
              <a:t>}</a:t>
            </a:r>
          </a:p>
        </p:txBody>
      </p:sp>
      <p:graphicFrame>
        <p:nvGraphicFramePr>
          <p:cNvPr id="522243" name="Object 3">
            <a:extLst>
              <a:ext uri="{FF2B5EF4-FFF2-40B4-BE49-F238E27FC236}">
                <a16:creationId xmlns:a16="http://schemas.microsoft.com/office/drawing/2014/main" id="{B1303220-43B5-4D4D-AB5D-E60809D27411}"/>
              </a:ext>
            </a:extLst>
          </p:cNvPr>
          <p:cNvGraphicFramePr>
            <a:graphicFrameLocks noChangeAspect="1"/>
          </p:cNvGraphicFramePr>
          <p:nvPr/>
        </p:nvGraphicFramePr>
        <p:xfrm>
          <a:off x="2819400" y="3810000"/>
          <a:ext cx="3502025" cy="377825"/>
        </p:xfrm>
        <a:graphic>
          <a:graphicData uri="http://schemas.openxmlformats.org/presentationml/2006/ole">
            <mc:AlternateContent xmlns:mc="http://schemas.openxmlformats.org/markup-compatibility/2006">
              <mc:Choice xmlns:v="urn:schemas-microsoft-com:vml" Requires="v">
                <p:oleObj name="Equation" r:id="rId3" imgW="2235200" imgH="241300" progId="Equation.3">
                  <p:embed/>
                </p:oleObj>
              </mc:Choice>
              <mc:Fallback>
                <p:oleObj name="Equation" r:id="rId3" imgW="2235200" imgH="2413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810000"/>
                        <a:ext cx="3502025" cy="3778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44" name="Object 4">
            <a:extLst>
              <a:ext uri="{FF2B5EF4-FFF2-40B4-BE49-F238E27FC236}">
                <a16:creationId xmlns:a16="http://schemas.microsoft.com/office/drawing/2014/main" id="{89139EA7-AF0D-437E-B033-C0112616D31E}"/>
              </a:ext>
            </a:extLst>
          </p:cNvPr>
          <p:cNvGraphicFramePr>
            <a:graphicFrameLocks noChangeAspect="1"/>
          </p:cNvGraphicFramePr>
          <p:nvPr/>
        </p:nvGraphicFramePr>
        <p:xfrm>
          <a:off x="1143000" y="4267200"/>
          <a:ext cx="7531100" cy="369888"/>
        </p:xfrm>
        <a:graphic>
          <a:graphicData uri="http://schemas.openxmlformats.org/presentationml/2006/ole">
            <mc:AlternateContent xmlns:mc="http://schemas.openxmlformats.org/markup-compatibility/2006">
              <mc:Choice xmlns:v="urn:schemas-microsoft-com:vml" Requires="v">
                <p:oleObj name="Equation" r:id="rId5" imgW="4660900" imgH="228600" progId="Equation.3">
                  <p:embed/>
                </p:oleObj>
              </mc:Choice>
              <mc:Fallback>
                <p:oleObj name="Equation" r:id="rId5" imgW="4660900" imgH="228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267200"/>
                        <a:ext cx="7531100" cy="369888"/>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45" name="Object 4">
            <a:extLst>
              <a:ext uri="{FF2B5EF4-FFF2-40B4-BE49-F238E27FC236}">
                <a16:creationId xmlns:a16="http://schemas.microsoft.com/office/drawing/2014/main" id="{FB0A87D4-2257-4561-99FC-E3EE7287D97F}"/>
              </a:ext>
            </a:extLst>
          </p:cNvPr>
          <p:cNvGraphicFramePr>
            <a:graphicFrameLocks noChangeAspect="1"/>
          </p:cNvGraphicFramePr>
          <p:nvPr/>
        </p:nvGraphicFramePr>
        <p:xfrm>
          <a:off x="2667000" y="4724400"/>
          <a:ext cx="4248150" cy="369888"/>
        </p:xfrm>
        <a:graphic>
          <a:graphicData uri="http://schemas.openxmlformats.org/presentationml/2006/ole">
            <mc:AlternateContent xmlns:mc="http://schemas.openxmlformats.org/markup-compatibility/2006">
              <mc:Choice xmlns:v="urn:schemas-microsoft-com:vml" Requires="v">
                <p:oleObj name="Equation" r:id="rId7" imgW="2628900" imgH="228600" progId="Equation.3">
                  <p:embed/>
                </p:oleObj>
              </mc:Choice>
              <mc:Fallback>
                <p:oleObj name="Equation" r:id="rId7" imgW="26289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4724400"/>
                        <a:ext cx="4248150" cy="369888"/>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46" name="Object 6">
            <a:extLst>
              <a:ext uri="{FF2B5EF4-FFF2-40B4-BE49-F238E27FC236}">
                <a16:creationId xmlns:a16="http://schemas.microsoft.com/office/drawing/2014/main" id="{B71839DC-6808-4C68-A3C0-0070555F26FC}"/>
              </a:ext>
            </a:extLst>
          </p:cNvPr>
          <p:cNvGraphicFramePr>
            <a:graphicFrameLocks noChangeAspect="1"/>
          </p:cNvGraphicFramePr>
          <p:nvPr/>
        </p:nvGraphicFramePr>
        <p:xfrm>
          <a:off x="1295400" y="5562600"/>
          <a:ext cx="6772275" cy="369888"/>
        </p:xfrm>
        <a:graphic>
          <a:graphicData uri="http://schemas.openxmlformats.org/presentationml/2006/ole">
            <mc:AlternateContent xmlns:mc="http://schemas.openxmlformats.org/markup-compatibility/2006">
              <mc:Choice xmlns:v="urn:schemas-microsoft-com:vml" Requires="v">
                <p:oleObj name="Equation" r:id="rId9" imgW="4191000" imgH="228600" progId="Equation.3">
                  <p:embed/>
                </p:oleObj>
              </mc:Choice>
              <mc:Fallback>
                <p:oleObj name="Equation" r:id="rId9" imgW="4191000" imgH="2286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5562600"/>
                        <a:ext cx="6772275" cy="369888"/>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2247" name="Group 7">
            <a:extLst>
              <a:ext uri="{FF2B5EF4-FFF2-40B4-BE49-F238E27FC236}">
                <a16:creationId xmlns:a16="http://schemas.microsoft.com/office/drawing/2014/main" id="{C8C80504-370D-4DDE-9CBD-A95B1E9CD5EF}"/>
              </a:ext>
            </a:extLst>
          </p:cNvPr>
          <p:cNvGrpSpPr>
            <a:grpSpLocks/>
          </p:cNvGrpSpPr>
          <p:nvPr/>
        </p:nvGrpSpPr>
        <p:grpSpPr bwMode="auto">
          <a:xfrm>
            <a:off x="0" y="0"/>
            <a:ext cx="9144000" cy="381000"/>
            <a:chOff x="0" y="0"/>
            <a:chExt cx="5760" cy="240"/>
          </a:xfrm>
        </p:grpSpPr>
        <p:sp>
          <p:nvSpPr>
            <p:cNvPr id="522248" name="Rectangle 8">
              <a:extLst>
                <a:ext uri="{FF2B5EF4-FFF2-40B4-BE49-F238E27FC236}">
                  <a16:creationId xmlns:a16="http://schemas.microsoft.com/office/drawing/2014/main" id="{DBC8A143-EE32-4F77-9BF8-92C93D688F55}"/>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522249" name="Rectangle 9">
              <a:extLst>
                <a:ext uri="{FF2B5EF4-FFF2-40B4-BE49-F238E27FC236}">
                  <a16:creationId xmlns:a16="http://schemas.microsoft.com/office/drawing/2014/main" id="{57BCCA56-A348-4533-B1A4-77B2C3C2924C}"/>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mc:AlternateContent xmlns:mc="http://schemas.openxmlformats.org/markup-compatibility/2006" xmlns:p14="http://schemas.microsoft.com/office/powerpoint/2010/main">
        <mc:Choice Requires="p14">
          <p:contentPart p14:bwMode="auto" r:id="rId11">
            <p14:nvContentPartPr>
              <p14:cNvPr id="2" name="Ink 1">
                <a:extLst>
                  <a:ext uri="{FF2B5EF4-FFF2-40B4-BE49-F238E27FC236}">
                    <a16:creationId xmlns:a16="http://schemas.microsoft.com/office/drawing/2014/main" id="{8BE64B4A-85DE-4F70-84FA-2CFE2E550449}"/>
                  </a:ext>
                </a:extLst>
              </p14:cNvPr>
              <p14:cNvContentPartPr/>
              <p14:nvPr/>
            </p14:nvContentPartPr>
            <p14:xfrm>
              <a:off x="1182600" y="3931560"/>
              <a:ext cx="7477560" cy="816840"/>
            </p14:xfrm>
          </p:contentPart>
        </mc:Choice>
        <mc:Fallback xmlns="">
          <p:pic>
            <p:nvPicPr>
              <p:cNvPr id="2" name="Ink 1">
                <a:extLst>
                  <a:ext uri="{FF2B5EF4-FFF2-40B4-BE49-F238E27FC236}">
                    <a16:creationId xmlns:a16="http://schemas.microsoft.com/office/drawing/2014/main" id="{8BE64B4A-85DE-4F70-84FA-2CFE2E550449}"/>
                  </a:ext>
                </a:extLst>
              </p:cNvPr>
              <p:cNvPicPr/>
              <p:nvPr/>
            </p:nvPicPr>
            <p:blipFill>
              <a:blip r:embed="rId12"/>
              <a:stretch>
                <a:fillRect/>
              </a:stretch>
            </p:blipFill>
            <p:spPr>
              <a:xfrm>
                <a:off x="1173240" y="3922200"/>
                <a:ext cx="7496280" cy="83556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5C768-EC62-4FFE-9134-30B80F8834E7}"/>
              </a:ext>
            </a:extLst>
          </p:cNvPr>
          <p:cNvPicPr>
            <a:picLocks noChangeAspect="1"/>
          </p:cNvPicPr>
          <p:nvPr/>
        </p:nvPicPr>
        <p:blipFill>
          <a:blip r:embed="rId2"/>
          <a:stretch>
            <a:fillRect/>
          </a:stretch>
        </p:blipFill>
        <p:spPr>
          <a:xfrm>
            <a:off x="201325" y="304800"/>
            <a:ext cx="8741350" cy="44196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DCBAFF3-D0F2-4D53-89D9-BC3F23702FCF}"/>
                  </a:ext>
                </a:extLst>
              </p14:cNvPr>
              <p14:cNvContentPartPr/>
              <p14:nvPr/>
            </p14:nvContentPartPr>
            <p14:xfrm>
              <a:off x="417960" y="1690200"/>
              <a:ext cx="8677800" cy="5114160"/>
            </p14:xfrm>
          </p:contentPart>
        </mc:Choice>
        <mc:Fallback xmlns="">
          <p:pic>
            <p:nvPicPr>
              <p:cNvPr id="2" name="Ink 1">
                <a:extLst>
                  <a:ext uri="{FF2B5EF4-FFF2-40B4-BE49-F238E27FC236}">
                    <a16:creationId xmlns:a16="http://schemas.microsoft.com/office/drawing/2014/main" id="{2DCBAFF3-D0F2-4D53-89D9-BC3F23702FCF}"/>
                  </a:ext>
                </a:extLst>
              </p:cNvPr>
              <p:cNvPicPr/>
              <p:nvPr/>
            </p:nvPicPr>
            <p:blipFill>
              <a:blip r:embed="rId4"/>
              <a:stretch>
                <a:fillRect/>
              </a:stretch>
            </p:blipFill>
            <p:spPr>
              <a:xfrm>
                <a:off x="408600" y="1680840"/>
                <a:ext cx="8696520" cy="5132880"/>
              </a:xfrm>
              <a:prstGeom prst="rect">
                <a:avLst/>
              </a:prstGeom>
            </p:spPr>
          </p:pic>
        </mc:Fallback>
      </mc:AlternateContent>
    </p:spTree>
    <p:extLst>
      <p:ext uri="{BB962C8B-B14F-4D97-AF65-F5344CB8AC3E}">
        <p14:creationId xmlns:p14="http://schemas.microsoft.com/office/powerpoint/2010/main" val="3716673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74B053-C060-4F79-9850-F5BC0D2D6CE7}"/>
              </a:ext>
            </a:extLst>
          </p:cNvPr>
          <p:cNvPicPr>
            <a:picLocks noChangeAspect="1"/>
          </p:cNvPicPr>
          <p:nvPr/>
        </p:nvPicPr>
        <p:blipFill>
          <a:blip r:embed="rId2"/>
          <a:stretch>
            <a:fillRect/>
          </a:stretch>
        </p:blipFill>
        <p:spPr>
          <a:xfrm>
            <a:off x="201325" y="-1022230"/>
            <a:ext cx="8741350" cy="4419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401849-2576-41FA-9359-D06B786A1BC2}"/>
                  </a:ext>
                </a:extLst>
              </p14:cNvPr>
              <p14:cNvContentPartPr/>
              <p14:nvPr/>
            </p14:nvContentPartPr>
            <p14:xfrm>
              <a:off x="296280" y="266760"/>
              <a:ext cx="8969040" cy="6555960"/>
            </p14:xfrm>
          </p:contentPart>
        </mc:Choice>
        <mc:Fallback xmlns="">
          <p:pic>
            <p:nvPicPr>
              <p:cNvPr id="3" name="Ink 2">
                <a:extLst>
                  <a:ext uri="{FF2B5EF4-FFF2-40B4-BE49-F238E27FC236}">
                    <a16:creationId xmlns:a16="http://schemas.microsoft.com/office/drawing/2014/main" id="{39401849-2576-41FA-9359-D06B786A1BC2}"/>
                  </a:ext>
                </a:extLst>
              </p:cNvPr>
              <p:cNvPicPr/>
              <p:nvPr/>
            </p:nvPicPr>
            <p:blipFill>
              <a:blip r:embed="rId4"/>
              <a:stretch>
                <a:fillRect/>
              </a:stretch>
            </p:blipFill>
            <p:spPr>
              <a:xfrm>
                <a:off x="286920" y="257400"/>
                <a:ext cx="8987760" cy="6574680"/>
              </a:xfrm>
              <a:prstGeom prst="rect">
                <a:avLst/>
              </a:prstGeom>
            </p:spPr>
          </p:pic>
        </mc:Fallback>
      </mc:AlternateContent>
    </p:spTree>
    <p:extLst>
      <p:ext uri="{BB962C8B-B14F-4D97-AF65-F5344CB8AC3E}">
        <p14:creationId xmlns:p14="http://schemas.microsoft.com/office/powerpoint/2010/main" val="3888703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F4FEF3B-DDBA-43F8-8047-33AA677D6A6D}"/>
                  </a:ext>
                </a:extLst>
              </p14:cNvPr>
              <p14:cNvContentPartPr/>
              <p14:nvPr/>
            </p14:nvContentPartPr>
            <p14:xfrm>
              <a:off x="755280" y="140400"/>
              <a:ext cx="2837520" cy="1123560"/>
            </p14:xfrm>
          </p:contentPart>
        </mc:Choice>
        <mc:Fallback xmlns="">
          <p:pic>
            <p:nvPicPr>
              <p:cNvPr id="2" name="Ink 1">
                <a:extLst>
                  <a:ext uri="{FF2B5EF4-FFF2-40B4-BE49-F238E27FC236}">
                    <a16:creationId xmlns:a16="http://schemas.microsoft.com/office/drawing/2014/main" id="{5F4FEF3B-DDBA-43F8-8047-33AA677D6A6D}"/>
                  </a:ext>
                </a:extLst>
              </p:cNvPr>
              <p:cNvPicPr/>
              <p:nvPr/>
            </p:nvPicPr>
            <p:blipFill>
              <a:blip r:embed="rId3"/>
              <a:stretch>
                <a:fillRect/>
              </a:stretch>
            </p:blipFill>
            <p:spPr>
              <a:xfrm>
                <a:off x="745920" y="131040"/>
                <a:ext cx="2856240" cy="1142280"/>
              </a:xfrm>
              <a:prstGeom prst="rect">
                <a:avLst/>
              </a:prstGeom>
            </p:spPr>
          </p:pic>
        </mc:Fallback>
      </mc:AlternateContent>
    </p:spTree>
    <p:extLst>
      <p:ext uri="{BB962C8B-B14F-4D97-AF65-F5344CB8AC3E}">
        <p14:creationId xmlns:p14="http://schemas.microsoft.com/office/powerpoint/2010/main" val="3733261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3764" name="Text Box 4">
            <a:extLst>
              <a:ext uri="{FF2B5EF4-FFF2-40B4-BE49-F238E27FC236}">
                <a16:creationId xmlns:a16="http://schemas.microsoft.com/office/drawing/2014/main" id="{FE77DDE5-E6EB-4787-B3D9-2C4AE09C1486}"/>
              </a:ext>
            </a:extLst>
          </p:cNvPr>
          <p:cNvSpPr txBox="1">
            <a:spLocks noChangeArrowheads="1"/>
          </p:cNvSpPr>
          <p:nvPr/>
        </p:nvSpPr>
        <p:spPr bwMode="auto">
          <a:xfrm>
            <a:off x="0" y="685800"/>
            <a:ext cx="9144000" cy="2713038"/>
          </a:xfrm>
          <a:prstGeom prst="rect">
            <a:avLst/>
          </a:prstGeom>
          <a:solidFill>
            <a:srgbClr val="1763A1">
              <a:alpha val="66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en-US" sz="4400">
                <a:solidFill>
                  <a:srgbClr val="FFFF00"/>
                </a:solidFill>
                <a:effectLst>
                  <a:outerShdw blurRad="38100" dist="38100" dir="2700000" algn="tl">
                    <a:srgbClr val="000000"/>
                  </a:outerShdw>
                </a:effectLst>
              </a:rPr>
              <a:t>Curs 4 –Prelucrarea imaginilor color</a:t>
            </a:r>
          </a:p>
          <a:p>
            <a:pPr algn="ctr"/>
            <a:endParaRPr kumimoji="1" lang="it-IT" altLang="en-US" sz="4400" b="1">
              <a:effectLst>
                <a:outerShdw blurRad="38100" dist="38100" dir="2700000" algn="tl">
                  <a:srgbClr val="000000"/>
                </a:outerShdw>
              </a:effectLst>
            </a:endParaRPr>
          </a:p>
          <a:p>
            <a:pPr lvl="1">
              <a:buFontTx/>
              <a:buChar char="•"/>
            </a:pPr>
            <a:r>
              <a:rPr kumimoji="1" lang="it-IT" altLang="en-US" sz="2800" b="1"/>
              <a:t> 	Modalităţi generale de prelucrare a imaginilor color</a:t>
            </a:r>
          </a:p>
          <a:p>
            <a:pPr lvl="1">
              <a:buFontTx/>
              <a:buChar char="•"/>
            </a:pPr>
            <a:r>
              <a:rPr kumimoji="1" lang="it-IT" altLang="en-US" sz="2800" b="1"/>
              <a:t> 	Categorii de prelucrări</a:t>
            </a:r>
          </a:p>
          <a:p>
            <a:pPr lvl="1">
              <a:buFontTx/>
              <a:buChar char="•"/>
            </a:pPr>
            <a:r>
              <a:rPr kumimoji="1" lang="it-IT" altLang="en-US" sz="2800" b="1"/>
              <a:t> 	Alegerea spaţiului de culoare</a:t>
            </a:r>
          </a:p>
        </p:txBody>
      </p:sp>
      <p:grpSp>
        <p:nvGrpSpPr>
          <p:cNvPr id="373770" name="Group 10">
            <a:extLst>
              <a:ext uri="{FF2B5EF4-FFF2-40B4-BE49-F238E27FC236}">
                <a16:creationId xmlns:a16="http://schemas.microsoft.com/office/drawing/2014/main" id="{85B689FC-A448-45CE-B398-AB32311A0B66}"/>
              </a:ext>
            </a:extLst>
          </p:cNvPr>
          <p:cNvGrpSpPr>
            <a:grpSpLocks/>
          </p:cNvGrpSpPr>
          <p:nvPr/>
        </p:nvGrpSpPr>
        <p:grpSpPr bwMode="auto">
          <a:xfrm>
            <a:off x="0" y="0"/>
            <a:ext cx="9144000" cy="381000"/>
            <a:chOff x="0" y="0"/>
            <a:chExt cx="5760" cy="240"/>
          </a:xfrm>
        </p:grpSpPr>
        <p:sp>
          <p:nvSpPr>
            <p:cNvPr id="373771" name="Rectangle 11">
              <a:extLst>
                <a:ext uri="{FF2B5EF4-FFF2-40B4-BE49-F238E27FC236}">
                  <a16:creationId xmlns:a16="http://schemas.microsoft.com/office/drawing/2014/main" id="{855F8E4C-70B7-4E29-8CC9-E7822B27DCA5}"/>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defRPr kumimoji="1" sz="4400">
                  <a:solidFill>
                    <a:schemeClr val="tx2"/>
                  </a:solidFill>
                  <a:effectLst>
                    <a:outerShdw blurRad="38100" dist="38100" dir="2700000" algn="tl">
                      <a:srgbClr val="000000"/>
                    </a:outerShdw>
                  </a:effectLst>
                  <a:latin typeface="Tahoma" panose="020B0604030504040204" pitchFamily="34" charset="0"/>
                </a:defRPr>
              </a:lvl1pPr>
              <a:lvl2pPr>
                <a:defRPr kumimoji="1" sz="4400">
                  <a:solidFill>
                    <a:schemeClr val="tx2"/>
                  </a:solidFill>
                  <a:effectLst>
                    <a:outerShdw blurRad="38100" dist="38100" dir="2700000" algn="tl">
                      <a:srgbClr val="000000"/>
                    </a:outerShdw>
                  </a:effectLst>
                  <a:latin typeface="Tahoma" panose="020B0604030504040204" pitchFamily="34" charset="0"/>
                </a:defRPr>
              </a:lvl2pPr>
              <a:lvl3pPr>
                <a:defRPr kumimoji="1" sz="4400">
                  <a:solidFill>
                    <a:schemeClr val="tx2"/>
                  </a:solidFill>
                  <a:effectLst>
                    <a:outerShdw blurRad="38100" dist="38100" dir="2700000" algn="tl">
                      <a:srgbClr val="000000"/>
                    </a:outerShdw>
                  </a:effectLst>
                  <a:latin typeface="Tahoma" panose="020B0604030504040204" pitchFamily="34" charset="0"/>
                </a:defRPr>
              </a:lvl3pPr>
              <a:lvl4pPr>
                <a:defRPr kumimoji="1" sz="4400">
                  <a:solidFill>
                    <a:schemeClr val="tx2"/>
                  </a:solidFill>
                  <a:effectLst>
                    <a:outerShdw blurRad="38100" dist="38100" dir="2700000" algn="tl">
                      <a:srgbClr val="000000"/>
                    </a:outerShdw>
                  </a:effectLst>
                  <a:latin typeface="Tahoma" panose="020B0604030504040204" pitchFamily="34" charset="0"/>
                </a:defRPr>
              </a:lvl4pPr>
              <a:lvl5pP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r>
                <a:rPr lang="en-US" altLang="en-US" sz="1600"/>
                <a:t>Sisteme instruibile pentru analiza imaginilor (SIAI)</a:t>
              </a:r>
            </a:p>
          </p:txBody>
        </p:sp>
        <p:sp>
          <p:nvSpPr>
            <p:cNvPr id="373772" name="Rectangle 12">
              <a:extLst>
                <a:ext uri="{FF2B5EF4-FFF2-40B4-BE49-F238E27FC236}">
                  <a16:creationId xmlns:a16="http://schemas.microsoft.com/office/drawing/2014/main" id="{63CB0A4D-B30F-4780-873F-C67A5314D899}"/>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defRPr kumimoji="1" sz="4400">
                  <a:solidFill>
                    <a:schemeClr val="tx2"/>
                  </a:solidFill>
                  <a:effectLst>
                    <a:outerShdw blurRad="38100" dist="38100" dir="2700000" algn="tl">
                      <a:srgbClr val="000000"/>
                    </a:outerShdw>
                  </a:effectLst>
                  <a:latin typeface="Tahoma" panose="020B0604030504040204" pitchFamily="34" charset="0"/>
                </a:defRPr>
              </a:lvl1pPr>
              <a:lvl2pPr>
                <a:defRPr kumimoji="1" sz="4400">
                  <a:solidFill>
                    <a:schemeClr val="tx2"/>
                  </a:solidFill>
                  <a:effectLst>
                    <a:outerShdw blurRad="38100" dist="38100" dir="2700000" algn="tl">
                      <a:srgbClr val="000000"/>
                    </a:outerShdw>
                  </a:effectLst>
                  <a:latin typeface="Tahoma" panose="020B0604030504040204" pitchFamily="34" charset="0"/>
                </a:defRPr>
              </a:lvl2pPr>
              <a:lvl3pPr>
                <a:defRPr kumimoji="1" sz="4400">
                  <a:solidFill>
                    <a:schemeClr val="tx2"/>
                  </a:solidFill>
                  <a:effectLst>
                    <a:outerShdw blurRad="38100" dist="38100" dir="2700000" algn="tl">
                      <a:srgbClr val="000000"/>
                    </a:outerShdw>
                  </a:effectLst>
                  <a:latin typeface="Tahoma" panose="020B0604030504040204" pitchFamily="34" charset="0"/>
                </a:defRPr>
              </a:lvl3pPr>
              <a:lvl4pPr>
                <a:defRPr kumimoji="1" sz="4400">
                  <a:solidFill>
                    <a:schemeClr val="tx2"/>
                  </a:solidFill>
                  <a:effectLst>
                    <a:outerShdw blurRad="38100" dist="38100" dir="2700000" algn="tl">
                      <a:srgbClr val="000000"/>
                    </a:outerShdw>
                  </a:effectLst>
                  <a:latin typeface="Tahoma" panose="020B0604030504040204" pitchFamily="34" charset="0"/>
                </a:defRPr>
              </a:lvl4pPr>
              <a:lvl5pP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Text Box 3">
            <a:extLst>
              <a:ext uri="{FF2B5EF4-FFF2-40B4-BE49-F238E27FC236}">
                <a16:creationId xmlns:a16="http://schemas.microsoft.com/office/drawing/2014/main" id="{8C1256D7-3CB1-40FA-A435-57934A7B31C7}"/>
              </a:ext>
            </a:extLst>
          </p:cNvPr>
          <p:cNvSpPr txBox="1">
            <a:spLocks noChangeArrowheads="1"/>
          </p:cNvSpPr>
          <p:nvPr/>
        </p:nvSpPr>
        <p:spPr bwMode="auto">
          <a:xfrm>
            <a:off x="0" y="609600"/>
            <a:ext cx="9144000" cy="5518150"/>
          </a:xfrm>
          <a:prstGeom prst="rect">
            <a:avLst/>
          </a:prstGeom>
          <a:solidFill>
            <a:srgbClr val="1763A1">
              <a:alpha val="66000"/>
            </a:srgbClr>
          </a:solidFill>
          <a:ln w="12700" cap="sq">
            <a:noFill/>
            <a:miter lim="800000"/>
            <a:headEnd type="none" w="sm" len="sm"/>
            <a:tailEnd type="none" w="sm" len="sm"/>
          </a:ln>
          <a:effec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kumimoji="1" lang="en-US" altLang="ro-RO" sz="2800">
                <a:solidFill>
                  <a:srgbClr val="FFFF00"/>
                </a:solidFill>
              </a:rPr>
              <a:t>II. Cuantizarea imaginilor color (1)</a:t>
            </a:r>
          </a:p>
          <a:p>
            <a:pPr algn="ctr">
              <a:defRPr/>
            </a:pPr>
            <a:endParaRPr kumimoji="1" lang="en-US" altLang="ro-RO" sz="2800">
              <a:effectLst>
                <a:outerShdw blurRad="38100" dist="38100" dir="2700000" algn="tl">
                  <a:srgbClr val="000000"/>
                </a:outerShdw>
              </a:effectLst>
            </a:endParaRPr>
          </a:p>
          <a:p>
            <a:pPr>
              <a:buFontTx/>
              <a:buChar char="•"/>
              <a:defRPr/>
            </a:pPr>
            <a:r>
              <a:rPr kumimoji="1" lang="it-IT" altLang="ro-RO" sz="2000" b="1">
                <a:solidFill>
                  <a:srgbClr val="FFFF00"/>
                </a:solidFill>
                <a:cs typeface="Times New Roman" panose="02020603050405020304" pitchFamily="18" charset="0"/>
              </a:rPr>
              <a:t>Scopul cuantizarii: </a:t>
            </a:r>
            <a:r>
              <a:rPr kumimoji="1" lang="it-IT" altLang="ro-RO" sz="2000">
                <a:cs typeface="Times New Roman" panose="02020603050405020304" pitchFamily="18" charset="0"/>
              </a:rPr>
              <a:t>definirea unui spatiu “redus” al culorilor, cu numarul minim de culori </a:t>
            </a:r>
            <a:r>
              <a:rPr kumimoji="1" lang="it-IT" altLang="ro-RO" sz="2000"/>
              <a:t>(“culorile reprezentative ale imaginii”), a.i. </a:t>
            </a:r>
            <a:r>
              <a:rPr kumimoji="1" lang="it-IT" altLang="ro-RO" sz="2000" b="1">
                <a:solidFill>
                  <a:srgbClr val="FFFF00"/>
                </a:solidFill>
              </a:rPr>
              <a:t>diferenta perceptuala intre imaginea cuantizata si imaginea originala sa tinda la zero. </a:t>
            </a:r>
          </a:p>
          <a:p>
            <a:pPr>
              <a:buFontTx/>
              <a:buChar char="•"/>
              <a:defRPr/>
            </a:pPr>
            <a:r>
              <a:rPr kumimoji="1" lang="it-IT" altLang="ro-RO" sz="2000" b="1">
                <a:solidFill>
                  <a:srgbClr val="FFFF00"/>
                </a:solidFill>
              </a:rPr>
              <a:t>Problema esentiala:</a:t>
            </a:r>
            <a:r>
              <a:rPr kumimoji="1" lang="it-IT" altLang="ro-RO" sz="2000" b="1"/>
              <a:t> </a:t>
            </a:r>
            <a:r>
              <a:rPr kumimoji="1" lang="it-IT" altLang="ro-RO" sz="2000"/>
              <a:t>definirea “diferentei perceptuale”:</a:t>
            </a:r>
          </a:p>
          <a:p>
            <a:pPr lvl="2">
              <a:buFontTx/>
              <a:buAutoNum type="arabicParenR"/>
              <a:defRPr/>
            </a:pPr>
            <a:r>
              <a:rPr kumimoji="1" lang="it-IT" altLang="ro-RO" sz="2000"/>
              <a:t>Ca si suma a distantelor intre culorile din imagine si centrele “intervalelor” de cuantizare</a:t>
            </a:r>
          </a:p>
          <a:p>
            <a:pPr lvl="2">
              <a:buFontTx/>
              <a:buAutoNum type="arabicParenR"/>
              <a:defRPr/>
            </a:pPr>
            <a:r>
              <a:rPr kumimoji="1" lang="it-IT" altLang="ro-RO" sz="2000"/>
              <a:t>Ca invers proportionala cu suma distantelor intre culorile din diferitele “clase” ale cuantizorului</a:t>
            </a:r>
            <a:endParaRPr kumimoji="1" lang="en-US" altLang="ro-RO" sz="2800">
              <a:effectLst>
                <a:outerShdw blurRad="38100" dist="38100" dir="2700000" algn="tl">
                  <a:srgbClr val="000000"/>
                </a:outerShdw>
              </a:effectLst>
            </a:endParaRPr>
          </a:p>
          <a:p>
            <a:pPr>
              <a:buFontTx/>
              <a:buChar char="•"/>
              <a:defRPr/>
            </a:pPr>
            <a:endParaRPr kumimoji="1" lang="it-IT" altLang="ro-RO" sz="2000" b="1">
              <a:solidFill>
                <a:srgbClr val="FFFF00"/>
              </a:solidFill>
              <a:cs typeface="Times New Roman" panose="02020603050405020304" pitchFamily="18" charset="0"/>
            </a:endParaRPr>
          </a:p>
          <a:p>
            <a:pPr>
              <a:buFontTx/>
              <a:buChar char="•"/>
              <a:defRPr/>
            </a:pPr>
            <a:r>
              <a:rPr kumimoji="1" lang="it-IT" altLang="ro-RO" sz="2000" b="1">
                <a:solidFill>
                  <a:srgbClr val="FFFF00"/>
                </a:solidFill>
                <a:cs typeface="Times New Roman" panose="02020603050405020304" pitchFamily="18" charset="0"/>
              </a:rPr>
              <a:t>Algoritmul tipic de cuantizare a culorilor:</a:t>
            </a:r>
            <a:r>
              <a:rPr kumimoji="1" lang="it-IT" altLang="ro-RO" sz="2000">
                <a:solidFill>
                  <a:srgbClr val="FFFF00"/>
                </a:solidFill>
                <a:cs typeface="Times New Roman" panose="02020603050405020304" pitchFamily="18" charset="0"/>
              </a:rPr>
              <a:t> cuantizarea vectoriala</a:t>
            </a:r>
          </a:p>
          <a:p>
            <a:pPr lvl="2">
              <a:buFontTx/>
              <a:buChar char="•"/>
              <a:defRPr/>
            </a:pPr>
            <a:r>
              <a:rPr kumimoji="1" lang="it-IT" altLang="ro-RO" sz="2000" b="1">
                <a:cs typeface="Times New Roman" panose="02020603050405020304" pitchFamily="18" charset="0"/>
              </a:rPr>
              <a:t>Obs.</a:t>
            </a:r>
            <a:r>
              <a:rPr kumimoji="1" lang="it-IT" altLang="ro-RO" sz="2000">
                <a:cs typeface="Times New Roman" panose="02020603050405020304" pitchFamily="18" charset="0"/>
              </a:rPr>
              <a:t> Cea mai simpla forma de cuantizare a culorii = cuantizarea uniforma</a:t>
            </a:r>
          </a:p>
          <a:p>
            <a:pPr>
              <a:buFontTx/>
              <a:buChar char="•"/>
              <a:defRPr/>
            </a:pPr>
            <a:r>
              <a:rPr kumimoji="1" lang="it-IT" altLang="ro-RO" sz="2000" b="1">
                <a:solidFill>
                  <a:srgbClr val="FFFF00"/>
                </a:solidFill>
                <a:cs typeface="Times New Roman" panose="02020603050405020304" pitchFamily="18" charset="0"/>
              </a:rPr>
              <a:t>Aplicatii ale cuantizarii imaginilor color: </a:t>
            </a:r>
            <a:endParaRPr kumimoji="1" lang="it-IT" altLang="ro-RO" sz="2000">
              <a:cs typeface="Times New Roman" panose="02020603050405020304" pitchFamily="18" charset="0"/>
            </a:endParaRPr>
          </a:p>
          <a:p>
            <a:pPr lvl="1">
              <a:buFontTx/>
              <a:buChar char="-"/>
              <a:defRPr/>
            </a:pPr>
            <a:r>
              <a:rPr kumimoji="1" lang="it-IT" altLang="ro-RO" sz="2000">
                <a:cs typeface="Times New Roman" panose="02020603050405020304" pitchFamily="18" charset="0"/>
              </a:rPr>
              <a:t>cautarea/indexarea bazelor de date de imagini dupa culoare – prin potrivirea histogramelor color</a:t>
            </a:r>
          </a:p>
          <a:p>
            <a:pPr lvl="1">
              <a:buFontTx/>
              <a:buChar char="-"/>
              <a:defRPr/>
            </a:pPr>
            <a:r>
              <a:rPr kumimoji="1" lang="it-IT" altLang="ro-RO" sz="2000">
                <a:cs typeface="Times New Roman" panose="02020603050405020304" pitchFamily="18" charset="0"/>
              </a:rPr>
              <a:t>segmentarea imaginilor color dupa culoare</a:t>
            </a:r>
          </a:p>
        </p:txBody>
      </p:sp>
      <p:grpSp>
        <p:nvGrpSpPr>
          <p:cNvPr id="524291" name="Group 3">
            <a:extLst>
              <a:ext uri="{FF2B5EF4-FFF2-40B4-BE49-F238E27FC236}">
                <a16:creationId xmlns:a16="http://schemas.microsoft.com/office/drawing/2014/main" id="{46C039CF-40FA-4CFB-90E0-1DBBC8161C04}"/>
              </a:ext>
            </a:extLst>
          </p:cNvPr>
          <p:cNvGrpSpPr>
            <a:grpSpLocks/>
          </p:cNvGrpSpPr>
          <p:nvPr/>
        </p:nvGrpSpPr>
        <p:grpSpPr bwMode="auto">
          <a:xfrm>
            <a:off x="0" y="0"/>
            <a:ext cx="9144000" cy="381000"/>
            <a:chOff x="0" y="0"/>
            <a:chExt cx="5760" cy="240"/>
          </a:xfrm>
        </p:grpSpPr>
        <p:sp>
          <p:nvSpPr>
            <p:cNvPr id="524292" name="Rectangle 4">
              <a:extLst>
                <a:ext uri="{FF2B5EF4-FFF2-40B4-BE49-F238E27FC236}">
                  <a16:creationId xmlns:a16="http://schemas.microsoft.com/office/drawing/2014/main" id="{3BC8C27B-D48C-4A76-A5FA-523A009A778E}"/>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524293" name="Rectangle 5">
              <a:extLst>
                <a:ext uri="{FF2B5EF4-FFF2-40B4-BE49-F238E27FC236}">
                  <a16:creationId xmlns:a16="http://schemas.microsoft.com/office/drawing/2014/main" id="{91B6FD44-0F4F-42EE-9209-D62C24ED3502}"/>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97DF8CD-EA98-4A13-ABE6-BFF9B55984CB}"/>
                  </a:ext>
                </a:extLst>
              </p14:cNvPr>
              <p14:cNvContentPartPr/>
              <p14:nvPr/>
            </p14:nvContentPartPr>
            <p14:xfrm>
              <a:off x="2199960" y="1156320"/>
              <a:ext cx="4839840" cy="205920"/>
            </p14:xfrm>
          </p:contentPart>
        </mc:Choice>
        <mc:Fallback>
          <p:pic>
            <p:nvPicPr>
              <p:cNvPr id="2" name="Ink 1">
                <a:extLst>
                  <a:ext uri="{FF2B5EF4-FFF2-40B4-BE49-F238E27FC236}">
                    <a16:creationId xmlns:a16="http://schemas.microsoft.com/office/drawing/2014/main" id="{A97DF8CD-EA98-4A13-ABE6-BFF9B55984CB}"/>
                  </a:ext>
                </a:extLst>
              </p:cNvPr>
              <p:cNvPicPr/>
              <p:nvPr/>
            </p:nvPicPr>
            <p:blipFill>
              <a:blip r:embed="rId4"/>
              <a:stretch>
                <a:fillRect/>
              </a:stretch>
            </p:blipFill>
            <p:spPr>
              <a:xfrm>
                <a:off x="2190600" y="1146960"/>
                <a:ext cx="4858560" cy="22464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7" name="Text Box 3">
            <a:extLst>
              <a:ext uri="{FF2B5EF4-FFF2-40B4-BE49-F238E27FC236}">
                <a16:creationId xmlns:a16="http://schemas.microsoft.com/office/drawing/2014/main" id="{82CB1132-B351-40E3-B217-B42A57A91974}"/>
              </a:ext>
            </a:extLst>
          </p:cNvPr>
          <p:cNvSpPr txBox="1">
            <a:spLocks noChangeArrowheads="1"/>
          </p:cNvSpPr>
          <p:nvPr/>
        </p:nvSpPr>
        <p:spPr bwMode="auto">
          <a:xfrm>
            <a:off x="0" y="547688"/>
            <a:ext cx="9144000" cy="4175125"/>
          </a:xfrm>
          <a:prstGeom prst="rect">
            <a:avLst/>
          </a:prstGeom>
          <a:solidFill>
            <a:srgbClr val="1763A1">
              <a:alpha val="66000"/>
            </a:srgbClr>
          </a:solidFill>
          <a:ln w="12700" cap="sq">
            <a:noFill/>
            <a:miter lim="800000"/>
            <a:headEnd type="none" w="sm" len="sm"/>
            <a:tailEnd type="none" w="sm" len="sm"/>
          </a:ln>
          <a:effectLst/>
        </p:spPr>
        <p:txBody>
          <a:bodyPr>
            <a:spAutoFit/>
          </a:bodyPr>
          <a:lstStyle>
            <a:lvl1pPr marL="457200" indent="-457200">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371600" indent="-4572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lgn="ctr">
              <a:spcBef>
                <a:spcPct val="0"/>
              </a:spcBef>
              <a:buClrTx/>
              <a:buSzTx/>
              <a:buFontTx/>
              <a:buNone/>
            </a:pPr>
            <a:r>
              <a:rPr lang="en-US" altLang="ro-RO" sz="2800">
                <a:solidFill>
                  <a:srgbClr val="FFFF00"/>
                </a:solidFill>
                <a:latin typeface="Times New Roman" panose="02020603050405020304" pitchFamily="18" charset="0"/>
              </a:rPr>
              <a:t>II. Cuantizarea imaginilor color (2)</a:t>
            </a:r>
          </a:p>
          <a:p>
            <a:pPr algn="ctr">
              <a:spcBef>
                <a:spcPct val="0"/>
              </a:spcBef>
              <a:buClrTx/>
              <a:buSzTx/>
              <a:buFontTx/>
              <a:buNone/>
            </a:pPr>
            <a:endParaRPr lang="en-US" altLang="ro-RO" sz="2800">
              <a:latin typeface="Times New Roman" panose="02020603050405020304" pitchFamily="18" charset="0"/>
            </a:endParaRPr>
          </a:p>
          <a:p>
            <a:pPr>
              <a:spcBef>
                <a:spcPct val="0"/>
              </a:spcBef>
              <a:buClrTx/>
              <a:buSzTx/>
              <a:buFontTx/>
              <a:buChar char="•"/>
            </a:pPr>
            <a:r>
              <a:rPr lang="it-IT" altLang="ro-RO" sz="2400" b="1">
                <a:solidFill>
                  <a:srgbClr val="FFFF00"/>
                </a:solidFill>
                <a:latin typeface="Times New Roman" panose="02020603050405020304" pitchFamily="18" charset="0"/>
              </a:rPr>
              <a:t>Cuantizarea uniforma a spatiului culorilor primare, RGB:</a:t>
            </a:r>
          </a:p>
          <a:p>
            <a:pPr>
              <a:spcBef>
                <a:spcPct val="0"/>
              </a:spcBef>
              <a:buClrTx/>
              <a:buSzTx/>
              <a:buFontTx/>
              <a:buNone/>
            </a:pPr>
            <a:endParaRPr lang="it-IT" altLang="ro-RO" sz="2400" b="1">
              <a:latin typeface="Times New Roman" panose="02020603050405020304" pitchFamily="18" charset="0"/>
            </a:endParaRPr>
          </a:p>
          <a:p>
            <a:pPr lvl="2">
              <a:spcBef>
                <a:spcPct val="0"/>
              </a:spcBef>
              <a:buClrTx/>
              <a:buSzTx/>
              <a:buFontTx/>
              <a:buChar char="•"/>
            </a:pPr>
            <a:endParaRPr lang="it-IT" altLang="ro-RO" sz="2000">
              <a:latin typeface="Times New Roman" panose="02020603050405020304" pitchFamily="18" charset="0"/>
              <a:cs typeface="Times New Roman" panose="02020603050405020304" pitchFamily="18" charset="0"/>
            </a:endParaRPr>
          </a:p>
          <a:p>
            <a:pPr lvl="2">
              <a:spcBef>
                <a:spcPct val="0"/>
              </a:spcBef>
              <a:buClrTx/>
              <a:buSzTx/>
              <a:buFontTx/>
              <a:buChar char="•"/>
            </a:pPr>
            <a:endParaRPr lang="it-IT" altLang="ro-RO" sz="2000">
              <a:latin typeface="Times New Roman" panose="02020603050405020304" pitchFamily="18" charset="0"/>
              <a:cs typeface="Times New Roman" panose="02020603050405020304" pitchFamily="18" charset="0"/>
            </a:endParaRPr>
          </a:p>
          <a:p>
            <a:pPr lvl="2">
              <a:spcBef>
                <a:spcPct val="0"/>
              </a:spcBef>
              <a:buClrTx/>
              <a:buSzTx/>
              <a:buFontTx/>
              <a:buChar char="•"/>
            </a:pPr>
            <a:endParaRPr lang="it-IT" altLang="ro-RO" sz="2000">
              <a:latin typeface="Times New Roman" panose="02020603050405020304" pitchFamily="18" charset="0"/>
              <a:cs typeface="Times New Roman" panose="02020603050405020304" pitchFamily="18" charset="0"/>
            </a:endParaRPr>
          </a:p>
          <a:p>
            <a:pPr lvl="2">
              <a:spcBef>
                <a:spcPct val="0"/>
              </a:spcBef>
              <a:buClrTx/>
              <a:buSzTx/>
              <a:buFontTx/>
              <a:buChar char="•"/>
            </a:pPr>
            <a:endParaRPr lang="it-IT" altLang="ro-RO" sz="2000">
              <a:latin typeface="Times New Roman" panose="02020603050405020304" pitchFamily="18" charset="0"/>
              <a:cs typeface="Times New Roman" panose="02020603050405020304" pitchFamily="18" charset="0"/>
            </a:endParaRPr>
          </a:p>
          <a:p>
            <a:pPr lvl="2">
              <a:spcBef>
                <a:spcPct val="0"/>
              </a:spcBef>
              <a:buClrTx/>
              <a:buSzTx/>
              <a:buFontTx/>
              <a:buChar char="•"/>
            </a:pPr>
            <a:endParaRPr lang="it-IT" altLang="ro-RO" sz="2000">
              <a:latin typeface="Times New Roman" panose="02020603050405020304" pitchFamily="18" charset="0"/>
              <a:cs typeface="Times New Roman" panose="02020603050405020304" pitchFamily="18" charset="0"/>
            </a:endParaRPr>
          </a:p>
          <a:p>
            <a:pPr lvl="2">
              <a:spcBef>
                <a:spcPct val="0"/>
              </a:spcBef>
              <a:buClrTx/>
              <a:buSzTx/>
              <a:buFontTx/>
              <a:buChar char="•"/>
            </a:pPr>
            <a:endParaRPr lang="it-IT" altLang="ro-RO" sz="2000">
              <a:latin typeface="Times New Roman" panose="02020603050405020304" pitchFamily="18" charset="0"/>
              <a:cs typeface="Times New Roman" panose="02020603050405020304" pitchFamily="18" charset="0"/>
            </a:endParaRPr>
          </a:p>
          <a:p>
            <a:pPr lvl="2">
              <a:spcBef>
                <a:spcPct val="0"/>
              </a:spcBef>
              <a:buClrTx/>
              <a:buSzTx/>
              <a:buFontTx/>
              <a:buChar char="•"/>
            </a:pPr>
            <a:endParaRPr lang="it-IT" altLang="ro-RO" sz="2000">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400" b="1">
              <a:latin typeface="Times New Roman" panose="02020603050405020304" pitchFamily="18" charset="0"/>
              <a:cs typeface="Times New Roman" panose="02020603050405020304" pitchFamily="18" charset="0"/>
            </a:endParaRPr>
          </a:p>
        </p:txBody>
      </p:sp>
      <p:sp>
        <p:nvSpPr>
          <p:cNvPr id="526339" name="Text Box 10">
            <a:extLst>
              <a:ext uri="{FF2B5EF4-FFF2-40B4-BE49-F238E27FC236}">
                <a16:creationId xmlns:a16="http://schemas.microsoft.com/office/drawing/2014/main" id="{4A60480A-BDAF-42C6-B55A-70D8E70805EC}"/>
              </a:ext>
            </a:extLst>
          </p:cNvPr>
          <p:cNvSpPr txBox="1">
            <a:spLocks noChangeArrowheads="1"/>
          </p:cNvSpPr>
          <p:nvPr/>
        </p:nvSpPr>
        <p:spPr bwMode="auto">
          <a:xfrm>
            <a:off x="7239000" y="48768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spcBef>
                <a:spcPct val="50000"/>
              </a:spcBef>
              <a:buClrTx/>
              <a:buSzTx/>
              <a:buFontTx/>
              <a:buNone/>
            </a:pPr>
            <a:endParaRPr kumimoji="0" lang="de-AT" altLang="ro-RO" sz="2400">
              <a:latin typeface="Times New Roman" panose="02020603050405020304" pitchFamily="18" charset="0"/>
            </a:endParaRPr>
          </a:p>
        </p:txBody>
      </p:sp>
      <p:pic>
        <p:nvPicPr>
          <p:cNvPr id="526340" name="Picture 21" descr="rgb">
            <a:extLst>
              <a:ext uri="{FF2B5EF4-FFF2-40B4-BE49-F238E27FC236}">
                <a16:creationId xmlns:a16="http://schemas.microsoft.com/office/drawing/2014/main" id="{D57CB00C-78C2-4B75-92D4-ED5068D37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981200"/>
            <a:ext cx="49530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6341" name="Group 5">
            <a:extLst>
              <a:ext uri="{FF2B5EF4-FFF2-40B4-BE49-F238E27FC236}">
                <a16:creationId xmlns:a16="http://schemas.microsoft.com/office/drawing/2014/main" id="{D2BCDECE-AA01-4472-AFB8-D4A67725E691}"/>
              </a:ext>
            </a:extLst>
          </p:cNvPr>
          <p:cNvGrpSpPr>
            <a:grpSpLocks/>
          </p:cNvGrpSpPr>
          <p:nvPr/>
        </p:nvGrpSpPr>
        <p:grpSpPr bwMode="auto">
          <a:xfrm>
            <a:off x="0" y="0"/>
            <a:ext cx="9144000" cy="381000"/>
            <a:chOff x="0" y="0"/>
            <a:chExt cx="5760" cy="240"/>
          </a:xfrm>
        </p:grpSpPr>
        <p:sp>
          <p:nvSpPr>
            <p:cNvPr id="526342" name="Rectangle 6">
              <a:extLst>
                <a:ext uri="{FF2B5EF4-FFF2-40B4-BE49-F238E27FC236}">
                  <a16:creationId xmlns:a16="http://schemas.microsoft.com/office/drawing/2014/main" id="{F0E16074-4D66-4C56-BFF1-CD9A7950B497}"/>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526343" name="Rectangle 7">
              <a:extLst>
                <a:ext uri="{FF2B5EF4-FFF2-40B4-BE49-F238E27FC236}">
                  <a16:creationId xmlns:a16="http://schemas.microsoft.com/office/drawing/2014/main" id="{E5FC1898-9DBA-440B-82B2-866E7D624CB9}"/>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89009C8-B0FD-4C95-967B-034A1CD55877}"/>
                  </a:ext>
                </a:extLst>
              </p14:cNvPr>
              <p14:cNvContentPartPr/>
              <p14:nvPr/>
            </p14:nvContentPartPr>
            <p14:xfrm>
              <a:off x="23040" y="956520"/>
              <a:ext cx="9133560" cy="5837040"/>
            </p14:xfrm>
          </p:contentPart>
        </mc:Choice>
        <mc:Fallback>
          <p:pic>
            <p:nvPicPr>
              <p:cNvPr id="2" name="Ink 1">
                <a:extLst>
                  <a:ext uri="{FF2B5EF4-FFF2-40B4-BE49-F238E27FC236}">
                    <a16:creationId xmlns:a16="http://schemas.microsoft.com/office/drawing/2014/main" id="{C89009C8-B0FD-4C95-967B-034A1CD55877}"/>
                  </a:ext>
                </a:extLst>
              </p:cNvPr>
              <p:cNvPicPr/>
              <p:nvPr/>
            </p:nvPicPr>
            <p:blipFill>
              <a:blip r:embed="rId5"/>
              <a:stretch>
                <a:fillRect/>
              </a:stretch>
            </p:blipFill>
            <p:spPr>
              <a:xfrm>
                <a:off x="13680" y="947160"/>
                <a:ext cx="9152280" cy="585576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7" name="Text Box 3">
            <a:extLst>
              <a:ext uri="{FF2B5EF4-FFF2-40B4-BE49-F238E27FC236}">
                <a16:creationId xmlns:a16="http://schemas.microsoft.com/office/drawing/2014/main" id="{C5B1C22F-80A7-4F24-B5D2-CE9F84BA912F}"/>
              </a:ext>
            </a:extLst>
          </p:cNvPr>
          <p:cNvSpPr txBox="1">
            <a:spLocks noChangeArrowheads="1"/>
          </p:cNvSpPr>
          <p:nvPr/>
        </p:nvSpPr>
        <p:spPr bwMode="auto">
          <a:xfrm>
            <a:off x="0" y="547688"/>
            <a:ext cx="9144000" cy="4175125"/>
          </a:xfrm>
          <a:prstGeom prst="rect">
            <a:avLst/>
          </a:prstGeom>
          <a:solidFill>
            <a:srgbClr val="1763A1">
              <a:alpha val="66000"/>
            </a:srgbClr>
          </a:solidFill>
          <a:ln w="12700" cap="sq">
            <a:noFill/>
            <a:miter lim="800000"/>
            <a:headEnd type="none" w="sm" len="sm"/>
            <a:tailEnd type="none" w="sm" len="sm"/>
          </a:ln>
          <a:effectLst/>
        </p:spPr>
        <p:txBody>
          <a:bodyPr>
            <a:spAutoFit/>
          </a:bodyPr>
          <a:lstStyle>
            <a:lvl1pPr marL="457200" indent="-457200">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371600" indent="-4572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lgn="ctr">
              <a:spcBef>
                <a:spcPct val="0"/>
              </a:spcBef>
              <a:buClrTx/>
              <a:buSzTx/>
              <a:buFontTx/>
              <a:buNone/>
            </a:pPr>
            <a:r>
              <a:rPr lang="en-US" altLang="ro-RO" sz="2800">
                <a:solidFill>
                  <a:srgbClr val="FFFF00"/>
                </a:solidFill>
                <a:latin typeface="Times New Roman" panose="02020603050405020304" pitchFamily="18" charset="0"/>
              </a:rPr>
              <a:t>II. Cuantizarea imaginilor color (3)</a:t>
            </a:r>
          </a:p>
          <a:p>
            <a:pPr algn="ctr">
              <a:spcBef>
                <a:spcPct val="0"/>
              </a:spcBef>
              <a:buClrTx/>
              <a:buSzTx/>
              <a:buFontTx/>
              <a:buNone/>
            </a:pPr>
            <a:endParaRPr lang="en-US" altLang="ro-RO" sz="2800">
              <a:latin typeface="Times New Roman" panose="02020603050405020304" pitchFamily="18" charset="0"/>
            </a:endParaRPr>
          </a:p>
          <a:p>
            <a:pPr>
              <a:spcBef>
                <a:spcPct val="0"/>
              </a:spcBef>
              <a:buClrTx/>
              <a:buSzTx/>
              <a:buFontTx/>
              <a:buChar char="•"/>
            </a:pPr>
            <a:r>
              <a:rPr lang="it-IT" altLang="ro-RO" sz="2400" b="1">
                <a:latin typeface="Times New Roman" panose="02020603050405020304" pitchFamily="18" charset="0"/>
              </a:rPr>
              <a:t>Cuantizarea vectoriala (VQ) a spatiului culorilor primare, RGB:</a:t>
            </a:r>
          </a:p>
          <a:p>
            <a:pPr>
              <a:spcBef>
                <a:spcPct val="0"/>
              </a:spcBef>
              <a:buClrTx/>
              <a:buSzTx/>
              <a:buFontTx/>
              <a:buNone/>
            </a:pPr>
            <a:endParaRPr lang="it-IT" altLang="ro-RO" sz="2400" b="1">
              <a:latin typeface="Times New Roman" panose="02020603050405020304" pitchFamily="18" charset="0"/>
            </a:endParaRPr>
          </a:p>
          <a:p>
            <a:pPr lvl="2">
              <a:spcBef>
                <a:spcPct val="0"/>
              </a:spcBef>
              <a:buClrTx/>
              <a:buSzTx/>
              <a:buFontTx/>
              <a:buChar char="•"/>
            </a:pPr>
            <a:r>
              <a:rPr lang="it-IT" altLang="ro-RO" sz="2000">
                <a:latin typeface="Times New Roman" panose="02020603050405020304" pitchFamily="18" charset="0"/>
                <a:cs typeface="Times New Roman" panose="02020603050405020304" pitchFamily="18" charset="0"/>
              </a:rPr>
              <a:t>Diferite variante – toate bazate pe algoritmul Linde-Boze-Gray (LBG)</a:t>
            </a:r>
          </a:p>
          <a:p>
            <a:pPr lvl="2">
              <a:spcBef>
                <a:spcPct val="0"/>
              </a:spcBef>
              <a:buClrTx/>
              <a:buSzTx/>
              <a:buFontTx/>
              <a:buChar char="•"/>
            </a:pPr>
            <a:r>
              <a:rPr lang="it-IT" altLang="ro-RO" sz="2000">
                <a:latin typeface="Times New Roman" panose="02020603050405020304" pitchFamily="18" charset="0"/>
                <a:cs typeface="Times New Roman" panose="02020603050405020304" pitchFamily="18" charset="0"/>
              </a:rPr>
              <a:t>Principiu: </a:t>
            </a:r>
            <a:r>
              <a:rPr lang="it-IT" altLang="ro-RO" sz="2000" b="1">
                <a:solidFill>
                  <a:srgbClr val="FFFF00"/>
                </a:solidFill>
                <a:latin typeface="Times New Roman" panose="02020603050405020304" pitchFamily="18" charset="0"/>
                <a:cs typeface="Times New Roman" panose="02020603050405020304" pitchFamily="18" charset="0"/>
              </a:rPr>
              <a:t>“gruparea” culorilor similare</a:t>
            </a:r>
            <a:r>
              <a:rPr lang="it-IT" altLang="ro-RO" sz="2000">
                <a:latin typeface="Times New Roman" panose="02020603050405020304" pitchFamily="18" charset="0"/>
                <a:cs typeface="Times New Roman" panose="02020603050405020304" pitchFamily="18" charset="0"/>
              </a:rPr>
              <a:t> (</a:t>
            </a:r>
            <a:r>
              <a:rPr lang="it-IT" altLang="ro-RO" sz="2000">
                <a:latin typeface="Times New Roman" panose="02020603050405020304" pitchFamily="18" charset="0"/>
                <a:cs typeface="Times New Roman" panose="02020603050405020304" pitchFamily="18" charset="0"/>
                <a:sym typeface="Wingdings" panose="05000000000000000000" pitchFamily="2" charset="2"/>
              </a:rPr>
              <a:t> punctele de culoare </a:t>
            </a:r>
            <a:r>
              <a:rPr lang="it-IT" altLang="ro-RO" sz="2000">
                <a:latin typeface="Times New Roman" panose="02020603050405020304" pitchFamily="18" charset="0"/>
                <a:cs typeface="Times New Roman" panose="02020603050405020304" pitchFamily="18" charset="0"/>
              </a:rPr>
              <a:t>= vectori; grupeaza impreuna punctele apropiate in spatiul RGB); </a:t>
            </a:r>
          </a:p>
          <a:p>
            <a:pPr lvl="2">
              <a:spcBef>
                <a:spcPct val="0"/>
              </a:spcBef>
              <a:buClrTx/>
              <a:buSzTx/>
              <a:buFontTx/>
              <a:buChar char="•"/>
            </a:pPr>
            <a:r>
              <a:rPr lang="it-IT" altLang="ro-RO" sz="2000" b="1">
                <a:solidFill>
                  <a:srgbClr val="FFFF00"/>
                </a:solidFill>
                <a:latin typeface="Times New Roman" panose="02020603050405020304" pitchFamily="18" charset="0"/>
                <a:cs typeface="Times New Roman" panose="02020603050405020304" pitchFamily="18" charset="0"/>
              </a:rPr>
              <a:t>Centrele grupurilor</a:t>
            </a:r>
            <a:r>
              <a:rPr lang="it-IT" altLang="ro-RO" sz="2000">
                <a:latin typeface="Times New Roman" panose="02020603050405020304" pitchFamily="18" charset="0"/>
                <a:cs typeface="Times New Roman" panose="02020603050405020304" pitchFamily="18" charset="0"/>
              </a:rPr>
              <a:t> = valorile la care se “cuantizeaza” culorile pixelilor din imagine (fiecare culoare de pixel din imagine se inlocuieste cu centrul cel mai apropiat de ea)</a:t>
            </a:r>
          </a:p>
          <a:p>
            <a:pPr lvl="2">
              <a:spcBef>
                <a:spcPct val="0"/>
              </a:spcBef>
              <a:buClrTx/>
              <a:buSzTx/>
              <a:buFontTx/>
              <a:buNone/>
            </a:pPr>
            <a:endParaRPr lang="it-IT" altLang="ro-RO" sz="2000" b="1">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400" b="1">
              <a:latin typeface="Times New Roman" panose="02020603050405020304" pitchFamily="18" charset="0"/>
              <a:cs typeface="Times New Roman" panose="02020603050405020304" pitchFamily="18" charset="0"/>
            </a:endParaRPr>
          </a:p>
        </p:txBody>
      </p:sp>
      <p:sp>
        <p:nvSpPr>
          <p:cNvPr id="528387" name="Text Box 10">
            <a:extLst>
              <a:ext uri="{FF2B5EF4-FFF2-40B4-BE49-F238E27FC236}">
                <a16:creationId xmlns:a16="http://schemas.microsoft.com/office/drawing/2014/main" id="{D28CA91D-98A2-4CB0-9FC2-0205D2E6606E}"/>
              </a:ext>
            </a:extLst>
          </p:cNvPr>
          <p:cNvSpPr txBox="1">
            <a:spLocks noChangeArrowheads="1"/>
          </p:cNvSpPr>
          <p:nvPr/>
        </p:nvSpPr>
        <p:spPr bwMode="auto">
          <a:xfrm>
            <a:off x="7239000" y="48768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spcBef>
                <a:spcPct val="50000"/>
              </a:spcBef>
              <a:buClrTx/>
              <a:buSzTx/>
              <a:buFontTx/>
              <a:buNone/>
            </a:pPr>
            <a:endParaRPr kumimoji="0" lang="de-AT" altLang="ro-RO" sz="2400">
              <a:latin typeface="Times New Roman" panose="02020603050405020304" pitchFamily="18" charset="0"/>
            </a:endParaRPr>
          </a:p>
        </p:txBody>
      </p:sp>
      <p:grpSp>
        <p:nvGrpSpPr>
          <p:cNvPr id="528388" name="Group 17">
            <a:extLst>
              <a:ext uri="{FF2B5EF4-FFF2-40B4-BE49-F238E27FC236}">
                <a16:creationId xmlns:a16="http://schemas.microsoft.com/office/drawing/2014/main" id="{BF4E504B-883B-4994-94ED-0A2767FF680C}"/>
              </a:ext>
            </a:extLst>
          </p:cNvPr>
          <p:cNvGrpSpPr>
            <a:grpSpLocks/>
          </p:cNvGrpSpPr>
          <p:nvPr/>
        </p:nvGrpSpPr>
        <p:grpSpPr bwMode="auto">
          <a:xfrm>
            <a:off x="5486400" y="3733800"/>
            <a:ext cx="3238500" cy="2909888"/>
            <a:chOff x="1968" y="2304"/>
            <a:chExt cx="1800" cy="1785"/>
          </a:xfrm>
        </p:grpSpPr>
        <p:pic>
          <p:nvPicPr>
            <p:cNvPr id="528389" name="Picture 9" descr="300px-Rosa_Gold_Glow_2_small_noblue_color_space">
              <a:extLst>
                <a:ext uri="{FF2B5EF4-FFF2-40B4-BE49-F238E27FC236}">
                  <a16:creationId xmlns:a16="http://schemas.microsoft.com/office/drawing/2014/main" id="{4E5D8CD6-8E86-4B6F-A250-B41B3A05F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 y="2304"/>
              <a:ext cx="1800" cy="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8390" name="Rectangle 11">
              <a:extLst>
                <a:ext uri="{FF2B5EF4-FFF2-40B4-BE49-F238E27FC236}">
                  <a16:creationId xmlns:a16="http://schemas.microsoft.com/office/drawing/2014/main" id="{70FAF7EB-497F-4F36-9510-C45763DCFAEA}"/>
                </a:ext>
              </a:extLst>
            </p:cNvPr>
            <p:cNvSpPr>
              <a:spLocks noChangeArrowheads="1"/>
            </p:cNvSpPr>
            <p:nvPr/>
          </p:nvSpPr>
          <p:spPr bwMode="auto">
            <a:xfrm>
              <a:off x="1980" y="2880"/>
              <a:ext cx="96" cy="480"/>
            </a:xfrm>
            <a:prstGeom prst="rect">
              <a:avLst/>
            </a:prstGeom>
            <a:solidFill>
              <a:schemeClr val="tx1"/>
            </a:solidFill>
            <a:ln w="12700" cap="sq">
              <a:solidFill>
                <a:schemeClr val="tx1"/>
              </a:solidFill>
              <a:miter lim="800000"/>
              <a:headEnd type="none" w="sm" len="sm"/>
              <a:tailEnd type="none" w="sm" len="sm"/>
            </a:ln>
          </p:spPr>
          <p:txBody>
            <a:bodyPr wrap="none" anchor="ct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9pPr>
            </a:lstStyle>
            <a:p>
              <a:pPr>
                <a:spcBef>
                  <a:spcPct val="0"/>
                </a:spcBef>
                <a:buClrTx/>
                <a:buSzTx/>
                <a:buFontTx/>
                <a:buNone/>
              </a:pPr>
              <a:endParaRPr kumimoji="0" lang="ro-RO" altLang="ro-RO" sz="2400">
                <a:latin typeface="Times New Roman" panose="02020603050405020304" pitchFamily="18" charset="0"/>
              </a:endParaRPr>
            </a:p>
          </p:txBody>
        </p:sp>
        <p:sp>
          <p:nvSpPr>
            <p:cNvPr id="528391" name="Rectangle 12">
              <a:extLst>
                <a:ext uri="{FF2B5EF4-FFF2-40B4-BE49-F238E27FC236}">
                  <a16:creationId xmlns:a16="http://schemas.microsoft.com/office/drawing/2014/main" id="{84BB60B9-78B0-4116-AFB0-A685640033FF}"/>
                </a:ext>
              </a:extLst>
            </p:cNvPr>
            <p:cNvSpPr>
              <a:spLocks noChangeArrowheads="1"/>
            </p:cNvSpPr>
            <p:nvPr/>
          </p:nvSpPr>
          <p:spPr bwMode="auto">
            <a:xfrm rot="-5400000">
              <a:off x="2928" y="3774"/>
              <a:ext cx="96" cy="480"/>
            </a:xfrm>
            <a:prstGeom prst="rect">
              <a:avLst/>
            </a:prstGeom>
            <a:solidFill>
              <a:schemeClr val="tx1"/>
            </a:solidFill>
            <a:ln w="12700" cap="sq">
              <a:solidFill>
                <a:schemeClr val="tx1"/>
              </a:solidFill>
              <a:miter lim="800000"/>
              <a:headEnd type="none" w="sm" len="sm"/>
              <a:tailEnd type="none" w="sm" len="sm"/>
            </a:ln>
          </p:spPr>
          <p:txBody>
            <a:bodyPr vert="eaVert" wrap="none" anchor="ct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C0C0C0"/>
                    </a:outerShdw>
                  </a:effectLst>
                  <a:latin typeface="Tahoma" panose="020B0604030504040204" pitchFamily="34" charset="0"/>
                </a:defRPr>
              </a:lvl9pPr>
            </a:lstStyle>
            <a:p>
              <a:pPr>
                <a:spcBef>
                  <a:spcPct val="0"/>
                </a:spcBef>
                <a:buClrTx/>
                <a:buSzTx/>
                <a:buFontTx/>
                <a:buNone/>
              </a:pPr>
              <a:endParaRPr kumimoji="0" lang="ro-RO" altLang="ro-RO" sz="2400">
                <a:latin typeface="Times New Roman" panose="02020603050405020304" pitchFamily="18" charset="0"/>
              </a:endParaRPr>
            </a:p>
          </p:txBody>
        </p:sp>
        <p:sp>
          <p:nvSpPr>
            <p:cNvPr id="528392" name="Text Box 14">
              <a:extLst>
                <a:ext uri="{FF2B5EF4-FFF2-40B4-BE49-F238E27FC236}">
                  <a16:creationId xmlns:a16="http://schemas.microsoft.com/office/drawing/2014/main" id="{5E56D3CD-1590-4EA7-958A-DC8DD8E29027}"/>
                </a:ext>
              </a:extLst>
            </p:cNvPr>
            <p:cNvSpPr txBox="1">
              <a:spLocks noChangeArrowheads="1"/>
            </p:cNvSpPr>
            <p:nvPr/>
          </p:nvSpPr>
          <p:spPr bwMode="auto">
            <a:xfrm>
              <a:off x="3446" y="3864"/>
              <a:ext cx="18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spcBef>
                  <a:spcPct val="0"/>
                </a:spcBef>
                <a:buClrTx/>
                <a:buSzTx/>
                <a:buFontTx/>
                <a:buNone/>
              </a:pPr>
              <a:r>
                <a:rPr kumimoji="0" lang="en-US" altLang="ro-RO" sz="1800">
                  <a:solidFill>
                    <a:srgbClr val="000000"/>
                  </a:solidFill>
                  <a:effectLst>
                    <a:outerShdw blurRad="38100" dist="38100" dir="2700000" algn="tl">
                      <a:srgbClr val="FFFFFF"/>
                    </a:outerShdw>
                  </a:effectLst>
                  <a:latin typeface="Times New Roman" panose="02020603050405020304" pitchFamily="18" charset="0"/>
                </a:rPr>
                <a:t>R</a:t>
              </a:r>
              <a:endParaRPr kumimoji="0" lang="de-AT" altLang="ro-RO" sz="1800">
                <a:solidFill>
                  <a:srgbClr val="000000"/>
                </a:solidFill>
                <a:effectLst>
                  <a:outerShdw blurRad="38100" dist="38100" dir="2700000" algn="tl">
                    <a:srgbClr val="FFFFFF"/>
                  </a:outerShdw>
                </a:effectLst>
                <a:latin typeface="Times New Roman" panose="02020603050405020304" pitchFamily="18" charset="0"/>
              </a:endParaRPr>
            </a:p>
          </p:txBody>
        </p:sp>
        <p:sp>
          <p:nvSpPr>
            <p:cNvPr id="528393" name="Text Box 15">
              <a:extLst>
                <a:ext uri="{FF2B5EF4-FFF2-40B4-BE49-F238E27FC236}">
                  <a16:creationId xmlns:a16="http://schemas.microsoft.com/office/drawing/2014/main" id="{BBDF5566-B521-45DA-B4E0-EC10F928DF0E}"/>
                </a:ext>
              </a:extLst>
            </p:cNvPr>
            <p:cNvSpPr txBox="1">
              <a:spLocks noChangeArrowheads="1"/>
            </p:cNvSpPr>
            <p:nvPr/>
          </p:nvSpPr>
          <p:spPr bwMode="auto">
            <a:xfrm>
              <a:off x="1968" y="2448"/>
              <a:ext cx="194"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spcBef>
                  <a:spcPct val="0"/>
                </a:spcBef>
                <a:buClrTx/>
                <a:buSzTx/>
                <a:buFontTx/>
                <a:buNone/>
              </a:pPr>
              <a:r>
                <a:rPr kumimoji="0" lang="en-US" altLang="ro-RO" sz="1800">
                  <a:solidFill>
                    <a:srgbClr val="000000"/>
                  </a:solidFill>
                  <a:effectLst>
                    <a:outerShdw blurRad="38100" dist="38100" dir="2700000" algn="tl">
                      <a:srgbClr val="FFFFFF"/>
                    </a:outerShdw>
                  </a:effectLst>
                  <a:latin typeface="Times New Roman" panose="02020603050405020304" pitchFamily="18" charset="0"/>
                </a:rPr>
                <a:t>G</a:t>
              </a:r>
              <a:endParaRPr kumimoji="0" lang="de-AT" altLang="ro-RO" sz="1800">
                <a:solidFill>
                  <a:srgbClr val="000000"/>
                </a:solidFill>
                <a:effectLst>
                  <a:outerShdw blurRad="38100" dist="38100" dir="2700000" algn="tl">
                    <a:srgbClr val="FFFFFF"/>
                  </a:outerShdw>
                </a:effectLst>
                <a:latin typeface="Times New Roman" panose="02020603050405020304" pitchFamily="18" charset="0"/>
              </a:endParaRPr>
            </a:p>
          </p:txBody>
        </p:sp>
      </p:grpSp>
      <p:grpSp>
        <p:nvGrpSpPr>
          <p:cNvPr id="528394" name="Group 18">
            <a:extLst>
              <a:ext uri="{FF2B5EF4-FFF2-40B4-BE49-F238E27FC236}">
                <a16:creationId xmlns:a16="http://schemas.microsoft.com/office/drawing/2014/main" id="{1B73D058-E656-426A-AFB6-9A3B2F40F56D}"/>
              </a:ext>
            </a:extLst>
          </p:cNvPr>
          <p:cNvGrpSpPr>
            <a:grpSpLocks/>
          </p:cNvGrpSpPr>
          <p:nvPr/>
        </p:nvGrpSpPr>
        <p:grpSpPr bwMode="auto">
          <a:xfrm>
            <a:off x="914400" y="4114800"/>
            <a:ext cx="4724400" cy="2424113"/>
            <a:chOff x="576" y="2592"/>
            <a:chExt cx="2976" cy="1527"/>
          </a:xfrm>
        </p:grpSpPr>
        <p:pic>
          <p:nvPicPr>
            <p:cNvPr id="528395" name="Picture 6" descr="Rosa_Gold_Glow_2_small_noblue">
              <a:extLst>
                <a:ext uri="{FF2B5EF4-FFF2-40B4-BE49-F238E27FC236}">
                  <a16:creationId xmlns:a16="http://schemas.microsoft.com/office/drawing/2014/main" id="{563C5073-C15F-4268-AC89-564DB6988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2592"/>
              <a:ext cx="1536" cy="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8396" name="Text Box 7">
              <a:extLst>
                <a:ext uri="{FF2B5EF4-FFF2-40B4-BE49-F238E27FC236}">
                  <a16:creationId xmlns:a16="http://schemas.microsoft.com/office/drawing/2014/main" id="{71C1E9F4-FD78-4856-84A5-DD12F8513943}"/>
                </a:ext>
              </a:extLst>
            </p:cNvPr>
            <p:cNvSpPr txBox="1">
              <a:spLocks noChangeArrowheads="1"/>
            </p:cNvSpPr>
            <p:nvPr/>
          </p:nvSpPr>
          <p:spPr bwMode="auto">
            <a:xfrm>
              <a:off x="768" y="3888"/>
              <a:ext cx="1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spcBef>
                  <a:spcPct val="0"/>
                </a:spcBef>
                <a:buClrTx/>
                <a:buSzTx/>
                <a:buFontTx/>
                <a:buNone/>
              </a:pPr>
              <a:r>
                <a:rPr kumimoji="0" lang="en-US" altLang="ro-RO" sz="1800">
                  <a:latin typeface="Times New Roman" panose="02020603050405020304" pitchFamily="18" charset="0"/>
                </a:rPr>
                <a:t>B=0 pt. toti pixelii</a:t>
              </a:r>
              <a:endParaRPr kumimoji="0" lang="de-AT" altLang="ro-RO" sz="1800">
                <a:latin typeface="Times New Roman" panose="02020603050405020304" pitchFamily="18" charset="0"/>
              </a:endParaRPr>
            </a:p>
          </p:txBody>
        </p:sp>
        <p:sp>
          <p:nvSpPr>
            <p:cNvPr id="472083" name="Text Box 19">
              <a:extLst>
                <a:ext uri="{FF2B5EF4-FFF2-40B4-BE49-F238E27FC236}">
                  <a16:creationId xmlns:a16="http://schemas.microsoft.com/office/drawing/2014/main" id="{7BCC48FC-0367-47EB-907A-BB316CF21BCB}"/>
                </a:ext>
              </a:extLst>
            </p:cNvPr>
            <p:cNvSpPr txBox="1">
              <a:spLocks noChangeArrowheads="1"/>
            </p:cNvSpPr>
            <p:nvPr/>
          </p:nvSpPr>
          <p:spPr bwMode="auto">
            <a:xfrm>
              <a:off x="2112" y="2880"/>
              <a:ext cx="1440" cy="577"/>
            </a:xfrm>
            <a:prstGeom prst="rect">
              <a:avLst/>
            </a:prstGeom>
            <a:noFill/>
            <a:ln w="12700" cap="sq">
              <a:noFill/>
              <a:miter lim="800000"/>
              <a:headEnd type="none" w="sm" len="sm"/>
              <a:tailEnd type="none" w="sm" len="sm"/>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ro-RO" sz="1800" b="1" i="1">
                  <a:solidFill>
                    <a:srgbClr val="000000"/>
                  </a:solidFill>
                  <a:effectLst>
                    <a:outerShdw blurRad="38100" dist="38100" dir="2700000" algn="tl">
                      <a:srgbClr val="FFFFFF"/>
                    </a:outerShdw>
                  </a:effectLst>
                </a:rPr>
                <a:t>Carte de cod VQ</a:t>
              </a:r>
            </a:p>
            <a:p>
              <a:pPr>
                <a:defRPr/>
              </a:pPr>
              <a:endParaRPr lang="en-US" altLang="ro-RO" sz="1800" b="1" i="1">
                <a:solidFill>
                  <a:srgbClr val="000000"/>
                </a:solidFill>
                <a:effectLst>
                  <a:outerShdw blurRad="38100" dist="38100" dir="2700000" algn="tl">
                    <a:srgbClr val="FFFFFF"/>
                  </a:outerShdw>
                </a:effectLst>
              </a:endParaRPr>
            </a:p>
            <a:p>
              <a:pPr>
                <a:defRPr/>
              </a:pPr>
              <a:r>
                <a:rPr lang="en-US" altLang="ro-RO" sz="1800" b="1" i="1">
                  <a:solidFill>
                    <a:srgbClr val="000000"/>
                  </a:solidFill>
                  <a:effectLst>
                    <a:outerShdw blurRad="38100" dist="38100" dir="2700000" algn="tl">
                      <a:srgbClr val="FFFFFF"/>
                    </a:outerShdw>
                  </a:effectLst>
                </a:rPr>
                <a:t>(diagrama Voronoi)</a:t>
              </a:r>
              <a:endParaRPr lang="de-AT" altLang="ro-RO" sz="1800" b="1" i="1">
                <a:solidFill>
                  <a:srgbClr val="000000"/>
                </a:solidFill>
                <a:effectLst>
                  <a:outerShdw blurRad="38100" dist="38100" dir="2700000" algn="tl">
                    <a:srgbClr val="FFFFFF"/>
                  </a:outerShdw>
                </a:effectLst>
              </a:endParaRPr>
            </a:p>
          </p:txBody>
        </p:sp>
        <p:sp>
          <p:nvSpPr>
            <p:cNvPr id="528398" name="AutoShape 18">
              <a:extLst>
                <a:ext uri="{FF2B5EF4-FFF2-40B4-BE49-F238E27FC236}">
                  <a16:creationId xmlns:a16="http://schemas.microsoft.com/office/drawing/2014/main" id="{06E24D57-57F8-4AD6-9A1B-1A774A9D8930}"/>
                </a:ext>
              </a:extLst>
            </p:cNvPr>
            <p:cNvSpPr>
              <a:spLocks noChangeArrowheads="1"/>
            </p:cNvSpPr>
            <p:nvPr/>
          </p:nvSpPr>
          <p:spPr bwMode="auto">
            <a:xfrm>
              <a:off x="2256" y="3072"/>
              <a:ext cx="1008" cy="192"/>
            </a:xfrm>
            <a:prstGeom prst="rightArrow">
              <a:avLst>
                <a:gd name="adj1" fmla="val 50000"/>
                <a:gd name="adj2" fmla="val 131250"/>
              </a:avLst>
            </a:prstGeom>
            <a:solidFill>
              <a:srgbClr val="FF9933"/>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spcBef>
                  <a:spcPct val="0"/>
                </a:spcBef>
                <a:buClrTx/>
                <a:buSzTx/>
                <a:buFontTx/>
                <a:buNone/>
              </a:pPr>
              <a:endParaRPr kumimoji="0" lang="ro-RO" altLang="ro-RO" sz="2400">
                <a:latin typeface="Times New Roman" panose="02020603050405020304" pitchFamily="18" charset="0"/>
              </a:endParaRPr>
            </a:p>
          </p:txBody>
        </p:sp>
      </p:grpSp>
      <p:grpSp>
        <p:nvGrpSpPr>
          <p:cNvPr id="528399" name="Group 15">
            <a:extLst>
              <a:ext uri="{FF2B5EF4-FFF2-40B4-BE49-F238E27FC236}">
                <a16:creationId xmlns:a16="http://schemas.microsoft.com/office/drawing/2014/main" id="{B5D44693-E6CA-4404-A437-A721C24E89B8}"/>
              </a:ext>
            </a:extLst>
          </p:cNvPr>
          <p:cNvGrpSpPr>
            <a:grpSpLocks/>
          </p:cNvGrpSpPr>
          <p:nvPr/>
        </p:nvGrpSpPr>
        <p:grpSpPr bwMode="auto">
          <a:xfrm>
            <a:off x="0" y="0"/>
            <a:ext cx="9144000" cy="381000"/>
            <a:chOff x="0" y="0"/>
            <a:chExt cx="5760" cy="240"/>
          </a:xfrm>
        </p:grpSpPr>
        <p:sp>
          <p:nvSpPr>
            <p:cNvPr id="528400" name="Rectangle 16">
              <a:extLst>
                <a:ext uri="{FF2B5EF4-FFF2-40B4-BE49-F238E27FC236}">
                  <a16:creationId xmlns:a16="http://schemas.microsoft.com/office/drawing/2014/main" id="{FC07B8FC-EBDD-4051-AED1-CA232D82B3EB}"/>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528401" name="Rectangle 17">
              <a:extLst>
                <a:ext uri="{FF2B5EF4-FFF2-40B4-BE49-F238E27FC236}">
                  <a16:creationId xmlns:a16="http://schemas.microsoft.com/office/drawing/2014/main" id="{DED9D1B6-C187-432E-802C-9592E315E0CF}"/>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5" name="Text Box 3">
            <a:extLst>
              <a:ext uri="{FF2B5EF4-FFF2-40B4-BE49-F238E27FC236}">
                <a16:creationId xmlns:a16="http://schemas.microsoft.com/office/drawing/2014/main" id="{B3423180-490B-4989-B666-4C9BD18B69EF}"/>
              </a:ext>
            </a:extLst>
          </p:cNvPr>
          <p:cNvSpPr txBox="1">
            <a:spLocks noChangeArrowheads="1"/>
          </p:cNvSpPr>
          <p:nvPr/>
        </p:nvSpPr>
        <p:spPr bwMode="auto">
          <a:xfrm>
            <a:off x="0" y="363538"/>
            <a:ext cx="9144000" cy="6553200"/>
          </a:xfrm>
          <a:prstGeom prst="rect">
            <a:avLst/>
          </a:prstGeom>
          <a:solidFill>
            <a:srgbClr val="1763A1">
              <a:alpha val="66000"/>
            </a:srgbClr>
          </a:solidFill>
          <a:ln w="12700" cap="sq">
            <a:noFill/>
            <a:miter lim="800000"/>
            <a:headEnd type="none" w="sm" len="sm"/>
            <a:tailEnd type="none" w="sm" len="sm"/>
          </a:ln>
          <a:effectLst/>
        </p:spPr>
        <p:txBody>
          <a:bodyPr>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kumimoji="1" lang="en-US" altLang="ro-RO" sz="2800">
                <a:solidFill>
                  <a:srgbClr val="FFFF00"/>
                </a:solidFill>
              </a:rPr>
              <a:t>II. Cuantizarea imaginilor color (4)</a:t>
            </a:r>
          </a:p>
          <a:p>
            <a:pPr algn="ctr">
              <a:defRPr/>
            </a:pPr>
            <a:endParaRPr kumimoji="1" lang="en-US" altLang="ro-RO" sz="2800">
              <a:effectLst>
                <a:outerShdw blurRad="38100" dist="38100" dir="2700000" algn="tl">
                  <a:srgbClr val="000000"/>
                </a:outerShdw>
              </a:effectLst>
            </a:endParaRPr>
          </a:p>
          <a:p>
            <a:pPr>
              <a:buFontTx/>
              <a:buChar char="•"/>
              <a:defRPr/>
            </a:pPr>
            <a:r>
              <a:rPr kumimoji="1" lang="it-IT" altLang="ro-RO" b="1">
                <a:solidFill>
                  <a:srgbClr val="FFFF00"/>
                </a:solidFill>
              </a:rPr>
              <a:t>Algoritmul de baza de cuantizare vectoriala (VQ):</a:t>
            </a:r>
          </a:p>
          <a:p>
            <a:pPr lvl="2">
              <a:buFontTx/>
              <a:buChar char="•"/>
              <a:defRPr/>
            </a:pPr>
            <a:r>
              <a:rPr kumimoji="1" lang="it-IT" altLang="ro-RO" sz="2000">
                <a:cs typeface="Times New Roman" panose="02020603050405020304" pitchFamily="18" charset="0"/>
              </a:rPr>
              <a:t>Fie: </a:t>
            </a:r>
            <a:r>
              <a:rPr kumimoji="1" lang="it-IT" altLang="ro-RO" sz="2000" i="1">
                <a:cs typeface="Times New Roman" panose="02020603050405020304" pitchFamily="18" charset="0"/>
              </a:rPr>
              <a:t>N</a:t>
            </a:r>
            <a:r>
              <a:rPr kumimoji="1" lang="it-IT" altLang="ro-RO" sz="2000">
                <a:cs typeface="Times New Roman" panose="02020603050405020304" pitchFamily="18" charset="0"/>
              </a:rPr>
              <a:t> – nr. de culori din imagine (set de imagini); </a:t>
            </a:r>
            <a:r>
              <a:rPr kumimoji="1" lang="it-IT" altLang="ro-RO" sz="2000" i="1">
                <a:cs typeface="Times New Roman" panose="02020603050405020304" pitchFamily="18" charset="0"/>
              </a:rPr>
              <a:t>M</a:t>
            </a:r>
            <a:r>
              <a:rPr kumimoji="1" lang="it-IT" altLang="ro-RO" sz="2000">
                <a:cs typeface="Times New Roman" panose="02020603050405020304" pitchFamily="18" charset="0"/>
              </a:rPr>
              <a:t> – nr. de culori dorite in urma cuantizarii (</a:t>
            </a:r>
            <a:r>
              <a:rPr kumimoji="1" lang="it-IT" altLang="ro-RO" sz="2000" i="1">
                <a:cs typeface="Times New Roman" panose="02020603050405020304" pitchFamily="18" charset="0"/>
              </a:rPr>
              <a:t>M</a:t>
            </a:r>
            <a:r>
              <a:rPr kumimoji="1" lang="it-IT" altLang="ro-RO" sz="2000">
                <a:cs typeface="Times New Roman" panose="02020603050405020304" pitchFamily="18" charset="0"/>
              </a:rPr>
              <a:t>&lt;&lt;</a:t>
            </a:r>
            <a:r>
              <a:rPr kumimoji="1" lang="it-IT" altLang="ro-RO" sz="2000" i="1">
                <a:cs typeface="Times New Roman" panose="02020603050405020304" pitchFamily="18" charset="0"/>
              </a:rPr>
              <a:t>N</a:t>
            </a:r>
            <a:r>
              <a:rPr kumimoji="1" lang="it-IT" altLang="ro-RO" sz="2000">
                <a:cs typeface="Times New Roman" panose="02020603050405020304" pitchFamily="18" charset="0"/>
              </a:rPr>
              <a:t>); O culoare = </a:t>
            </a:r>
            <a:r>
              <a:rPr kumimoji="1" lang="it-IT" altLang="ro-RO" sz="2000" b="1">
                <a:cs typeface="Times New Roman" panose="02020603050405020304" pitchFamily="18" charset="0"/>
              </a:rPr>
              <a:t>s</a:t>
            </a:r>
            <a:r>
              <a:rPr kumimoji="1" lang="it-IT" altLang="ro-RO" sz="2000" i="1" baseline="-25000">
                <a:cs typeface="Times New Roman" panose="02020603050405020304" pitchFamily="18" charset="0"/>
              </a:rPr>
              <a:t>i</a:t>
            </a:r>
            <a:r>
              <a:rPr kumimoji="1" lang="it-IT" altLang="ro-RO" sz="2000">
                <a:cs typeface="Times New Roman" panose="02020603050405020304" pitchFamily="18" charset="0"/>
              </a:rPr>
              <a:t>[3</a:t>
            </a:r>
            <a:r>
              <a:rPr kumimoji="1" lang="en-US" altLang="ro-RO" sz="2000">
                <a:cs typeface="Times New Roman" panose="02020603050405020304" pitchFamily="18" charset="0"/>
              </a:rPr>
              <a:t>×1</a:t>
            </a:r>
            <a:r>
              <a:rPr kumimoji="1" lang="it-IT" altLang="ro-RO" sz="2000">
                <a:cs typeface="Times New Roman" panose="02020603050405020304" pitchFamily="18" charset="0"/>
              </a:rPr>
              <a:t>] (ex. </a:t>
            </a:r>
            <a:r>
              <a:rPr kumimoji="1" lang="it-IT" altLang="ro-RO" sz="2000" b="1">
                <a:cs typeface="Times New Roman" panose="02020603050405020304" pitchFamily="18" charset="0"/>
              </a:rPr>
              <a:t>s</a:t>
            </a:r>
            <a:r>
              <a:rPr kumimoji="1" lang="it-IT" altLang="ro-RO" sz="2000" i="1" baseline="-25000">
                <a:cs typeface="Times New Roman" panose="02020603050405020304" pitchFamily="18" charset="0"/>
              </a:rPr>
              <a:t>i</a:t>
            </a:r>
            <a:r>
              <a:rPr kumimoji="1" lang="it-IT" altLang="ro-RO" sz="2000">
                <a:cs typeface="Times New Roman" panose="02020603050405020304" pitchFamily="18" charset="0"/>
              </a:rPr>
              <a:t>=[R</a:t>
            </a:r>
            <a:r>
              <a:rPr kumimoji="1" lang="it-IT" altLang="ro-RO" sz="2000" i="1" baseline="-25000">
                <a:cs typeface="Times New Roman" panose="02020603050405020304" pitchFamily="18" charset="0"/>
              </a:rPr>
              <a:t>i</a:t>
            </a:r>
            <a:r>
              <a:rPr kumimoji="1" lang="it-IT" altLang="ro-RO" sz="2000">
                <a:cs typeface="Times New Roman" panose="02020603050405020304" pitchFamily="18" charset="0"/>
              </a:rPr>
              <a:t> G</a:t>
            </a:r>
            <a:r>
              <a:rPr kumimoji="1" lang="it-IT" altLang="ro-RO" sz="2000" i="1" baseline="-25000">
                <a:cs typeface="Times New Roman" panose="02020603050405020304" pitchFamily="18" charset="0"/>
              </a:rPr>
              <a:t>i</a:t>
            </a:r>
            <a:r>
              <a:rPr kumimoji="1" lang="it-IT" altLang="ro-RO" sz="2000">
                <a:cs typeface="Times New Roman" panose="02020603050405020304" pitchFamily="18" charset="0"/>
              </a:rPr>
              <a:t> B</a:t>
            </a:r>
            <a:r>
              <a:rPr kumimoji="1" lang="it-IT" altLang="ro-RO" sz="2000" i="1" baseline="-25000">
                <a:cs typeface="Times New Roman" panose="02020603050405020304" pitchFamily="18" charset="0"/>
              </a:rPr>
              <a:t>i</a:t>
            </a:r>
            <a:r>
              <a:rPr kumimoji="1" lang="it-IT" altLang="ro-RO" sz="2000">
                <a:cs typeface="Times New Roman" panose="02020603050405020304" pitchFamily="18" charset="0"/>
              </a:rPr>
              <a:t>]</a:t>
            </a:r>
            <a:r>
              <a:rPr kumimoji="1" lang="it-IT" altLang="ro-RO" sz="2000" baseline="30000">
                <a:cs typeface="Times New Roman" panose="02020603050405020304" pitchFamily="18" charset="0"/>
              </a:rPr>
              <a:t>T</a:t>
            </a:r>
            <a:r>
              <a:rPr kumimoji="1" lang="it-IT" altLang="ro-RO" sz="2000">
                <a:cs typeface="Times New Roman" panose="02020603050405020304" pitchFamily="18" charset="0"/>
              </a:rPr>
              <a:t>)</a:t>
            </a:r>
            <a:endParaRPr kumimoji="1" lang="it-IT" altLang="ro-RO" sz="2000" b="1">
              <a:effectLst>
                <a:outerShdw blurRad="38100" dist="38100" dir="2700000" algn="tl">
                  <a:srgbClr val="000000"/>
                </a:outerShdw>
              </a:effectLst>
              <a:cs typeface="Times New Roman" panose="02020603050405020304" pitchFamily="18" charset="0"/>
            </a:endParaRPr>
          </a:p>
          <a:p>
            <a:pPr lvl="3">
              <a:buFontTx/>
              <a:buAutoNum type="arabicPeriod"/>
              <a:defRPr/>
            </a:pPr>
            <a:r>
              <a:rPr kumimoji="1" lang="it-IT" altLang="ro-RO" sz="2000" b="1">
                <a:solidFill>
                  <a:srgbClr val="FFFF00"/>
                </a:solidFill>
                <a:effectLst>
                  <a:outerShdw blurRad="38100" dist="38100" dir="2700000" algn="tl">
                    <a:srgbClr val="000000"/>
                  </a:outerShdw>
                </a:effectLst>
                <a:cs typeface="Times New Roman" panose="02020603050405020304" pitchFamily="18" charset="0"/>
              </a:rPr>
              <a:t>Initializare:</a:t>
            </a:r>
            <a:r>
              <a:rPr kumimoji="1" lang="it-IT" altLang="ro-RO" sz="2000" b="1">
                <a:effectLst>
                  <a:outerShdw blurRad="38100" dist="38100" dir="2700000" algn="tl">
                    <a:srgbClr val="000000"/>
                  </a:outerShdw>
                </a:effectLst>
                <a:cs typeface="Times New Roman" panose="02020603050405020304" pitchFamily="18" charset="0"/>
              </a:rPr>
              <a:t> </a:t>
            </a:r>
            <a:r>
              <a:rPr kumimoji="1" lang="it-IT" altLang="ro-RO" sz="2000">
                <a:cs typeface="Times New Roman" panose="02020603050405020304" pitchFamily="18" charset="0"/>
              </a:rPr>
              <a:t>alegem </a:t>
            </a:r>
            <a:r>
              <a:rPr kumimoji="1" lang="it-IT" altLang="ro-RO" sz="2000" i="1">
                <a:cs typeface="Times New Roman" panose="02020603050405020304" pitchFamily="18" charset="0"/>
              </a:rPr>
              <a:t>M</a:t>
            </a:r>
            <a:r>
              <a:rPr kumimoji="1" lang="it-IT" altLang="ro-RO" sz="2000">
                <a:cs typeface="Times New Roman" panose="02020603050405020304" pitchFamily="18" charset="0"/>
              </a:rPr>
              <a:t> “cuvinte de cod”, { </a:t>
            </a:r>
            <a:r>
              <a:rPr kumimoji="1" lang="it-IT" altLang="ro-RO" sz="2000" b="1">
                <a:cs typeface="Times New Roman" panose="02020603050405020304" pitchFamily="18" charset="0"/>
              </a:rPr>
              <a:t>s</a:t>
            </a:r>
            <a:r>
              <a:rPr kumimoji="1" lang="it-IT" altLang="ro-RO" sz="2000" i="1" baseline="-25000">
                <a:cs typeface="Times New Roman" panose="02020603050405020304" pitchFamily="18" charset="0"/>
              </a:rPr>
              <a:t>q</a:t>
            </a:r>
            <a:r>
              <a:rPr kumimoji="1" lang="it-IT" altLang="ro-RO" baseline="-25000">
                <a:cs typeface="Times New Roman" panose="02020603050405020304" pitchFamily="18" charset="0"/>
              </a:rPr>
              <a:t>1</a:t>
            </a:r>
            <a:r>
              <a:rPr kumimoji="1" lang="it-IT" altLang="ro-RO">
                <a:cs typeface="Times New Roman" panose="02020603050405020304" pitchFamily="18" charset="0"/>
              </a:rPr>
              <a:t>, </a:t>
            </a:r>
            <a:r>
              <a:rPr kumimoji="1" lang="it-IT" altLang="ro-RO" sz="2000" b="1">
                <a:cs typeface="Times New Roman" panose="02020603050405020304" pitchFamily="18" charset="0"/>
              </a:rPr>
              <a:t>s</a:t>
            </a:r>
            <a:r>
              <a:rPr kumimoji="1" lang="it-IT" altLang="ro-RO" sz="2000" i="1" baseline="-25000">
                <a:cs typeface="Times New Roman" panose="02020603050405020304" pitchFamily="18" charset="0"/>
              </a:rPr>
              <a:t>q</a:t>
            </a:r>
            <a:r>
              <a:rPr kumimoji="1" lang="it-IT" altLang="ro-RO" baseline="-25000">
                <a:cs typeface="Times New Roman" panose="02020603050405020304" pitchFamily="18" charset="0"/>
              </a:rPr>
              <a:t>2</a:t>
            </a:r>
            <a:r>
              <a:rPr kumimoji="1" lang="it-IT" altLang="ro-RO">
                <a:cs typeface="Times New Roman" panose="02020603050405020304" pitchFamily="18" charset="0"/>
              </a:rPr>
              <a:t>,..., </a:t>
            </a:r>
            <a:r>
              <a:rPr kumimoji="1" lang="it-IT" altLang="ro-RO" sz="2000" b="1">
                <a:cs typeface="Times New Roman" panose="02020603050405020304" pitchFamily="18" charset="0"/>
              </a:rPr>
              <a:t>s</a:t>
            </a:r>
            <a:r>
              <a:rPr kumimoji="1" lang="it-IT" altLang="ro-RO" sz="2000" i="1" baseline="-25000">
                <a:cs typeface="Times New Roman" panose="02020603050405020304" pitchFamily="18" charset="0"/>
              </a:rPr>
              <a:t>q</a:t>
            </a:r>
            <a:r>
              <a:rPr kumimoji="1" lang="it-IT" altLang="ro-RO" i="1" baseline="-25000">
                <a:cs typeface="Times New Roman" panose="02020603050405020304" pitchFamily="18" charset="0"/>
              </a:rPr>
              <a:t>M</a:t>
            </a:r>
            <a:r>
              <a:rPr kumimoji="1" lang="it-IT" altLang="ro-RO" sz="2000">
                <a:cs typeface="Times New Roman" panose="02020603050405020304" pitchFamily="18" charset="0"/>
              </a:rPr>
              <a:t>} in spatiul color in care facem cuantizarea </a:t>
            </a:r>
            <a:r>
              <a:rPr kumimoji="1" lang="it-IT" altLang="ro-RO" sz="2000">
                <a:cs typeface="Times New Roman" panose="02020603050405020304" pitchFamily="18" charset="0"/>
                <a:sym typeface="Wingdings" panose="05000000000000000000" pitchFamily="2" charset="2"/>
              </a:rPr>
              <a:t> </a:t>
            </a:r>
            <a:r>
              <a:rPr kumimoji="1" lang="it-IT" altLang="ro-RO" sz="2000" i="1">
                <a:cs typeface="Times New Roman" panose="02020603050405020304" pitchFamily="18" charset="0"/>
                <a:sym typeface="Wingdings" panose="05000000000000000000" pitchFamily="2" charset="2"/>
              </a:rPr>
              <a:t>initializarea cartii de cod</a:t>
            </a:r>
            <a:endParaRPr kumimoji="1" lang="it-IT" altLang="ro-RO" sz="2000">
              <a:cs typeface="Times New Roman" panose="02020603050405020304" pitchFamily="18" charset="0"/>
              <a:sym typeface="Wingdings" panose="05000000000000000000" pitchFamily="2" charset="2"/>
            </a:endParaRPr>
          </a:p>
          <a:p>
            <a:pPr lvl="3">
              <a:buFontTx/>
              <a:buAutoNum type="arabicPeriod"/>
              <a:defRPr/>
            </a:pPr>
            <a:r>
              <a:rPr kumimoji="1" lang="it-IT" altLang="ro-RO" sz="2000" b="1">
                <a:solidFill>
                  <a:srgbClr val="FFFF00"/>
                </a:solidFill>
                <a:effectLst>
                  <a:outerShdw blurRad="38100" dist="38100" dir="2700000" algn="tl">
                    <a:srgbClr val="000000"/>
                  </a:outerShdw>
                </a:effectLst>
                <a:cs typeface="Times New Roman" panose="02020603050405020304" pitchFamily="18" charset="0"/>
              </a:rPr>
              <a:t>Optimizarea cartii de cod:</a:t>
            </a:r>
          </a:p>
          <a:p>
            <a:pPr lvl="4">
              <a:defRPr/>
            </a:pPr>
            <a:r>
              <a:rPr kumimoji="1" lang="it-IT" altLang="ro-RO" sz="2000">
                <a:cs typeface="Times New Roman" panose="02020603050405020304" pitchFamily="18" charset="0"/>
              </a:rPr>
              <a:t>2.1. Pt. fiecare </a:t>
            </a:r>
            <a:r>
              <a:rPr kumimoji="1" lang="it-IT" altLang="ro-RO" sz="2000" i="1">
                <a:cs typeface="Times New Roman" panose="02020603050405020304" pitchFamily="18" charset="0"/>
              </a:rPr>
              <a:t>i</a:t>
            </a:r>
            <a:r>
              <a:rPr kumimoji="1" lang="it-IT" altLang="ro-RO" sz="2000">
                <a:cs typeface="Times New Roman" panose="02020603050405020304" pitchFamily="18" charset="0"/>
              </a:rPr>
              <a:t>=1,2,...,</a:t>
            </a:r>
            <a:r>
              <a:rPr kumimoji="1" lang="it-IT" altLang="ro-RO" sz="2000" i="1">
                <a:cs typeface="Times New Roman" panose="02020603050405020304" pitchFamily="18" charset="0"/>
              </a:rPr>
              <a:t>N</a:t>
            </a:r>
            <a:r>
              <a:rPr kumimoji="1" lang="it-IT" altLang="ro-RO" sz="2000">
                <a:cs typeface="Times New Roman" panose="02020603050405020304" pitchFamily="18" charset="0"/>
              </a:rPr>
              <a:t>, asigneaza </a:t>
            </a:r>
            <a:r>
              <a:rPr kumimoji="1" lang="it-IT" altLang="ro-RO" sz="2000" b="1">
                <a:cs typeface="Times New Roman" panose="02020603050405020304" pitchFamily="18" charset="0"/>
              </a:rPr>
              <a:t>s</a:t>
            </a:r>
            <a:r>
              <a:rPr kumimoji="1" lang="it-IT" altLang="ro-RO" sz="2000" i="1" baseline="-25000">
                <a:cs typeface="Times New Roman" panose="02020603050405020304" pitchFamily="18" charset="0"/>
              </a:rPr>
              <a:t>i</a:t>
            </a:r>
            <a:r>
              <a:rPr kumimoji="1" lang="it-IT" altLang="ro-RO" sz="2000">
                <a:cs typeface="Times New Roman" panose="02020603050405020304" pitchFamily="18" charset="0"/>
              </a:rPr>
              <a:t> clasei </a:t>
            </a:r>
            <a:r>
              <a:rPr kumimoji="1" lang="it-IT" altLang="ro-RO" sz="2000" i="1">
                <a:cs typeface="Times New Roman" panose="02020603050405020304" pitchFamily="18" charset="0"/>
              </a:rPr>
              <a:t>k</a:t>
            </a:r>
            <a:r>
              <a:rPr kumimoji="1" lang="it-IT" altLang="ro-RO" sz="2000">
                <a:cs typeface="Times New Roman" panose="02020603050405020304" pitchFamily="18" charset="0"/>
              </a:rPr>
              <a:t> pt. care:</a:t>
            </a:r>
          </a:p>
          <a:p>
            <a:pPr lvl="4">
              <a:defRPr/>
            </a:pPr>
            <a:r>
              <a:rPr kumimoji="1" lang="it-IT" altLang="ro-RO" sz="2000">
                <a:cs typeface="Times New Roman" panose="02020603050405020304" pitchFamily="18" charset="0"/>
              </a:rPr>
              <a:t>		</a:t>
            </a:r>
          </a:p>
          <a:p>
            <a:pPr lvl="4">
              <a:defRPr/>
            </a:pPr>
            <a:endParaRPr kumimoji="1" lang="it-IT" altLang="ro-RO" sz="2000">
              <a:cs typeface="Times New Roman" panose="02020603050405020304" pitchFamily="18" charset="0"/>
            </a:endParaRPr>
          </a:p>
          <a:p>
            <a:pPr lvl="3">
              <a:defRPr/>
            </a:pPr>
            <a:r>
              <a:rPr kumimoji="1" lang="it-IT" altLang="ro-RO" sz="2000">
                <a:cs typeface="Times New Roman" panose="02020603050405020304" pitchFamily="18" charset="0"/>
              </a:rPr>
              <a:t>=&gt; Partitionarile initiale ale spatiului color = clasele initiale </a:t>
            </a:r>
            <a:r>
              <a:rPr kumimoji="1" lang="it-IT" altLang="ro-RO" sz="2000" i="1">
                <a:cs typeface="Times New Roman" panose="02020603050405020304" pitchFamily="18" charset="0"/>
              </a:rPr>
              <a:t>B</a:t>
            </a:r>
            <a:r>
              <a:rPr kumimoji="1" lang="it-IT" altLang="ro-RO" sz="2000" baseline="-25000">
                <a:cs typeface="Times New Roman" panose="02020603050405020304" pitchFamily="18" charset="0"/>
              </a:rPr>
              <a:t>1</a:t>
            </a:r>
            <a:r>
              <a:rPr kumimoji="1" lang="it-IT" altLang="ro-RO" sz="2000">
                <a:cs typeface="Times New Roman" panose="02020603050405020304" pitchFamily="18" charset="0"/>
              </a:rPr>
              <a:t>, </a:t>
            </a:r>
            <a:r>
              <a:rPr kumimoji="1" lang="it-IT" altLang="ro-RO" sz="2000" i="1">
                <a:cs typeface="Times New Roman" panose="02020603050405020304" pitchFamily="18" charset="0"/>
              </a:rPr>
              <a:t>B</a:t>
            </a:r>
            <a:r>
              <a:rPr kumimoji="1" lang="it-IT" altLang="ro-RO" sz="2000" baseline="-25000">
                <a:cs typeface="Times New Roman" panose="02020603050405020304" pitchFamily="18" charset="0"/>
              </a:rPr>
              <a:t>2</a:t>
            </a:r>
            <a:r>
              <a:rPr kumimoji="1" lang="it-IT" altLang="ro-RO" sz="2000">
                <a:cs typeface="Times New Roman" panose="02020603050405020304" pitchFamily="18" charset="0"/>
              </a:rPr>
              <a:t>,...,</a:t>
            </a:r>
            <a:r>
              <a:rPr kumimoji="1" lang="it-IT" altLang="ro-RO" sz="2000" i="1">
                <a:cs typeface="Times New Roman" panose="02020603050405020304" pitchFamily="18" charset="0"/>
              </a:rPr>
              <a:t>B</a:t>
            </a:r>
            <a:r>
              <a:rPr kumimoji="1" lang="it-IT" altLang="ro-RO" sz="2000" i="1" baseline="-25000">
                <a:cs typeface="Times New Roman" panose="02020603050405020304" pitchFamily="18" charset="0"/>
              </a:rPr>
              <a:t>M</a:t>
            </a:r>
            <a:r>
              <a:rPr kumimoji="1" lang="it-IT" altLang="ro-RO" sz="2000">
                <a:cs typeface="Times New Roman" panose="02020603050405020304" pitchFamily="18" charset="0"/>
              </a:rPr>
              <a:t>.</a:t>
            </a:r>
          </a:p>
          <a:p>
            <a:pPr lvl="4">
              <a:defRPr/>
            </a:pPr>
            <a:r>
              <a:rPr kumimoji="1" lang="it-IT" altLang="ro-RO" sz="2000">
                <a:cs typeface="Times New Roman" panose="02020603050405020304" pitchFamily="18" charset="0"/>
              </a:rPr>
              <a:t>2.2. Calculeaza distorsiunea globala:</a:t>
            </a:r>
            <a:endParaRPr kumimoji="1" lang="it-IT" altLang="ro-RO" sz="2000" i="1">
              <a:cs typeface="Times New Roman" panose="02020603050405020304" pitchFamily="18" charset="0"/>
            </a:endParaRPr>
          </a:p>
          <a:p>
            <a:pPr lvl="3">
              <a:buFontTx/>
              <a:buAutoNum type="arabicPeriod"/>
              <a:defRPr/>
            </a:pPr>
            <a:endParaRPr kumimoji="1" lang="it-IT" altLang="ro-RO" sz="2000">
              <a:cs typeface="Times New Roman" panose="02020603050405020304" pitchFamily="18" charset="0"/>
            </a:endParaRPr>
          </a:p>
          <a:p>
            <a:pPr lvl="3">
              <a:buFontTx/>
              <a:buAutoNum type="arabicPeriod"/>
              <a:defRPr/>
            </a:pPr>
            <a:endParaRPr kumimoji="1" lang="it-IT" altLang="ro-RO" sz="2000">
              <a:cs typeface="Times New Roman" panose="02020603050405020304" pitchFamily="18" charset="0"/>
            </a:endParaRPr>
          </a:p>
          <a:p>
            <a:pPr lvl="3">
              <a:defRPr/>
            </a:pPr>
            <a:r>
              <a:rPr kumimoji="1" lang="it-IT" altLang="ro-RO" sz="2000">
                <a:cs typeface="Times New Roman" panose="02020603050405020304" pitchFamily="18" charset="0"/>
              </a:rPr>
              <a:t>	2.3. </a:t>
            </a:r>
            <a:r>
              <a:rPr kumimoji="1" lang="en-US" altLang="ro-RO" sz="2000">
                <a:cs typeface="Times New Roman" panose="02020603050405020304" pitchFamily="18" charset="0"/>
              </a:rPr>
              <a:t>Actualizeaza cartea de cod:</a:t>
            </a:r>
            <a:endParaRPr kumimoji="1" lang="el-GR" altLang="ro-RO" sz="2000">
              <a:cs typeface="Times New Roman" panose="02020603050405020304" pitchFamily="18" charset="0"/>
            </a:endParaRPr>
          </a:p>
          <a:p>
            <a:pPr lvl="3">
              <a:defRPr/>
            </a:pPr>
            <a:endParaRPr kumimoji="1" lang="it-IT" altLang="ro-RO" sz="2000">
              <a:cs typeface="Times New Roman" panose="02020603050405020304" pitchFamily="18" charset="0"/>
            </a:endParaRPr>
          </a:p>
          <a:p>
            <a:pPr lvl="3">
              <a:defRPr/>
            </a:pPr>
            <a:r>
              <a:rPr kumimoji="1" lang="it-IT" altLang="ro-RO" sz="2000">
                <a:cs typeface="Times New Roman" panose="02020603050405020304" pitchFamily="18" charset="0"/>
              </a:rPr>
              <a:t>	2.4. Daca </a:t>
            </a:r>
            <a:r>
              <a:rPr kumimoji="1" lang="it-IT" altLang="ro-RO" sz="2000" i="1">
                <a:cs typeface="Times New Roman" panose="02020603050405020304" pitchFamily="18" charset="0"/>
              </a:rPr>
              <a:t>D</a:t>
            </a:r>
            <a:r>
              <a:rPr kumimoji="1" lang="it-IT" altLang="ro-RO" sz="2000">
                <a:cs typeface="Times New Roman" panose="02020603050405020304" pitchFamily="18" charset="0"/>
              </a:rPr>
              <a:t>&gt;</a:t>
            </a:r>
            <a:r>
              <a:rPr kumimoji="1" lang="el-GR" altLang="ro-RO" sz="2000">
                <a:cs typeface="Times New Roman" panose="02020603050405020304" pitchFamily="18" charset="0"/>
              </a:rPr>
              <a:t>ε</a:t>
            </a:r>
            <a:r>
              <a:rPr kumimoji="1" lang="en-US" altLang="ro-RO" sz="2000">
                <a:cs typeface="Times New Roman" panose="02020603050405020304" pitchFamily="18" charset="0"/>
              </a:rPr>
              <a:t> sau daca exista vreun </a:t>
            </a:r>
            <a:r>
              <a:rPr kumimoji="1" lang="en-US" altLang="ro-RO" sz="2000" b="1">
                <a:cs typeface="Times New Roman" panose="02020603050405020304" pitchFamily="18" charset="0"/>
              </a:rPr>
              <a:t>s</a:t>
            </a:r>
            <a:r>
              <a:rPr kumimoji="1" lang="en-US" altLang="ro-RO" sz="2000" i="1" baseline="-25000">
                <a:cs typeface="Times New Roman" panose="02020603050405020304" pitchFamily="18" charset="0"/>
              </a:rPr>
              <a:t>qj</a:t>
            </a:r>
            <a:r>
              <a:rPr kumimoji="1" lang="en-US" altLang="ro-RO" sz="2000">
                <a:cs typeface="Times New Roman" panose="02020603050405020304" pitchFamily="18" charset="0"/>
              </a:rPr>
              <a:t> care s-a modificat =&gt; </a:t>
            </a:r>
            <a:r>
              <a:rPr kumimoji="1" lang="it-IT" altLang="ro-RO" sz="2000">
                <a:cs typeface="Times New Roman" panose="02020603050405020304" pitchFamily="18" charset="0"/>
              </a:rPr>
              <a:t>repeta pasul 2. </a:t>
            </a:r>
          </a:p>
          <a:p>
            <a:pPr lvl="3">
              <a:defRPr/>
            </a:pPr>
            <a:r>
              <a:rPr kumimoji="1" lang="it-IT" altLang="ro-RO" sz="2000">
                <a:cs typeface="Times New Roman" panose="02020603050405020304" pitchFamily="18" charset="0"/>
              </a:rPr>
              <a:t>	Altfel =&gt; s-a ajuns la convergenta =&gt; STOP.</a:t>
            </a:r>
          </a:p>
        </p:txBody>
      </p:sp>
      <p:sp>
        <p:nvSpPr>
          <p:cNvPr id="530435" name="Text Box 5">
            <a:extLst>
              <a:ext uri="{FF2B5EF4-FFF2-40B4-BE49-F238E27FC236}">
                <a16:creationId xmlns:a16="http://schemas.microsoft.com/office/drawing/2014/main" id="{2195D56C-AE0D-464C-9C16-B52F76E094C5}"/>
              </a:ext>
            </a:extLst>
          </p:cNvPr>
          <p:cNvSpPr txBox="1">
            <a:spLocks noChangeArrowheads="1"/>
          </p:cNvSpPr>
          <p:nvPr/>
        </p:nvSpPr>
        <p:spPr bwMode="auto">
          <a:xfrm>
            <a:off x="7239000" y="48768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spcBef>
                <a:spcPct val="50000"/>
              </a:spcBef>
              <a:buClrTx/>
              <a:buSzTx/>
              <a:buFontTx/>
              <a:buNone/>
            </a:pPr>
            <a:endParaRPr kumimoji="0" lang="de-AT" altLang="ro-RO" sz="2400">
              <a:latin typeface="Times New Roman" panose="02020603050405020304" pitchFamily="18" charset="0"/>
            </a:endParaRPr>
          </a:p>
        </p:txBody>
      </p:sp>
      <p:graphicFrame>
        <p:nvGraphicFramePr>
          <p:cNvPr id="530436" name="Object 18">
            <a:extLst>
              <a:ext uri="{FF2B5EF4-FFF2-40B4-BE49-F238E27FC236}">
                <a16:creationId xmlns:a16="http://schemas.microsoft.com/office/drawing/2014/main" id="{43384926-7A43-493A-AC72-C0340D4B900C}"/>
              </a:ext>
            </a:extLst>
          </p:cNvPr>
          <p:cNvGraphicFramePr>
            <a:graphicFrameLocks noChangeAspect="1"/>
          </p:cNvGraphicFramePr>
          <p:nvPr/>
        </p:nvGraphicFramePr>
        <p:xfrm>
          <a:off x="3679825" y="3505200"/>
          <a:ext cx="2546350" cy="717550"/>
        </p:xfrm>
        <a:graphic>
          <a:graphicData uri="http://schemas.openxmlformats.org/presentationml/2006/ole">
            <mc:AlternateContent xmlns:mc="http://schemas.openxmlformats.org/markup-compatibility/2006">
              <mc:Choice xmlns:v="urn:schemas-microsoft-com:vml" Requires="v">
                <p:oleObj name="Equation" r:id="rId3" imgW="1476308" imgH="409706" progId="Equation.3">
                  <p:embed/>
                </p:oleObj>
              </mc:Choice>
              <mc:Fallback>
                <p:oleObj name="Equation" r:id="rId3" imgW="1476308" imgH="409706" progId="Equation.3">
                  <p:embed/>
                  <p:pic>
                    <p:nvPicPr>
                      <p:cNvPr id="0" name="Object 18"/>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679825" y="3505200"/>
                        <a:ext cx="2546350" cy="717550"/>
                      </a:xfrm>
                      <a:prstGeom prst="rect">
                        <a:avLst/>
                      </a:prstGeom>
                      <a:noFill/>
                      <a:ln>
                        <a:noFill/>
                      </a:ln>
                      <a:effectLst/>
                      <a:extLst>
                        <a:ext uri="{909E8E84-426E-40DD-AFC4-6F175D3DCCD1}">
                          <a14:hiddenFill xmlns:a14="http://schemas.microsoft.com/office/drawing/2010/main">
                            <a:solidFill>
                              <a:srgbClr val="1C79C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0437" name="Object 19">
            <a:extLst>
              <a:ext uri="{FF2B5EF4-FFF2-40B4-BE49-F238E27FC236}">
                <a16:creationId xmlns:a16="http://schemas.microsoft.com/office/drawing/2014/main" id="{25882181-2EEB-46EB-B8E3-CF820C045458}"/>
              </a:ext>
            </a:extLst>
          </p:cNvPr>
          <p:cNvGraphicFramePr>
            <a:graphicFrameLocks noChangeAspect="1"/>
          </p:cNvGraphicFramePr>
          <p:nvPr/>
        </p:nvGraphicFramePr>
        <p:xfrm>
          <a:off x="3451225" y="4711700"/>
          <a:ext cx="2547938" cy="771525"/>
        </p:xfrm>
        <a:graphic>
          <a:graphicData uri="http://schemas.openxmlformats.org/presentationml/2006/ole">
            <mc:AlternateContent xmlns:mc="http://schemas.openxmlformats.org/markup-compatibility/2006">
              <mc:Choice xmlns:v="urn:schemas-microsoft-com:vml" Requires="v">
                <p:oleObj name="Equation" r:id="rId5" imgW="1628708" imgH="485617" progId="Equation.3">
                  <p:embed/>
                </p:oleObj>
              </mc:Choice>
              <mc:Fallback>
                <p:oleObj name="Equation" r:id="rId5" imgW="1628708" imgH="485617" progId="Equation.3">
                  <p:embed/>
                  <p:pic>
                    <p:nvPicPr>
                      <p:cNvPr id="0" name="Object 19"/>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451225" y="4711700"/>
                        <a:ext cx="2547938"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0438" name="Object 20">
            <a:extLst>
              <a:ext uri="{FF2B5EF4-FFF2-40B4-BE49-F238E27FC236}">
                <a16:creationId xmlns:a16="http://schemas.microsoft.com/office/drawing/2014/main" id="{75ABDEDE-85BF-440D-B5EB-D127E98D85F0}"/>
              </a:ext>
            </a:extLst>
          </p:cNvPr>
          <p:cNvGraphicFramePr>
            <a:graphicFrameLocks noChangeAspect="1"/>
          </p:cNvGraphicFramePr>
          <p:nvPr/>
        </p:nvGraphicFramePr>
        <p:xfrm>
          <a:off x="5334000" y="5257800"/>
          <a:ext cx="2057400" cy="754063"/>
        </p:xfrm>
        <a:graphic>
          <a:graphicData uri="http://schemas.openxmlformats.org/presentationml/2006/ole">
            <mc:AlternateContent xmlns:mc="http://schemas.openxmlformats.org/markup-compatibility/2006">
              <mc:Choice xmlns:v="urn:schemas-microsoft-com:vml" Requires="v">
                <p:oleObj name="Equation" r:id="rId7" imgW="1238205" imgH="447662" progId="Equation.3">
                  <p:embed/>
                </p:oleObj>
              </mc:Choice>
              <mc:Fallback>
                <p:oleObj name="Equation" r:id="rId7" imgW="1238205" imgH="447662" progId="Equation.3">
                  <p:embed/>
                  <p:pic>
                    <p:nvPicPr>
                      <p:cNvPr id="0" name="Object 20"/>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5334000" y="5257800"/>
                        <a:ext cx="2057400"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0439" name="Group 7">
            <a:extLst>
              <a:ext uri="{FF2B5EF4-FFF2-40B4-BE49-F238E27FC236}">
                <a16:creationId xmlns:a16="http://schemas.microsoft.com/office/drawing/2014/main" id="{87442633-6A19-4305-8F67-F0643BC017FC}"/>
              </a:ext>
            </a:extLst>
          </p:cNvPr>
          <p:cNvGrpSpPr>
            <a:grpSpLocks/>
          </p:cNvGrpSpPr>
          <p:nvPr/>
        </p:nvGrpSpPr>
        <p:grpSpPr bwMode="auto">
          <a:xfrm>
            <a:off x="0" y="0"/>
            <a:ext cx="9144000" cy="381000"/>
            <a:chOff x="0" y="0"/>
            <a:chExt cx="5760" cy="240"/>
          </a:xfrm>
        </p:grpSpPr>
        <p:sp>
          <p:nvSpPr>
            <p:cNvPr id="530440" name="Rectangle 8">
              <a:extLst>
                <a:ext uri="{FF2B5EF4-FFF2-40B4-BE49-F238E27FC236}">
                  <a16:creationId xmlns:a16="http://schemas.microsoft.com/office/drawing/2014/main" id="{3820C4BF-4390-45EB-B656-6A82D83E448D}"/>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530441" name="Rectangle 9">
              <a:extLst>
                <a:ext uri="{FF2B5EF4-FFF2-40B4-BE49-F238E27FC236}">
                  <a16:creationId xmlns:a16="http://schemas.microsoft.com/office/drawing/2014/main" id="{87739741-2612-4392-AF5A-0A306F28D743}"/>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16D70A11-11B5-4D3B-A722-1E4766949BE5}"/>
                  </a:ext>
                </a:extLst>
              </p14:cNvPr>
              <p14:cNvContentPartPr/>
              <p14:nvPr/>
            </p14:nvContentPartPr>
            <p14:xfrm>
              <a:off x="1896120" y="1928520"/>
              <a:ext cx="7081560" cy="4163040"/>
            </p14:xfrm>
          </p:contentPart>
        </mc:Choice>
        <mc:Fallback>
          <p:pic>
            <p:nvPicPr>
              <p:cNvPr id="2" name="Ink 1">
                <a:extLst>
                  <a:ext uri="{FF2B5EF4-FFF2-40B4-BE49-F238E27FC236}">
                    <a16:creationId xmlns:a16="http://schemas.microsoft.com/office/drawing/2014/main" id="{16D70A11-11B5-4D3B-A722-1E4766949BE5}"/>
                  </a:ext>
                </a:extLst>
              </p:cNvPr>
              <p:cNvPicPr/>
              <p:nvPr/>
            </p:nvPicPr>
            <p:blipFill>
              <a:blip r:embed="rId10"/>
              <a:stretch>
                <a:fillRect/>
              </a:stretch>
            </p:blipFill>
            <p:spPr>
              <a:xfrm>
                <a:off x="1886760" y="1919160"/>
                <a:ext cx="7100280" cy="418176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3" name="Text Box 3">
            <a:extLst>
              <a:ext uri="{FF2B5EF4-FFF2-40B4-BE49-F238E27FC236}">
                <a16:creationId xmlns:a16="http://schemas.microsoft.com/office/drawing/2014/main" id="{E52839F6-D41C-453B-8E38-76E942BBCBD6}"/>
              </a:ext>
            </a:extLst>
          </p:cNvPr>
          <p:cNvSpPr txBox="1">
            <a:spLocks noChangeArrowheads="1"/>
          </p:cNvSpPr>
          <p:nvPr/>
        </p:nvSpPr>
        <p:spPr bwMode="auto">
          <a:xfrm>
            <a:off x="0" y="547688"/>
            <a:ext cx="9144000" cy="5213350"/>
          </a:xfrm>
          <a:prstGeom prst="rect">
            <a:avLst/>
          </a:prstGeom>
          <a:solidFill>
            <a:srgbClr val="1763A1">
              <a:alpha val="66000"/>
            </a:srgbClr>
          </a:solidFill>
          <a:ln w="12700" cap="sq">
            <a:noFill/>
            <a:miter lim="800000"/>
            <a:headEnd type="none" w="sm" len="sm"/>
            <a:tailEnd type="none" w="sm" len="sm"/>
          </a:ln>
          <a:effectLst/>
        </p:spPr>
        <p:txBody>
          <a:bodyPr>
            <a:spAutoFit/>
          </a:bodyPr>
          <a:lstStyle>
            <a:lvl1pPr marL="457200" indent="-457200">
              <a:spcBef>
                <a:spcPct val="20000"/>
              </a:spcBef>
              <a:buClr>
                <a:schemeClr val="accent1"/>
              </a:buClr>
              <a:buSzPct val="75000"/>
              <a:buFont typeface="Wingdings" panose="05000000000000000000" pitchFamily="2" charset="2"/>
              <a:buChar char="n"/>
              <a:defRPr kumimoji="1"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accent1"/>
              </a:buClr>
              <a:buSzPct val="75000"/>
              <a:buFont typeface="Wingdings" panose="05000000000000000000" pitchFamily="2" charset="2"/>
              <a:buChar char="n"/>
              <a:defRPr kumimoji="1"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accent1"/>
              </a:buClr>
              <a:buSzPct val="75000"/>
              <a:buFont typeface="Wingdings" panose="05000000000000000000" pitchFamily="2" charset="2"/>
              <a:buChar char="n"/>
              <a:defRPr kumimoji="1"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n"/>
              <a:defRPr kumimoji="1" sz="2000">
                <a:solidFill>
                  <a:schemeClr val="tx1"/>
                </a:solidFill>
                <a:effectLst>
                  <a:outerShdw blurRad="38100" dist="38100" dir="2700000" algn="tl">
                    <a:srgbClr val="000000"/>
                  </a:outerShdw>
                </a:effectLst>
                <a:latin typeface="Tahoma" panose="020B0604030504040204" pitchFamily="34" charset="0"/>
              </a:defRPr>
            </a:lvl9pPr>
          </a:lstStyle>
          <a:p>
            <a:pPr algn="ctr">
              <a:spcBef>
                <a:spcPct val="0"/>
              </a:spcBef>
              <a:buClrTx/>
              <a:buSzTx/>
              <a:buFontTx/>
              <a:buNone/>
            </a:pPr>
            <a:r>
              <a:rPr lang="en-US" altLang="ro-RO" sz="3600">
                <a:solidFill>
                  <a:srgbClr val="FFFF00"/>
                </a:solidFill>
                <a:latin typeface="Times New Roman" panose="02020603050405020304" pitchFamily="18" charset="0"/>
              </a:rPr>
              <a:t>Exemplu calcul VQ:</a:t>
            </a:r>
          </a:p>
          <a:p>
            <a:pPr algn="ctr">
              <a:spcBef>
                <a:spcPct val="0"/>
              </a:spcBef>
              <a:buClrTx/>
              <a:buSzTx/>
              <a:buFontTx/>
              <a:buNone/>
            </a:pPr>
            <a:endParaRPr lang="en-US" altLang="ro-RO" sz="2000">
              <a:latin typeface="Times New Roman" panose="02020603050405020304" pitchFamily="18" charset="0"/>
            </a:endParaRPr>
          </a:p>
          <a:p>
            <a:pPr>
              <a:spcBef>
                <a:spcPct val="0"/>
              </a:spcBef>
              <a:buClrTx/>
              <a:buSzTx/>
              <a:buFontTx/>
              <a:buNone/>
            </a:pPr>
            <a:r>
              <a:rPr lang="it-IT" altLang="ro-RO" sz="2000" b="1" i="1">
                <a:solidFill>
                  <a:srgbClr val="FFFF00"/>
                </a:solidFill>
                <a:latin typeface="Times New Roman" panose="02020603050405020304" pitchFamily="18" charset="0"/>
                <a:cs typeface="Times New Roman" panose="02020603050405020304" pitchFamily="18" charset="0"/>
              </a:rPr>
              <a:t>	</a:t>
            </a: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b="1" i="1">
              <a:solidFill>
                <a:srgbClr val="FFFF00"/>
              </a:solidFill>
              <a:latin typeface="Times New Roman" panose="02020603050405020304" pitchFamily="18" charset="0"/>
              <a:cs typeface="Times New Roman" panose="02020603050405020304" pitchFamily="18" charset="0"/>
            </a:endParaRPr>
          </a:p>
          <a:p>
            <a:pPr>
              <a:spcBef>
                <a:spcPct val="0"/>
              </a:spcBef>
              <a:buClrTx/>
              <a:buSzTx/>
              <a:buFontTx/>
              <a:buNone/>
            </a:pPr>
            <a:endParaRPr lang="it-IT" altLang="ro-RO" sz="2000">
              <a:latin typeface="Times New Roman" panose="02020603050405020304" pitchFamily="18" charset="0"/>
            </a:endParaRPr>
          </a:p>
        </p:txBody>
      </p:sp>
      <p:pic>
        <p:nvPicPr>
          <p:cNvPr id="532483" name="Picture 6" descr="Rosa_Gold_Glow_2_small_noblue">
            <a:extLst>
              <a:ext uri="{FF2B5EF4-FFF2-40B4-BE49-F238E27FC236}">
                <a16:creationId xmlns:a16="http://schemas.microsoft.com/office/drawing/2014/main" id="{12DCBC7B-E965-472F-897C-508E8B54C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981200"/>
            <a:ext cx="2387600"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4" name="Text Box 6">
            <a:extLst>
              <a:ext uri="{FF2B5EF4-FFF2-40B4-BE49-F238E27FC236}">
                <a16:creationId xmlns:a16="http://schemas.microsoft.com/office/drawing/2014/main" id="{EFA6E11A-AFB5-4A6A-9AEB-E5651DF01352}"/>
              </a:ext>
            </a:extLst>
          </p:cNvPr>
          <p:cNvSpPr txBox="1">
            <a:spLocks noChangeArrowheads="1"/>
          </p:cNvSpPr>
          <p:nvPr/>
        </p:nvSpPr>
        <p:spPr bwMode="auto">
          <a:xfrm>
            <a:off x="2514600" y="1828800"/>
            <a:ext cx="64770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ro-RO" sz="2000"/>
              <a:t>= Imagine color cu B=0;</a:t>
            </a:r>
          </a:p>
          <a:p>
            <a:pPr>
              <a:buFont typeface="Symbol" panose="05050102010706020507" pitchFamily="18" charset="2"/>
              <a:buChar char="Þ"/>
            </a:pPr>
            <a:r>
              <a:rPr lang="en-US" altLang="ro-RO" sz="2000"/>
              <a:t> Extragem 6 puncte de culoare semnificative dintr-o portiune din imagine. Dorim sa le cuantizam in 3 clase</a:t>
            </a:r>
          </a:p>
          <a:p>
            <a:pPr>
              <a:buFont typeface="Symbol" panose="05050102010706020507" pitchFamily="18" charset="2"/>
              <a:buChar char="Þ"/>
            </a:pPr>
            <a:r>
              <a:rPr lang="en-US" altLang="ro-RO" sz="2000"/>
              <a:t> N=6; M=3; </a:t>
            </a:r>
          </a:p>
          <a:p>
            <a:pPr>
              <a:buFont typeface="Symbol" panose="05050102010706020507" pitchFamily="18" charset="2"/>
              <a:buNone/>
            </a:pPr>
            <a:r>
              <a:rPr lang="en-US" altLang="ro-RO" sz="2000"/>
              <a:t>cum B=0 =&gt; suficienta folosirea (R,G) =&gt; Punctele de date: 	</a:t>
            </a:r>
            <a:r>
              <a:rPr lang="en-US" altLang="ro-RO" sz="2000" b="1"/>
              <a:t>s</a:t>
            </a:r>
            <a:r>
              <a:rPr lang="en-US" altLang="ro-RO" sz="2000" baseline="-25000"/>
              <a:t>i</a:t>
            </a:r>
            <a:r>
              <a:rPr lang="en-US" altLang="ro-RO" sz="2000"/>
              <a:t>[2</a:t>
            </a:r>
            <a:r>
              <a:rPr lang="en-US" altLang="ro-RO" sz="2000">
                <a:cs typeface="Times New Roman" panose="02020603050405020304" pitchFamily="18" charset="0"/>
              </a:rPr>
              <a:t>×1</a:t>
            </a:r>
            <a:r>
              <a:rPr lang="en-US" altLang="ro-RO" sz="2000"/>
              <a:t>], i=1,2,…,6, </a:t>
            </a:r>
          </a:p>
          <a:p>
            <a:pPr>
              <a:buFont typeface="Symbol" panose="05050102010706020507" pitchFamily="18" charset="2"/>
              <a:buNone/>
            </a:pPr>
            <a:r>
              <a:rPr lang="en-US" altLang="ro-RO" sz="2000" b="1"/>
              <a:t>	s</a:t>
            </a:r>
            <a:r>
              <a:rPr lang="en-US" altLang="ro-RO" sz="2000" baseline="-25000"/>
              <a:t>1</a:t>
            </a:r>
            <a:r>
              <a:rPr lang="en-US" altLang="ro-RO" sz="2000"/>
              <a:t>=[21 38]</a:t>
            </a:r>
            <a:r>
              <a:rPr lang="en-US" altLang="ro-RO" sz="2000" baseline="30000"/>
              <a:t>T</a:t>
            </a:r>
            <a:r>
              <a:rPr lang="en-US" altLang="ro-RO" sz="2000"/>
              <a:t>; </a:t>
            </a:r>
            <a:r>
              <a:rPr lang="en-US" altLang="ro-RO" sz="2000" b="1"/>
              <a:t>s</a:t>
            </a:r>
            <a:r>
              <a:rPr lang="en-US" altLang="ro-RO" sz="2000" baseline="-25000"/>
              <a:t>2</a:t>
            </a:r>
            <a:r>
              <a:rPr lang="en-US" altLang="ro-RO" sz="2000"/>
              <a:t>=[20 40]</a:t>
            </a:r>
            <a:r>
              <a:rPr lang="en-US" altLang="ro-RO" sz="2000" baseline="30000"/>
              <a:t>T</a:t>
            </a:r>
            <a:r>
              <a:rPr lang="en-US" altLang="ro-RO" sz="2000"/>
              <a:t>;</a:t>
            </a:r>
            <a:r>
              <a:rPr lang="en-US" altLang="ro-RO" sz="2000" baseline="30000"/>
              <a:t> </a:t>
            </a:r>
            <a:r>
              <a:rPr lang="en-US" altLang="ro-RO" sz="2000" b="1"/>
              <a:t>s</a:t>
            </a:r>
            <a:r>
              <a:rPr lang="en-US" altLang="ro-RO" sz="2000" baseline="-25000"/>
              <a:t>3</a:t>
            </a:r>
            <a:r>
              <a:rPr lang="en-US" altLang="ro-RO" sz="2000"/>
              <a:t>=[8 28]</a:t>
            </a:r>
            <a:r>
              <a:rPr lang="en-US" altLang="ro-RO" sz="2000" baseline="30000"/>
              <a:t>T</a:t>
            </a:r>
            <a:r>
              <a:rPr lang="en-US" altLang="ro-RO" sz="2000"/>
              <a:t>; </a:t>
            </a:r>
            <a:r>
              <a:rPr lang="en-US" altLang="ro-RO" sz="2000" b="1"/>
              <a:t>s</a:t>
            </a:r>
            <a:r>
              <a:rPr lang="en-US" altLang="ro-RO" sz="2000" baseline="-25000"/>
              <a:t>4</a:t>
            </a:r>
            <a:r>
              <a:rPr lang="en-US" altLang="ro-RO" sz="2000"/>
              <a:t>=[8 25]</a:t>
            </a:r>
            <a:r>
              <a:rPr lang="en-US" altLang="ro-RO" sz="2000" baseline="30000"/>
              <a:t>T</a:t>
            </a:r>
            <a:r>
              <a:rPr lang="en-US" altLang="ro-RO" sz="2000"/>
              <a:t>; </a:t>
            </a:r>
          </a:p>
          <a:p>
            <a:pPr>
              <a:buFont typeface="Symbol" panose="05050102010706020507" pitchFamily="18" charset="2"/>
              <a:buNone/>
            </a:pPr>
            <a:r>
              <a:rPr lang="en-US" altLang="ro-RO" sz="2000" b="1"/>
              <a:t>	s</a:t>
            </a:r>
            <a:r>
              <a:rPr lang="en-US" altLang="ro-RO" sz="2000" baseline="-25000"/>
              <a:t>5</a:t>
            </a:r>
            <a:r>
              <a:rPr lang="en-US" altLang="ro-RO" sz="2000"/>
              <a:t>=[246 185]</a:t>
            </a:r>
            <a:r>
              <a:rPr lang="en-US" altLang="ro-RO" sz="2000" baseline="30000"/>
              <a:t>T</a:t>
            </a:r>
            <a:r>
              <a:rPr lang="en-US" altLang="ro-RO" sz="2000"/>
              <a:t>;</a:t>
            </a:r>
            <a:r>
              <a:rPr lang="en-US" altLang="ro-RO" sz="2000" baseline="30000"/>
              <a:t> </a:t>
            </a:r>
            <a:r>
              <a:rPr lang="en-US" altLang="ro-RO" sz="2000" b="1"/>
              <a:t>s</a:t>
            </a:r>
            <a:r>
              <a:rPr lang="en-US" altLang="ro-RO" sz="2000" baseline="-25000"/>
              <a:t>6</a:t>
            </a:r>
            <a:r>
              <a:rPr lang="en-US" altLang="ro-RO" sz="2000"/>
              <a:t>=[242 181]</a:t>
            </a:r>
            <a:r>
              <a:rPr lang="en-US" altLang="ro-RO" sz="2000" baseline="30000"/>
              <a:t>T</a:t>
            </a:r>
            <a:r>
              <a:rPr lang="en-US" altLang="ro-RO" sz="2000"/>
              <a:t> </a:t>
            </a:r>
          </a:p>
          <a:p>
            <a:pPr>
              <a:buFont typeface="Symbol" panose="05050102010706020507" pitchFamily="18" charset="2"/>
              <a:buChar char="Þ"/>
            </a:pPr>
            <a:r>
              <a:rPr lang="en-US" altLang="ro-RO" sz="2000"/>
              <a:t> Scop: generarea cuantizorului VQ</a:t>
            </a:r>
          </a:p>
          <a:p>
            <a:pPr>
              <a:buFont typeface="Symbol" panose="05050102010706020507" pitchFamily="18" charset="2"/>
              <a:buChar char="Þ"/>
            </a:pPr>
            <a:r>
              <a:rPr lang="en-US" altLang="ro-RO" sz="2000"/>
              <a:t> Norma-distanta: distanta Euclidiana</a:t>
            </a:r>
          </a:p>
          <a:p>
            <a:pPr>
              <a:buFont typeface="Symbol" panose="05050102010706020507" pitchFamily="18" charset="2"/>
              <a:buChar char="Þ"/>
            </a:pPr>
            <a:r>
              <a:rPr lang="en-US" altLang="ro-RO" sz="2000"/>
              <a:t> Initializare: </a:t>
            </a:r>
            <a:r>
              <a:rPr lang="en-US" altLang="ro-RO" sz="2000" b="1"/>
              <a:t>s</a:t>
            </a:r>
            <a:r>
              <a:rPr lang="en-US" altLang="ro-RO" sz="2000" baseline="-25000"/>
              <a:t>q1</a:t>
            </a:r>
            <a:r>
              <a:rPr lang="en-US" altLang="ro-RO" sz="2000"/>
              <a:t>=</a:t>
            </a:r>
            <a:r>
              <a:rPr lang="en-US" altLang="ro-RO" sz="2000" b="1"/>
              <a:t>s</a:t>
            </a:r>
            <a:r>
              <a:rPr lang="en-US" altLang="ro-RO" sz="2000" baseline="-25000"/>
              <a:t>1</a:t>
            </a:r>
            <a:r>
              <a:rPr lang="en-US" altLang="ro-RO" sz="2000"/>
              <a:t>; s</a:t>
            </a:r>
            <a:r>
              <a:rPr lang="en-US" altLang="ro-RO" sz="2000" baseline="-25000"/>
              <a:t>q2</a:t>
            </a:r>
            <a:r>
              <a:rPr lang="en-US" altLang="ro-RO" sz="2000"/>
              <a:t>=</a:t>
            </a:r>
            <a:r>
              <a:rPr lang="en-US" altLang="ro-RO" sz="2000" b="1"/>
              <a:t>s</a:t>
            </a:r>
            <a:r>
              <a:rPr lang="en-US" altLang="ro-RO" sz="2000" baseline="-25000"/>
              <a:t>2</a:t>
            </a:r>
            <a:r>
              <a:rPr lang="en-US" altLang="ro-RO" sz="2000"/>
              <a:t>; </a:t>
            </a:r>
            <a:r>
              <a:rPr lang="en-US" altLang="ro-RO" sz="2000" b="1"/>
              <a:t>s</a:t>
            </a:r>
            <a:r>
              <a:rPr lang="en-US" altLang="ro-RO" sz="2000" baseline="-25000"/>
              <a:t>q3</a:t>
            </a:r>
            <a:r>
              <a:rPr lang="en-US" altLang="ro-RO" sz="2000"/>
              <a:t>=</a:t>
            </a:r>
            <a:r>
              <a:rPr lang="en-US" altLang="ro-RO" sz="2000" b="1"/>
              <a:t>s</a:t>
            </a:r>
            <a:r>
              <a:rPr lang="en-US" altLang="ro-RO" sz="2000" baseline="-25000"/>
              <a:t>3</a:t>
            </a:r>
            <a:endParaRPr lang="en-US" altLang="ro-RO" sz="2000"/>
          </a:p>
          <a:p>
            <a:pPr>
              <a:buFont typeface="Symbol" panose="05050102010706020507" pitchFamily="18" charset="2"/>
              <a:buNone/>
            </a:pPr>
            <a:endParaRPr lang="en-US" altLang="ro-RO" sz="2000"/>
          </a:p>
        </p:txBody>
      </p:sp>
      <p:grpSp>
        <p:nvGrpSpPr>
          <p:cNvPr id="532485" name="Group 5">
            <a:extLst>
              <a:ext uri="{FF2B5EF4-FFF2-40B4-BE49-F238E27FC236}">
                <a16:creationId xmlns:a16="http://schemas.microsoft.com/office/drawing/2014/main" id="{EA461530-3B2E-4B98-B65F-9949776E347F}"/>
              </a:ext>
            </a:extLst>
          </p:cNvPr>
          <p:cNvGrpSpPr>
            <a:grpSpLocks/>
          </p:cNvGrpSpPr>
          <p:nvPr/>
        </p:nvGrpSpPr>
        <p:grpSpPr bwMode="auto">
          <a:xfrm>
            <a:off x="0" y="0"/>
            <a:ext cx="9144000" cy="381000"/>
            <a:chOff x="0" y="0"/>
            <a:chExt cx="5760" cy="240"/>
          </a:xfrm>
        </p:grpSpPr>
        <p:sp>
          <p:nvSpPr>
            <p:cNvPr id="532486" name="Rectangle 6">
              <a:extLst>
                <a:ext uri="{FF2B5EF4-FFF2-40B4-BE49-F238E27FC236}">
                  <a16:creationId xmlns:a16="http://schemas.microsoft.com/office/drawing/2014/main" id="{CAE7259A-ED8F-4E1B-B9FB-985FFCDC39ED}"/>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532487" name="Rectangle 7">
              <a:extLst>
                <a:ext uri="{FF2B5EF4-FFF2-40B4-BE49-F238E27FC236}">
                  <a16:creationId xmlns:a16="http://schemas.microsoft.com/office/drawing/2014/main" id="{6BA2513D-777C-4279-93BB-94723C5A9C16}"/>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5A0B73A-277E-42FC-9303-2B1C4951602C}"/>
                  </a:ext>
                </a:extLst>
              </p14:cNvPr>
              <p14:cNvContentPartPr/>
              <p14:nvPr/>
            </p14:nvContentPartPr>
            <p14:xfrm>
              <a:off x="28080" y="250920"/>
              <a:ext cx="9164160" cy="6408720"/>
            </p14:xfrm>
          </p:contentPart>
        </mc:Choice>
        <mc:Fallback>
          <p:pic>
            <p:nvPicPr>
              <p:cNvPr id="2" name="Ink 1">
                <a:extLst>
                  <a:ext uri="{FF2B5EF4-FFF2-40B4-BE49-F238E27FC236}">
                    <a16:creationId xmlns:a16="http://schemas.microsoft.com/office/drawing/2014/main" id="{95A0B73A-277E-42FC-9303-2B1C4951602C}"/>
                  </a:ext>
                </a:extLst>
              </p:cNvPr>
              <p:cNvPicPr/>
              <p:nvPr/>
            </p:nvPicPr>
            <p:blipFill>
              <a:blip r:embed="rId5"/>
              <a:stretch>
                <a:fillRect/>
              </a:stretch>
            </p:blipFill>
            <p:spPr>
              <a:xfrm>
                <a:off x="18720" y="241560"/>
                <a:ext cx="9182880" cy="642744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31D520A-3BC9-45EA-9712-0271E3E639D3}"/>
                  </a:ext>
                </a:extLst>
              </p14:cNvPr>
              <p14:cNvContentPartPr/>
              <p14:nvPr/>
            </p14:nvContentPartPr>
            <p14:xfrm>
              <a:off x="311400" y="215280"/>
              <a:ext cx="8206560" cy="2204280"/>
            </p14:xfrm>
          </p:contentPart>
        </mc:Choice>
        <mc:Fallback>
          <p:pic>
            <p:nvPicPr>
              <p:cNvPr id="2" name="Ink 1">
                <a:extLst>
                  <a:ext uri="{FF2B5EF4-FFF2-40B4-BE49-F238E27FC236}">
                    <a16:creationId xmlns:a16="http://schemas.microsoft.com/office/drawing/2014/main" id="{331D520A-3BC9-45EA-9712-0271E3E639D3}"/>
                  </a:ext>
                </a:extLst>
              </p:cNvPr>
              <p:cNvPicPr/>
              <p:nvPr/>
            </p:nvPicPr>
            <p:blipFill>
              <a:blip r:embed="rId3"/>
              <a:stretch>
                <a:fillRect/>
              </a:stretch>
            </p:blipFill>
            <p:spPr>
              <a:xfrm>
                <a:off x="302040" y="205920"/>
                <a:ext cx="8225280" cy="2223000"/>
              </a:xfrm>
              <a:prstGeom prst="rect">
                <a:avLst/>
              </a:prstGeom>
            </p:spPr>
          </p:pic>
        </mc:Fallback>
      </mc:AlternateContent>
      <p:grpSp>
        <p:nvGrpSpPr>
          <p:cNvPr id="20" name="Group 19">
            <a:extLst>
              <a:ext uri="{FF2B5EF4-FFF2-40B4-BE49-F238E27FC236}">
                <a16:creationId xmlns:a16="http://schemas.microsoft.com/office/drawing/2014/main" id="{1C1C1707-6CF0-4CEE-9AD8-10FBC372D2A9}"/>
              </a:ext>
            </a:extLst>
          </p:cNvPr>
          <p:cNvGrpSpPr/>
          <p:nvPr/>
        </p:nvGrpSpPr>
        <p:grpSpPr>
          <a:xfrm>
            <a:off x="6140160" y="636684"/>
            <a:ext cx="551160" cy="192600"/>
            <a:chOff x="6140160" y="636684"/>
            <a:chExt cx="551160" cy="192600"/>
          </a:xfrm>
        </p:grpSpPr>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F9EE96E4-27A1-4B2B-BEFA-E378675FDE3A}"/>
                    </a:ext>
                  </a:extLst>
                </p14:cNvPr>
                <p14:cNvContentPartPr/>
                <p14:nvPr/>
              </p14:nvContentPartPr>
              <p14:xfrm>
                <a:off x="6140160" y="656844"/>
                <a:ext cx="191160" cy="172440"/>
              </p14:xfrm>
            </p:contentPart>
          </mc:Choice>
          <mc:Fallback>
            <p:pic>
              <p:nvPicPr>
                <p:cNvPr id="13" name="Ink 12">
                  <a:extLst>
                    <a:ext uri="{FF2B5EF4-FFF2-40B4-BE49-F238E27FC236}">
                      <a16:creationId xmlns:a16="http://schemas.microsoft.com/office/drawing/2014/main" id="{F9EE96E4-27A1-4B2B-BEFA-E378675FDE3A}"/>
                    </a:ext>
                  </a:extLst>
                </p:cNvPr>
                <p:cNvPicPr/>
                <p:nvPr/>
              </p:nvPicPr>
              <p:blipFill>
                <a:blip r:embed="rId5"/>
                <a:stretch>
                  <a:fillRect/>
                </a:stretch>
              </p:blipFill>
              <p:spPr>
                <a:xfrm>
                  <a:off x="6135840" y="652524"/>
                  <a:ext cx="1998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4D6A437C-D058-46CC-B3BE-A55B30D55BCD}"/>
                    </a:ext>
                  </a:extLst>
                </p14:cNvPr>
                <p14:cNvContentPartPr/>
                <p14:nvPr/>
              </p14:nvContentPartPr>
              <p14:xfrm>
                <a:off x="6156000" y="721644"/>
                <a:ext cx="259920" cy="56520"/>
              </p14:xfrm>
            </p:contentPart>
          </mc:Choice>
          <mc:Fallback>
            <p:pic>
              <p:nvPicPr>
                <p:cNvPr id="14" name="Ink 13">
                  <a:extLst>
                    <a:ext uri="{FF2B5EF4-FFF2-40B4-BE49-F238E27FC236}">
                      <a16:creationId xmlns:a16="http://schemas.microsoft.com/office/drawing/2014/main" id="{4D6A437C-D058-46CC-B3BE-A55B30D55BCD}"/>
                    </a:ext>
                  </a:extLst>
                </p:cNvPr>
                <p:cNvPicPr/>
                <p:nvPr/>
              </p:nvPicPr>
              <p:blipFill>
                <a:blip r:embed="rId7"/>
                <a:stretch>
                  <a:fillRect/>
                </a:stretch>
              </p:blipFill>
              <p:spPr>
                <a:xfrm>
                  <a:off x="6151680" y="717324"/>
                  <a:ext cx="2685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BF18DADC-0796-49CE-985A-4207C97CD82A}"/>
                    </a:ext>
                  </a:extLst>
                </p14:cNvPr>
                <p14:cNvContentPartPr/>
                <p14:nvPr/>
              </p14:nvContentPartPr>
              <p14:xfrm>
                <a:off x="6473880" y="636684"/>
                <a:ext cx="217440" cy="189000"/>
              </p14:xfrm>
            </p:contentPart>
          </mc:Choice>
          <mc:Fallback>
            <p:pic>
              <p:nvPicPr>
                <p:cNvPr id="15" name="Ink 14">
                  <a:extLst>
                    <a:ext uri="{FF2B5EF4-FFF2-40B4-BE49-F238E27FC236}">
                      <a16:creationId xmlns:a16="http://schemas.microsoft.com/office/drawing/2014/main" id="{BF18DADC-0796-49CE-985A-4207C97CD82A}"/>
                    </a:ext>
                  </a:extLst>
                </p:cNvPr>
                <p:cNvPicPr/>
                <p:nvPr/>
              </p:nvPicPr>
              <p:blipFill>
                <a:blip r:embed="rId9"/>
                <a:stretch>
                  <a:fillRect/>
                </a:stretch>
              </p:blipFill>
              <p:spPr>
                <a:xfrm>
                  <a:off x="6469560" y="632364"/>
                  <a:ext cx="226080" cy="197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78AC37DD-7A9A-4F2B-82F4-194F029888F7}"/>
                  </a:ext>
                </a:extLst>
              </p14:cNvPr>
              <p14:cNvContentPartPr/>
              <p14:nvPr/>
            </p14:nvContentPartPr>
            <p14:xfrm>
              <a:off x="6877440" y="613644"/>
              <a:ext cx="172080" cy="162000"/>
            </p14:xfrm>
          </p:contentPart>
        </mc:Choice>
        <mc:Fallback>
          <p:pic>
            <p:nvPicPr>
              <p:cNvPr id="16" name="Ink 15">
                <a:extLst>
                  <a:ext uri="{FF2B5EF4-FFF2-40B4-BE49-F238E27FC236}">
                    <a16:creationId xmlns:a16="http://schemas.microsoft.com/office/drawing/2014/main" id="{78AC37DD-7A9A-4F2B-82F4-194F029888F7}"/>
                  </a:ext>
                </a:extLst>
              </p:cNvPr>
              <p:cNvPicPr/>
              <p:nvPr/>
            </p:nvPicPr>
            <p:blipFill>
              <a:blip r:embed="rId11"/>
              <a:stretch>
                <a:fillRect/>
              </a:stretch>
            </p:blipFill>
            <p:spPr>
              <a:xfrm>
                <a:off x="6873120" y="609324"/>
                <a:ext cx="180720" cy="170640"/>
              </a:xfrm>
              <a:prstGeom prst="rect">
                <a:avLst/>
              </a:prstGeom>
            </p:spPr>
          </p:pic>
        </mc:Fallback>
      </mc:AlternateContent>
      <p:grpSp>
        <p:nvGrpSpPr>
          <p:cNvPr id="19" name="Group 18">
            <a:extLst>
              <a:ext uri="{FF2B5EF4-FFF2-40B4-BE49-F238E27FC236}">
                <a16:creationId xmlns:a16="http://schemas.microsoft.com/office/drawing/2014/main" id="{F38626D8-2BD9-4B5F-98DF-F178863F943E}"/>
              </a:ext>
            </a:extLst>
          </p:cNvPr>
          <p:cNvGrpSpPr/>
          <p:nvPr/>
        </p:nvGrpSpPr>
        <p:grpSpPr>
          <a:xfrm>
            <a:off x="7281360" y="558564"/>
            <a:ext cx="401760" cy="242280"/>
            <a:chOff x="7281360" y="558564"/>
            <a:chExt cx="401760" cy="242280"/>
          </a:xfrm>
        </p:grpSpPr>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964A07AA-8C46-4816-A936-1983060C1BDB}"/>
                    </a:ext>
                  </a:extLst>
                </p14:cNvPr>
                <p14:cNvContentPartPr/>
                <p14:nvPr/>
              </p14:nvContentPartPr>
              <p14:xfrm>
                <a:off x="7281360" y="576564"/>
                <a:ext cx="212760" cy="220680"/>
              </p14:xfrm>
            </p:contentPart>
          </mc:Choice>
          <mc:Fallback>
            <p:pic>
              <p:nvPicPr>
                <p:cNvPr id="17" name="Ink 16">
                  <a:extLst>
                    <a:ext uri="{FF2B5EF4-FFF2-40B4-BE49-F238E27FC236}">
                      <a16:creationId xmlns:a16="http://schemas.microsoft.com/office/drawing/2014/main" id="{964A07AA-8C46-4816-A936-1983060C1BDB}"/>
                    </a:ext>
                  </a:extLst>
                </p:cNvPr>
                <p:cNvPicPr/>
                <p:nvPr/>
              </p:nvPicPr>
              <p:blipFill>
                <a:blip r:embed="rId13"/>
                <a:stretch>
                  <a:fillRect/>
                </a:stretch>
              </p:blipFill>
              <p:spPr>
                <a:xfrm>
                  <a:off x="7277040" y="572244"/>
                  <a:ext cx="2214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56C7F0AE-1EEE-459A-B048-EE9FFA621AA7}"/>
                    </a:ext>
                  </a:extLst>
                </p14:cNvPr>
                <p14:cNvContentPartPr/>
                <p14:nvPr/>
              </p14:nvContentPartPr>
              <p14:xfrm>
                <a:off x="7586280" y="558564"/>
                <a:ext cx="96840" cy="242280"/>
              </p14:xfrm>
            </p:contentPart>
          </mc:Choice>
          <mc:Fallback>
            <p:pic>
              <p:nvPicPr>
                <p:cNvPr id="18" name="Ink 17">
                  <a:extLst>
                    <a:ext uri="{FF2B5EF4-FFF2-40B4-BE49-F238E27FC236}">
                      <a16:creationId xmlns:a16="http://schemas.microsoft.com/office/drawing/2014/main" id="{56C7F0AE-1EEE-459A-B048-EE9FFA621AA7}"/>
                    </a:ext>
                  </a:extLst>
                </p:cNvPr>
                <p:cNvPicPr/>
                <p:nvPr/>
              </p:nvPicPr>
              <p:blipFill>
                <a:blip r:embed="rId15"/>
                <a:stretch>
                  <a:fillRect/>
                </a:stretch>
              </p:blipFill>
              <p:spPr>
                <a:xfrm>
                  <a:off x="7581960" y="554244"/>
                  <a:ext cx="105480" cy="250920"/>
                </a:xfrm>
                <a:prstGeom prst="rect">
                  <a:avLst/>
                </a:prstGeom>
              </p:spPr>
            </p:pic>
          </mc:Fallback>
        </mc:AlternateContent>
      </p:grpSp>
      <p:grpSp>
        <p:nvGrpSpPr>
          <p:cNvPr id="25" name="Group 24">
            <a:extLst>
              <a:ext uri="{FF2B5EF4-FFF2-40B4-BE49-F238E27FC236}">
                <a16:creationId xmlns:a16="http://schemas.microsoft.com/office/drawing/2014/main" id="{763C80FA-5C75-4E19-8E42-A92AE47C953B}"/>
              </a:ext>
            </a:extLst>
          </p:cNvPr>
          <p:cNvGrpSpPr/>
          <p:nvPr/>
        </p:nvGrpSpPr>
        <p:grpSpPr>
          <a:xfrm>
            <a:off x="6580080" y="1363884"/>
            <a:ext cx="1441800" cy="289800"/>
            <a:chOff x="6580080" y="1363884"/>
            <a:chExt cx="1441800" cy="289800"/>
          </a:xfrm>
        </p:grpSpPr>
        <mc:AlternateContent xmlns:mc="http://schemas.openxmlformats.org/markup-compatibility/2006">
          <mc:Choice xmlns:p14="http://schemas.microsoft.com/office/powerpoint/2010/main" Requires="p14">
            <p:contentPart p14:bwMode="auto" r:id="rId16">
              <p14:nvContentPartPr>
                <p14:cNvPr id="3" name="Ink 2">
                  <a:extLst>
                    <a:ext uri="{FF2B5EF4-FFF2-40B4-BE49-F238E27FC236}">
                      <a16:creationId xmlns:a16="http://schemas.microsoft.com/office/drawing/2014/main" id="{8413055A-6702-467F-8D0D-C96D1CC02F5C}"/>
                    </a:ext>
                  </a:extLst>
                </p14:cNvPr>
                <p14:cNvContentPartPr/>
                <p14:nvPr/>
              </p14:nvContentPartPr>
              <p14:xfrm>
                <a:off x="6617520" y="1523724"/>
                <a:ext cx="145440" cy="4320"/>
              </p14:xfrm>
            </p:contentPart>
          </mc:Choice>
          <mc:Fallback>
            <p:pic>
              <p:nvPicPr>
                <p:cNvPr id="3" name="Ink 2">
                  <a:extLst>
                    <a:ext uri="{FF2B5EF4-FFF2-40B4-BE49-F238E27FC236}">
                      <a16:creationId xmlns:a16="http://schemas.microsoft.com/office/drawing/2014/main" id="{8413055A-6702-467F-8D0D-C96D1CC02F5C}"/>
                    </a:ext>
                  </a:extLst>
                </p:cNvPr>
                <p:cNvPicPr/>
                <p:nvPr/>
              </p:nvPicPr>
              <p:blipFill>
                <a:blip r:embed="rId17"/>
                <a:stretch>
                  <a:fillRect/>
                </a:stretch>
              </p:blipFill>
              <p:spPr>
                <a:xfrm>
                  <a:off x="6613200" y="1519404"/>
                  <a:ext cx="154080" cy="12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 name="Ink 3">
                  <a:extLst>
                    <a:ext uri="{FF2B5EF4-FFF2-40B4-BE49-F238E27FC236}">
                      <a16:creationId xmlns:a16="http://schemas.microsoft.com/office/drawing/2014/main" id="{E8FAA743-ABB1-48E2-AAF4-DC15C1769FE7}"/>
                    </a:ext>
                  </a:extLst>
                </p14:cNvPr>
                <p14:cNvContentPartPr/>
                <p14:nvPr/>
              </p14:nvContentPartPr>
              <p14:xfrm>
                <a:off x="6580080" y="1620924"/>
                <a:ext cx="158400" cy="28440"/>
              </p14:xfrm>
            </p:contentPart>
          </mc:Choice>
          <mc:Fallback>
            <p:pic>
              <p:nvPicPr>
                <p:cNvPr id="4" name="Ink 3">
                  <a:extLst>
                    <a:ext uri="{FF2B5EF4-FFF2-40B4-BE49-F238E27FC236}">
                      <a16:creationId xmlns:a16="http://schemas.microsoft.com/office/drawing/2014/main" id="{E8FAA743-ABB1-48E2-AAF4-DC15C1769FE7}"/>
                    </a:ext>
                  </a:extLst>
                </p:cNvPr>
                <p:cNvPicPr/>
                <p:nvPr/>
              </p:nvPicPr>
              <p:blipFill>
                <a:blip r:embed="rId19"/>
                <a:stretch>
                  <a:fillRect/>
                </a:stretch>
              </p:blipFill>
              <p:spPr>
                <a:xfrm>
                  <a:off x="6575760" y="1616604"/>
                  <a:ext cx="1670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 name="Ink 4">
                  <a:extLst>
                    <a:ext uri="{FF2B5EF4-FFF2-40B4-BE49-F238E27FC236}">
                      <a16:creationId xmlns:a16="http://schemas.microsoft.com/office/drawing/2014/main" id="{9D407833-976D-40E0-A93D-A717432D864B}"/>
                    </a:ext>
                  </a:extLst>
                </p14:cNvPr>
                <p14:cNvContentPartPr/>
                <p14:nvPr/>
              </p14:nvContentPartPr>
              <p14:xfrm>
                <a:off x="6845040" y="1420764"/>
                <a:ext cx="168120" cy="187200"/>
              </p14:xfrm>
            </p:contentPart>
          </mc:Choice>
          <mc:Fallback>
            <p:pic>
              <p:nvPicPr>
                <p:cNvPr id="5" name="Ink 4">
                  <a:extLst>
                    <a:ext uri="{FF2B5EF4-FFF2-40B4-BE49-F238E27FC236}">
                      <a16:creationId xmlns:a16="http://schemas.microsoft.com/office/drawing/2014/main" id="{9D407833-976D-40E0-A93D-A717432D864B}"/>
                    </a:ext>
                  </a:extLst>
                </p:cNvPr>
                <p:cNvPicPr/>
                <p:nvPr/>
              </p:nvPicPr>
              <p:blipFill>
                <a:blip r:embed="rId21"/>
                <a:stretch>
                  <a:fillRect/>
                </a:stretch>
              </p:blipFill>
              <p:spPr>
                <a:xfrm>
                  <a:off x="6840720" y="1416444"/>
                  <a:ext cx="17676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 name="Ink 5">
                  <a:extLst>
                    <a:ext uri="{FF2B5EF4-FFF2-40B4-BE49-F238E27FC236}">
                      <a16:creationId xmlns:a16="http://schemas.microsoft.com/office/drawing/2014/main" id="{C364784D-C568-4EE8-BCA3-28EB2033E3DD}"/>
                    </a:ext>
                  </a:extLst>
                </p14:cNvPr>
                <p14:cNvContentPartPr/>
                <p14:nvPr/>
              </p14:nvContentPartPr>
              <p14:xfrm>
                <a:off x="6838920" y="1531644"/>
                <a:ext cx="190440" cy="26640"/>
              </p14:xfrm>
            </p:contentPart>
          </mc:Choice>
          <mc:Fallback>
            <p:pic>
              <p:nvPicPr>
                <p:cNvPr id="6" name="Ink 5">
                  <a:extLst>
                    <a:ext uri="{FF2B5EF4-FFF2-40B4-BE49-F238E27FC236}">
                      <a16:creationId xmlns:a16="http://schemas.microsoft.com/office/drawing/2014/main" id="{C364784D-C568-4EE8-BCA3-28EB2033E3DD}"/>
                    </a:ext>
                  </a:extLst>
                </p:cNvPr>
                <p:cNvPicPr/>
                <p:nvPr/>
              </p:nvPicPr>
              <p:blipFill>
                <a:blip r:embed="rId23"/>
                <a:stretch>
                  <a:fillRect/>
                </a:stretch>
              </p:blipFill>
              <p:spPr>
                <a:xfrm>
                  <a:off x="6834600" y="1527324"/>
                  <a:ext cx="1990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 name="Ink 6">
                  <a:extLst>
                    <a:ext uri="{FF2B5EF4-FFF2-40B4-BE49-F238E27FC236}">
                      <a16:creationId xmlns:a16="http://schemas.microsoft.com/office/drawing/2014/main" id="{1991B203-81E7-4D68-B2F0-F9D26B08EBD1}"/>
                    </a:ext>
                  </a:extLst>
                </p14:cNvPr>
                <p14:cNvContentPartPr/>
                <p14:nvPr/>
              </p14:nvContentPartPr>
              <p14:xfrm>
                <a:off x="7077600" y="1447764"/>
                <a:ext cx="196200" cy="152640"/>
              </p14:xfrm>
            </p:contentPart>
          </mc:Choice>
          <mc:Fallback>
            <p:pic>
              <p:nvPicPr>
                <p:cNvPr id="7" name="Ink 6">
                  <a:extLst>
                    <a:ext uri="{FF2B5EF4-FFF2-40B4-BE49-F238E27FC236}">
                      <a16:creationId xmlns:a16="http://schemas.microsoft.com/office/drawing/2014/main" id="{1991B203-81E7-4D68-B2F0-F9D26B08EBD1}"/>
                    </a:ext>
                  </a:extLst>
                </p:cNvPr>
                <p:cNvPicPr/>
                <p:nvPr/>
              </p:nvPicPr>
              <p:blipFill>
                <a:blip r:embed="rId25"/>
                <a:stretch>
                  <a:fillRect/>
                </a:stretch>
              </p:blipFill>
              <p:spPr>
                <a:xfrm>
                  <a:off x="7073280" y="1443444"/>
                  <a:ext cx="2048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 name="Ink 7">
                  <a:extLst>
                    <a:ext uri="{FF2B5EF4-FFF2-40B4-BE49-F238E27FC236}">
                      <a16:creationId xmlns:a16="http://schemas.microsoft.com/office/drawing/2014/main" id="{C795CC2D-476A-404E-B6CB-49CA14718E09}"/>
                    </a:ext>
                  </a:extLst>
                </p14:cNvPr>
                <p14:cNvContentPartPr/>
                <p14:nvPr/>
              </p14:nvContentPartPr>
              <p14:xfrm>
                <a:off x="7450200" y="1444884"/>
                <a:ext cx="157320" cy="128880"/>
              </p14:xfrm>
            </p:contentPart>
          </mc:Choice>
          <mc:Fallback>
            <p:pic>
              <p:nvPicPr>
                <p:cNvPr id="8" name="Ink 7">
                  <a:extLst>
                    <a:ext uri="{FF2B5EF4-FFF2-40B4-BE49-F238E27FC236}">
                      <a16:creationId xmlns:a16="http://schemas.microsoft.com/office/drawing/2014/main" id="{C795CC2D-476A-404E-B6CB-49CA14718E09}"/>
                    </a:ext>
                  </a:extLst>
                </p:cNvPr>
                <p:cNvPicPr/>
                <p:nvPr/>
              </p:nvPicPr>
              <p:blipFill>
                <a:blip r:embed="rId27"/>
                <a:stretch>
                  <a:fillRect/>
                </a:stretch>
              </p:blipFill>
              <p:spPr>
                <a:xfrm>
                  <a:off x="7445880" y="1440564"/>
                  <a:ext cx="1659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 name="Ink 8">
                  <a:extLst>
                    <a:ext uri="{FF2B5EF4-FFF2-40B4-BE49-F238E27FC236}">
                      <a16:creationId xmlns:a16="http://schemas.microsoft.com/office/drawing/2014/main" id="{1BE76B50-CD79-4927-A84D-195ED758E2BA}"/>
                    </a:ext>
                  </a:extLst>
                </p14:cNvPr>
                <p14:cNvContentPartPr/>
                <p14:nvPr/>
              </p14:nvContentPartPr>
              <p14:xfrm>
                <a:off x="7690320" y="1427244"/>
                <a:ext cx="112680" cy="168840"/>
              </p14:xfrm>
            </p:contentPart>
          </mc:Choice>
          <mc:Fallback>
            <p:pic>
              <p:nvPicPr>
                <p:cNvPr id="9" name="Ink 8">
                  <a:extLst>
                    <a:ext uri="{FF2B5EF4-FFF2-40B4-BE49-F238E27FC236}">
                      <a16:creationId xmlns:a16="http://schemas.microsoft.com/office/drawing/2014/main" id="{1BE76B50-CD79-4927-A84D-195ED758E2BA}"/>
                    </a:ext>
                  </a:extLst>
                </p:cNvPr>
                <p:cNvPicPr/>
                <p:nvPr/>
              </p:nvPicPr>
              <p:blipFill>
                <a:blip r:embed="rId29"/>
                <a:stretch>
                  <a:fillRect/>
                </a:stretch>
              </p:blipFill>
              <p:spPr>
                <a:xfrm>
                  <a:off x="7686000" y="1422924"/>
                  <a:ext cx="1213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 name="Ink 9">
                  <a:extLst>
                    <a:ext uri="{FF2B5EF4-FFF2-40B4-BE49-F238E27FC236}">
                      <a16:creationId xmlns:a16="http://schemas.microsoft.com/office/drawing/2014/main" id="{AF3667EE-F36E-4102-AE8C-C083F6E2A110}"/>
                    </a:ext>
                  </a:extLst>
                </p14:cNvPr>
                <p14:cNvContentPartPr/>
                <p14:nvPr/>
              </p14:nvContentPartPr>
              <p14:xfrm>
                <a:off x="7915680" y="1404204"/>
                <a:ext cx="106200" cy="209880"/>
              </p14:xfrm>
            </p:contentPart>
          </mc:Choice>
          <mc:Fallback>
            <p:pic>
              <p:nvPicPr>
                <p:cNvPr id="10" name="Ink 9">
                  <a:extLst>
                    <a:ext uri="{FF2B5EF4-FFF2-40B4-BE49-F238E27FC236}">
                      <a16:creationId xmlns:a16="http://schemas.microsoft.com/office/drawing/2014/main" id="{AF3667EE-F36E-4102-AE8C-C083F6E2A110}"/>
                    </a:ext>
                  </a:extLst>
                </p:cNvPr>
                <p:cNvPicPr/>
                <p:nvPr/>
              </p:nvPicPr>
              <p:blipFill>
                <a:blip r:embed="rId31"/>
                <a:stretch>
                  <a:fillRect/>
                </a:stretch>
              </p:blipFill>
              <p:spPr>
                <a:xfrm>
                  <a:off x="7911360" y="1399884"/>
                  <a:ext cx="1148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68C5B298-35C8-4097-94C6-525B5683FCB6}"/>
                    </a:ext>
                  </a:extLst>
                </p14:cNvPr>
                <p14:cNvContentPartPr/>
                <p14:nvPr/>
              </p14:nvContentPartPr>
              <p14:xfrm>
                <a:off x="7424280" y="1363884"/>
                <a:ext cx="142920" cy="278640"/>
              </p14:xfrm>
            </p:contentPart>
          </mc:Choice>
          <mc:Fallback>
            <p:pic>
              <p:nvPicPr>
                <p:cNvPr id="21" name="Ink 20">
                  <a:extLst>
                    <a:ext uri="{FF2B5EF4-FFF2-40B4-BE49-F238E27FC236}">
                      <a16:creationId xmlns:a16="http://schemas.microsoft.com/office/drawing/2014/main" id="{68C5B298-35C8-4097-94C6-525B5683FCB6}"/>
                    </a:ext>
                  </a:extLst>
                </p:cNvPr>
                <p:cNvPicPr/>
                <p:nvPr/>
              </p:nvPicPr>
              <p:blipFill>
                <a:blip r:embed="rId33"/>
                <a:stretch>
                  <a:fillRect/>
                </a:stretch>
              </p:blipFill>
              <p:spPr>
                <a:xfrm>
                  <a:off x="7419960" y="1359564"/>
                  <a:ext cx="15156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B37E9592-0F02-4CC3-BA39-D944772AF050}"/>
                    </a:ext>
                  </a:extLst>
                </p14:cNvPr>
                <p14:cNvContentPartPr/>
                <p14:nvPr/>
              </p14:nvContentPartPr>
              <p14:xfrm>
                <a:off x="7645680" y="1422204"/>
                <a:ext cx="160560" cy="195120"/>
              </p14:xfrm>
            </p:contentPart>
          </mc:Choice>
          <mc:Fallback>
            <p:pic>
              <p:nvPicPr>
                <p:cNvPr id="22" name="Ink 21">
                  <a:extLst>
                    <a:ext uri="{FF2B5EF4-FFF2-40B4-BE49-F238E27FC236}">
                      <a16:creationId xmlns:a16="http://schemas.microsoft.com/office/drawing/2014/main" id="{B37E9592-0F02-4CC3-BA39-D944772AF050}"/>
                    </a:ext>
                  </a:extLst>
                </p:cNvPr>
                <p:cNvPicPr/>
                <p:nvPr/>
              </p:nvPicPr>
              <p:blipFill>
                <a:blip r:embed="rId35"/>
                <a:stretch>
                  <a:fillRect/>
                </a:stretch>
              </p:blipFill>
              <p:spPr>
                <a:xfrm>
                  <a:off x="7641360" y="1417884"/>
                  <a:ext cx="1692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95F0F60C-3183-4188-9DFB-FBE945ECF0D0}"/>
                    </a:ext>
                  </a:extLst>
                </p14:cNvPr>
                <p14:cNvContentPartPr/>
                <p14:nvPr/>
              </p14:nvContentPartPr>
              <p14:xfrm>
                <a:off x="7882560" y="1373244"/>
                <a:ext cx="111960" cy="280440"/>
              </p14:xfrm>
            </p:contentPart>
          </mc:Choice>
          <mc:Fallback>
            <p:pic>
              <p:nvPicPr>
                <p:cNvPr id="23" name="Ink 22">
                  <a:extLst>
                    <a:ext uri="{FF2B5EF4-FFF2-40B4-BE49-F238E27FC236}">
                      <a16:creationId xmlns:a16="http://schemas.microsoft.com/office/drawing/2014/main" id="{95F0F60C-3183-4188-9DFB-FBE945ECF0D0}"/>
                    </a:ext>
                  </a:extLst>
                </p:cNvPr>
                <p:cNvPicPr/>
                <p:nvPr/>
              </p:nvPicPr>
              <p:blipFill>
                <a:blip r:embed="rId37"/>
                <a:stretch>
                  <a:fillRect/>
                </a:stretch>
              </p:blipFill>
              <p:spPr>
                <a:xfrm>
                  <a:off x="7878240" y="1368924"/>
                  <a:ext cx="12060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876FECE8-EAD8-4182-98B5-2B94CA855206}"/>
                    </a:ext>
                  </a:extLst>
                </p14:cNvPr>
                <p14:cNvContentPartPr/>
                <p14:nvPr/>
              </p14:nvContentPartPr>
              <p14:xfrm>
                <a:off x="7860240" y="1394124"/>
                <a:ext cx="120960" cy="149400"/>
              </p14:xfrm>
            </p:contentPart>
          </mc:Choice>
          <mc:Fallback>
            <p:pic>
              <p:nvPicPr>
                <p:cNvPr id="24" name="Ink 23">
                  <a:extLst>
                    <a:ext uri="{FF2B5EF4-FFF2-40B4-BE49-F238E27FC236}">
                      <a16:creationId xmlns:a16="http://schemas.microsoft.com/office/drawing/2014/main" id="{876FECE8-EAD8-4182-98B5-2B94CA855206}"/>
                    </a:ext>
                  </a:extLst>
                </p:cNvPr>
                <p:cNvPicPr/>
                <p:nvPr/>
              </p:nvPicPr>
              <p:blipFill>
                <a:blip r:embed="rId39"/>
                <a:stretch>
                  <a:fillRect/>
                </a:stretch>
              </p:blipFill>
              <p:spPr>
                <a:xfrm>
                  <a:off x="7855920" y="1389804"/>
                  <a:ext cx="129600" cy="158040"/>
                </a:xfrm>
                <a:prstGeom prst="rect">
                  <a:avLst/>
                </a:prstGeom>
              </p:spPr>
            </p:pic>
          </mc:Fallback>
        </mc:AlternateContent>
      </p:grpSp>
      <p:grpSp>
        <p:nvGrpSpPr>
          <p:cNvPr id="31" name="Group 30">
            <a:extLst>
              <a:ext uri="{FF2B5EF4-FFF2-40B4-BE49-F238E27FC236}">
                <a16:creationId xmlns:a16="http://schemas.microsoft.com/office/drawing/2014/main" id="{37C0B142-F155-43CA-99A2-38D313DFF2FD}"/>
              </a:ext>
            </a:extLst>
          </p:cNvPr>
          <p:cNvGrpSpPr/>
          <p:nvPr/>
        </p:nvGrpSpPr>
        <p:grpSpPr>
          <a:xfrm>
            <a:off x="7254360" y="2165244"/>
            <a:ext cx="1418400" cy="349920"/>
            <a:chOff x="7254360" y="2165244"/>
            <a:chExt cx="1418400" cy="349920"/>
          </a:xfrm>
        </p:grpSpPr>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F5A216E8-88D1-4BF8-A10C-D6DE8C140828}"/>
                    </a:ext>
                  </a:extLst>
                </p14:cNvPr>
                <p14:cNvContentPartPr/>
                <p14:nvPr/>
              </p14:nvContentPartPr>
              <p14:xfrm>
                <a:off x="7254360" y="2239404"/>
                <a:ext cx="209520" cy="270720"/>
              </p14:xfrm>
            </p:contentPart>
          </mc:Choice>
          <mc:Fallback>
            <p:pic>
              <p:nvPicPr>
                <p:cNvPr id="26" name="Ink 25">
                  <a:extLst>
                    <a:ext uri="{FF2B5EF4-FFF2-40B4-BE49-F238E27FC236}">
                      <a16:creationId xmlns:a16="http://schemas.microsoft.com/office/drawing/2014/main" id="{F5A216E8-88D1-4BF8-A10C-D6DE8C140828}"/>
                    </a:ext>
                  </a:extLst>
                </p:cNvPr>
                <p:cNvPicPr/>
                <p:nvPr/>
              </p:nvPicPr>
              <p:blipFill>
                <a:blip r:embed="rId41"/>
                <a:stretch>
                  <a:fillRect/>
                </a:stretch>
              </p:blipFill>
              <p:spPr>
                <a:xfrm>
                  <a:off x="7250040" y="2235084"/>
                  <a:ext cx="21816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EF774A69-AA13-4E1D-8EAD-36C72690A3C6}"/>
                    </a:ext>
                  </a:extLst>
                </p14:cNvPr>
                <p14:cNvContentPartPr/>
                <p14:nvPr/>
              </p14:nvContentPartPr>
              <p14:xfrm>
                <a:off x="7587360" y="2202684"/>
                <a:ext cx="85680" cy="312480"/>
              </p14:xfrm>
            </p:contentPart>
          </mc:Choice>
          <mc:Fallback>
            <p:pic>
              <p:nvPicPr>
                <p:cNvPr id="27" name="Ink 26">
                  <a:extLst>
                    <a:ext uri="{FF2B5EF4-FFF2-40B4-BE49-F238E27FC236}">
                      <a16:creationId xmlns:a16="http://schemas.microsoft.com/office/drawing/2014/main" id="{EF774A69-AA13-4E1D-8EAD-36C72690A3C6}"/>
                    </a:ext>
                  </a:extLst>
                </p:cNvPr>
                <p:cNvPicPr/>
                <p:nvPr/>
              </p:nvPicPr>
              <p:blipFill>
                <a:blip r:embed="rId43"/>
                <a:stretch>
                  <a:fillRect/>
                </a:stretch>
              </p:blipFill>
              <p:spPr>
                <a:xfrm>
                  <a:off x="7583040" y="2198364"/>
                  <a:ext cx="9432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DE192E95-67AC-4D20-BF71-178613AFEC1B}"/>
                    </a:ext>
                  </a:extLst>
                </p14:cNvPr>
                <p14:cNvContentPartPr/>
                <p14:nvPr/>
              </p14:nvContentPartPr>
              <p14:xfrm>
                <a:off x="7848000" y="2222844"/>
                <a:ext cx="189000" cy="221400"/>
              </p14:xfrm>
            </p:contentPart>
          </mc:Choice>
          <mc:Fallback>
            <p:pic>
              <p:nvPicPr>
                <p:cNvPr id="28" name="Ink 27">
                  <a:extLst>
                    <a:ext uri="{FF2B5EF4-FFF2-40B4-BE49-F238E27FC236}">
                      <a16:creationId xmlns:a16="http://schemas.microsoft.com/office/drawing/2014/main" id="{DE192E95-67AC-4D20-BF71-178613AFEC1B}"/>
                    </a:ext>
                  </a:extLst>
                </p:cNvPr>
                <p:cNvPicPr/>
                <p:nvPr/>
              </p:nvPicPr>
              <p:blipFill>
                <a:blip r:embed="rId45"/>
                <a:stretch>
                  <a:fillRect/>
                </a:stretch>
              </p:blipFill>
              <p:spPr>
                <a:xfrm>
                  <a:off x="7843680" y="2218524"/>
                  <a:ext cx="1976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491D732B-298D-4690-AD21-96261E45C0FE}"/>
                    </a:ext>
                  </a:extLst>
                </p14:cNvPr>
                <p14:cNvContentPartPr/>
                <p14:nvPr/>
              </p14:nvContentPartPr>
              <p14:xfrm>
                <a:off x="8195040" y="2187924"/>
                <a:ext cx="191160" cy="286560"/>
              </p14:xfrm>
            </p:contentPart>
          </mc:Choice>
          <mc:Fallback>
            <p:pic>
              <p:nvPicPr>
                <p:cNvPr id="29" name="Ink 28">
                  <a:extLst>
                    <a:ext uri="{FF2B5EF4-FFF2-40B4-BE49-F238E27FC236}">
                      <a16:creationId xmlns:a16="http://schemas.microsoft.com/office/drawing/2014/main" id="{491D732B-298D-4690-AD21-96261E45C0FE}"/>
                    </a:ext>
                  </a:extLst>
                </p:cNvPr>
                <p:cNvPicPr/>
                <p:nvPr/>
              </p:nvPicPr>
              <p:blipFill>
                <a:blip r:embed="rId47"/>
                <a:stretch>
                  <a:fillRect/>
                </a:stretch>
              </p:blipFill>
              <p:spPr>
                <a:xfrm>
                  <a:off x="8190720" y="2183604"/>
                  <a:ext cx="1998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D5EAC880-FA46-4C69-A4AB-B64767B3DE54}"/>
                    </a:ext>
                  </a:extLst>
                </p14:cNvPr>
                <p14:cNvContentPartPr/>
                <p14:nvPr/>
              </p14:nvContentPartPr>
              <p14:xfrm>
                <a:off x="8434440" y="2165244"/>
                <a:ext cx="238320" cy="308520"/>
              </p14:xfrm>
            </p:contentPart>
          </mc:Choice>
          <mc:Fallback>
            <p:pic>
              <p:nvPicPr>
                <p:cNvPr id="30" name="Ink 29">
                  <a:extLst>
                    <a:ext uri="{FF2B5EF4-FFF2-40B4-BE49-F238E27FC236}">
                      <a16:creationId xmlns:a16="http://schemas.microsoft.com/office/drawing/2014/main" id="{D5EAC880-FA46-4C69-A4AB-B64767B3DE54}"/>
                    </a:ext>
                  </a:extLst>
                </p:cNvPr>
                <p:cNvPicPr/>
                <p:nvPr/>
              </p:nvPicPr>
              <p:blipFill>
                <a:blip r:embed="rId49"/>
                <a:stretch>
                  <a:fillRect/>
                </a:stretch>
              </p:blipFill>
              <p:spPr>
                <a:xfrm>
                  <a:off x="8430120" y="2160924"/>
                  <a:ext cx="246960" cy="317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ECF22F33-E52A-4EED-93D8-7987320744A5}"/>
                  </a:ext>
                </a:extLst>
              </p14:cNvPr>
              <p14:cNvContentPartPr/>
              <p14:nvPr/>
            </p14:nvContentPartPr>
            <p14:xfrm>
              <a:off x="444240" y="1287000"/>
              <a:ext cx="8543160" cy="3794040"/>
            </p14:xfrm>
          </p:contentPart>
        </mc:Choice>
        <mc:Fallback>
          <p:pic>
            <p:nvPicPr>
              <p:cNvPr id="32" name="Ink 31">
                <a:extLst>
                  <a:ext uri="{FF2B5EF4-FFF2-40B4-BE49-F238E27FC236}">
                    <a16:creationId xmlns:a16="http://schemas.microsoft.com/office/drawing/2014/main" id="{ECF22F33-E52A-4EED-93D8-7987320744A5}"/>
                  </a:ext>
                </a:extLst>
              </p:cNvPr>
              <p:cNvPicPr/>
              <p:nvPr/>
            </p:nvPicPr>
            <p:blipFill>
              <a:blip r:embed="rId51"/>
              <a:stretch>
                <a:fillRect/>
              </a:stretch>
            </p:blipFill>
            <p:spPr>
              <a:xfrm>
                <a:off x="434880" y="1277640"/>
                <a:ext cx="8561880" cy="3812760"/>
              </a:xfrm>
              <a:prstGeom prst="rect">
                <a:avLst/>
              </a:prstGeom>
            </p:spPr>
          </p:pic>
        </mc:Fallback>
      </mc:AlternateContent>
      <p:grpSp>
        <p:nvGrpSpPr>
          <p:cNvPr id="41" name="Group 40">
            <a:extLst>
              <a:ext uri="{FF2B5EF4-FFF2-40B4-BE49-F238E27FC236}">
                <a16:creationId xmlns:a16="http://schemas.microsoft.com/office/drawing/2014/main" id="{03C01610-570D-4E36-BD35-A99EA7306AC8}"/>
              </a:ext>
            </a:extLst>
          </p:cNvPr>
          <p:cNvGrpSpPr/>
          <p:nvPr/>
        </p:nvGrpSpPr>
        <p:grpSpPr>
          <a:xfrm>
            <a:off x="6685920" y="3661044"/>
            <a:ext cx="707760" cy="210600"/>
            <a:chOff x="6685920" y="3661044"/>
            <a:chExt cx="707760" cy="210600"/>
          </a:xfrm>
        </p:grpSpPr>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45CA0AD6-A4E3-4EAD-9DB5-CAE8E9C21AF3}"/>
                    </a:ext>
                  </a:extLst>
                </p14:cNvPr>
                <p14:cNvContentPartPr/>
                <p14:nvPr/>
              </p14:nvContentPartPr>
              <p14:xfrm>
                <a:off x="6685920" y="3698484"/>
                <a:ext cx="162720" cy="7560"/>
              </p14:xfrm>
            </p:contentPart>
          </mc:Choice>
          <mc:Fallback>
            <p:pic>
              <p:nvPicPr>
                <p:cNvPr id="33" name="Ink 32">
                  <a:extLst>
                    <a:ext uri="{FF2B5EF4-FFF2-40B4-BE49-F238E27FC236}">
                      <a16:creationId xmlns:a16="http://schemas.microsoft.com/office/drawing/2014/main" id="{45CA0AD6-A4E3-4EAD-9DB5-CAE8E9C21AF3}"/>
                    </a:ext>
                  </a:extLst>
                </p:cNvPr>
                <p:cNvPicPr/>
                <p:nvPr/>
              </p:nvPicPr>
              <p:blipFill>
                <a:blip r:embed="rId53"/>
                <a:stretch>
                  <a:fillRect/>
                </a:stretch>
              </p:blipFill>
              <p:spPr>
                <a:xfrm>
                  <a:off x="6681600" y="3694164"/>
                  <a:ext cx="17136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4019D805-CF55-4A8B-BF33-C8243F0A324E}"/>
                    </a:ext>
                  </a:extLst>
                </p14:cNvPr>
                <p14:cNvContentPartPr/>
                <p14:nvPr/>
              </p14:nvContentPartPr>
              <p14:xfrm>
                <a:off x="6703560" y="3769764"/>
                <a:ext cx="173520" cy="11160"/>
              </p14:xfrm>
            </p:contentPart>
          </mc:Choice>
          <mc:Fallback>
            <p:pic>
              <p:nvPicPr>
                <p:cNvPr id="34" name="Ink 33">
                  <a:extLst>
                    <a:ext uri="{FF2B5EF4-FFF2-40B4-BE49-F238E27FC236}">
                      <a16:creationId xmlns:a16="http://schemas.microsoft.com/office/drawing/2014/main" id="{4019D805-CF55-4A8B-BF33-C8243F0A324E}"/>
                    </a:ext>
                  </a:extLst>
                </p:cNvPr>
                <p:cNvPicPr/>
                <p:nvPr/>
              </p:nvPicPr>
              <p:blipFill>
                <a:blip r:embed="rId55"/>
                <a:stretch>
                  <a:fillRect/>
                </a:stretch>
              </p:blipFill>
              <p:spPr>
                <a:xfrm>
                  <a:off x="6699240" y="3765444"/>
                  <a:ext cx="1821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40C6FD24-F099-44A5-85D7-644A18E4219C}"/>
                    </a:ext>
                  </a:extLst>
                </p14:cNvPr>
                <p14:cNvContentPartPr/>
                <p14:nvPr/>
              </p14:nvContentPartPr>
              <p14:xfrm>
                <a:off x="7031520" y="3661044"/>
                <a:ext cx="131040" cy="155880"/>
              </p14:xfrm>
            </p:contentPart>
          </mc:Choice>
          <mc:Fallback>
            <p:pic>
              <p:nvPicPr>
                <p:cNvPr id="35" name="Ink 34">
                  <a:extLst>
                    <a:ext uri="{FF2B5EF4-FFF2-40B4-BE49-F238E27FC236}">
                      <a16:creationId xmlns:a16="http://schemas.microsoft.com/office/drawing/2014/main" id="{40C6FD24-F099-44A5-85D7-644A18E4219C}"/>
                    </a:ext>
                  </a:extLst>
                </p:cNvPr>
                <p:cNvPicPr/>
                <p:nvPr/>
              </p:nvPicPr>
              <p:blipFill>
                <a:blip r:embed="rId57"/>
                <a:stretch>
                  <a:fillRect/>
                </a:stretch>
              </p:blipFill>
              <p:spPr>
                <a:xfrm>
                  <a:off x="7027200" y="3656724"/>
                  <a:ext cx="1396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B9562E78-11AB-4238-96B2-1145E781D4C7}"/>
                    </a:ext>
                  </a:extLst>
                </p14:cNvPr>
                <p14:cNvContentPartPr/>
                <p14:nvPr/>
              </p14:nvContentPartPr>
              <p14:xfrm>
                <a:off x="7245360" y="3700284"/>
                <a:ext cx="148320" cy="171360"/>
              </p14:xfrm>
            </p:contentPart>
          </mc:Choice>
          <mc:Fallback>
            <p:pic>
              <p:nvPicPr>
                <p:cNvPr id="36" name="Ink 35">
                  <a:extLst>
                    <a:ext uri="{FF2B5EF4-FFF2-40B4-BE49-F238E27FC236}">
                      <a16:creationId xmlns:a16="http://schemas.microsoft.com/office/drawing/2014/main" id="{B9562E78-11AB-4238-96B2-1145E781D4C7}"/>
                    </a:ext>
                  </a:extLst>
                </p:cNvPr>
                <p:cNvPicPr/>
                <p:nvPr/>
              </p:nvPicPr>
              <p:blipFill>
                <a:blip r:embed="rId59"/>
                <a:stretch>
                  <a:fillRect/>
                </a:stretch>
              </p:blipFill>
              <p:spPr>
                <a:xfrm>
                  <a:off x="7241040" y="3695964"/>
                  <a:ext cx="156960" cy="180000"/>
                </a:xfrm>
                <a:prstGeom prst="rect">
                  <a:avLst/>
                </a:prstGeom>
              </p:spPr>
            </p:pic>
          </mc:Fallback>
        </mc:AlternateContent>
      </p:grpSp>
      <p:grpSp>
        <p:nvGrpSpPr>
          <p:cNvPr id="43" name="Group 42">
            <a:extLst>
              <a:ext uri="{FF2B5EF4-FFF2-40B4-BE49-F238E27FC236}">
                <a16:creationId xmlns:a16="http://schemas.microsoft.com/office/drawing/2014/main" id="{F0D6FAFE-C8DD-439D-85EE-C9B9FCC42C97}"/>
              </a:ext>
            </a:extLst>
          </p:cNvPr>
          <p:cNvGrpSpPr/>
          <p:nvPr/>
        </p:nvGrpSpPr>
        <p:grpSpPr>
          <a:xfrm>
            <a:off x="7567560" y="3664644"/>
            <a:ext cx="551880" cy="203400"/>
            <a:chOff x="7567560" y="3664644"/>
            <a:chExt cx="551880" cy="203400"/>
          </a:xfrm>
        </p:grpSpPr>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3927EC74-7849-4128-95B8-6263DF4F1633}"/>
                    </a:ext>
                  </a:extLst>
                </p14:cNvPr>
                <p14:cNvContentPartPr/>
                <p14:nvPr/>
              </p14:nvContentPartPr>
              <p14:xfrm>
                <a:off x="7567560" y="3690924"/>
                <a:ext cx="101880" cy="133200"/>
              </p14:xfrm>
            </p:contentPart>
          </mc:Choice>
          <mc:Fallback>
            <p:pic>
              <p:nvPicPr>
                <p:cNvPr id="37" name="Ink 36">
                  <a:extLst>
                    <a:ext uri="{FF2B5EF4-FFF2-40B4-BE49-F238E27FC236}">
                      <a16:creationId xmlns:a16="http://schemas.microsoft.com/office/drawing/2014/main" id="{3927EC74-7849-4128-95B8-6263DF4F1633}"/>
                    </a:ext>
                  </a:extLst>
                </p:cNvPr>
                <p:cNvPicPr/>
                <p:nvPr/>
              </p:nvPicPr>
              <p:blipFill>
                <a:blip r:embed="rId61"/>
                <a:stretch>
                  <a:fillRect/>
                </a:stretch>
              </p:blipFill>
              <p:spPr>
                <a:xfrm>
                  <a:off x="7563240" y="3686604"/>
                  <a:ext cx="1105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52C73446-FC31-4BD2-B83D-5900713028B5}"/>
                    </a:ext>
                  </a:extLst>
                </p14:cNvPr>
                <p14:cNvContentPartPr/>
                <p14:nvPr/>
              </p14:nvContentPartPr>
              <p14:xfrm>
                <a:off x="7817760" y="3732324"/>
                <a:ext cx="122400" cy="132120"/>
              </p14:xfrm>
            </p:contentPart>
          </mc:Choice>
          <mc:Fallback>
            <p:pic>
              <p:nvPicPr>
                <p:cNvPr id="38" name="Ink 37">
                  <a:extLst>
                    <a:ext uri="{FF2B5EF4-FFF2-40B4-BE49-F238E27FC236}">
                      <a16:creationId xmlns:a16="http://schemas.microsoft.com/office/drawing/2014/main" id="{52C73446-FC31-4BD2-B83D-5900713028B5}"/>
                    </a:ext>
                  </a:extLst>
                </p:cNvPr>
                <p:cNvPicPr/>
                <p:nvPr/>
              </p:nvPicPr>
              <p:blipFill>
                <a:blip r:embed="rId63"/>
                <a:stretch>
                  <a:fillRect/>
                </a:stretch>
              </p:blipFill>
              <p:spPr>
                <a:xfrm>
                  <a:off x="7813440" y="3728004"/>
                  <a:ext cx="1310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6DF8FB56-A602-4808-8D86-A0B2C5C8297A}"/>
                    </a:ext>
                  </a:extLst>
                </p14:cNvPr>
                <p14:cNvContentPartPr/>
                <p14:nvPr/>
              </p14:nvContentPartPr>
              <p14:xfrm>
                <a:off x="7661880" y="3664644"/>
                <a:ext cx="248400" cy="199800"/>
              </p14:xfrm>
            </p:contentPart>
          </mc:Choice>
          <mc:Fallback>
            <p:pic>
              <p:nvPicPr>
                <p:cNvPr id="39" name="Ink 38">
                  <a:extLst>
                    <a:ext uri="{FF2B5EF4-FFF2-40B4-BE49-F238E27FC236}">
                      <a16:creationId xmlns:a16="http://schemas.microsoft.com/office/drawing/2014/main" id="{6DF8FB56-A602-4808-8D86-A0B2C5C8297A}"/>
                    </a:ext>
                  </a:extLst>
                </p:cNvPr>
                <p:cNvPicPr/>
                <p:nvPr/>
              </p:nvPicPr>
              <p:blipFill>
                <a:blip r:embed="rId65"/>
                <a:stretch>
                  <a:fillRect/>
                </a:stretch>
              </p:blipFill>
              <p:spPr>
                <a:xfrm>
                  <a:off x="7657560" y="3660324"/>
                  <a:ext cx="2570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FEAA372B-81E1-488E-82FE-DB2CE58330EA}"/>
                    </a:ext>
                  </a:extLst>
                </p14:cNvPr>
                <p14:cNvContentPartPr/>
                <p14:nvPr/>
              </p14:nvContentPartPr>
              <p14:xfrm>
                <a:off x="7974000" y="3750324"/>
                <a:ext cx="145440" cy="117720"/>
              </p14:xfrm>
            </p:contentPart>
          </mc:Choice>
          <mc:Fallback>
            <p:pic>
              <p:nvPicPr>
                <p:cNvPr id="42" name="Ink 41">
                  <a:extLst>
                    <a:ext uri="{FF2B5EF4-FFF2-40B4-BE49-F238E27FC236}">
                      <a16:creationId xmlns:a16="http://schemas.microsoft.com/office/drawing/2014/main" id="{FEAA372B-81E1-488E-82FE-DB2CE58330EA}"/>
                    </a:ext>
                  </a:extLst>
                </p:cNvPr>
                <p:cNvPicPr/>
                <p:nvPr/>
              </p:nvPicPr>
              <p:blipFill>
                <a:blip r:embed="rId67"/>
                <a:stretch>
                  <a:fillRect/>
                </a:stretch>
              </p:blipFill>
              <p:spPr>
                <a:xfrm>
                  <a:off x="7969680" y="3746004"/>
                  <a:ext cx="154080" cy="126360"/>
                </a:xfrm>
                <a:prstGeom prst="rect">
                  <a:avLst/>
                </a:prstGeom>
              </p:spPr>
            </p:pic>
          </mc:Fallback>
        </mc:AlternateContent>
      </p:grpSp>
      <p:grpSp>
        <p:nvGrpSpPr>
          <p:cNvPr id="52" name="Group 51">
            <a:extLst>
              <a:ext uri="{FF2B5EF4-FFF2-40B4-BE49-F238E27FC236}">
                <a16:creationId xmlns:a16="http://schemas.microsoft.com/office/drawing/2014/main" id="{E933DAD6-8FED-4C9B-BCE4-AAAF99B0C5FC}"/>
              </a:ext>
            </a:extLst>
          </p:cNvPr>
          <p:cNvGrpSpPr/>
          <p:nvPr/>
        </p:nvGrpSpPr>
        <p:grpSpPr>
          <a:xfrm>
            <a:off x="7304760" y="4304004"/>
            <a:ext cx="1719360" cy="291600"/>
            <a:chOff x="7304760" y="4304004"/>
            <a:chExt cx="1719360" cy="291600"/>
          </a:xfrm>
        </p:grpSpPr>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AD3113E2-2DB5-49A2-A36A-EF271E7E5252}"/>
                    </a:ext>
                  </a:extLst>
                </p14:cNvPr>
                <p14:cNvContentPartPr/>
                <p14:nvPr/>
              </p14:nvContentPartPr>
              <p14:xfrm>
                <a:off x="7321320" y="4306884"/>
                <a:ext cx="218520" cy="12600"/>
              </p14:xfrm>
            </p:contentPart>
          </mc:Choice>
          <mc:Fallback>
            <p:pic>
              <p:nvPicPr>
                <p:cNvPr id="44" name="Ink 43">
                  <a:extLst>
                    <a:ext uri="{FF2B5EF4-FFF2-40B4-BE49-F238E27FC236}">
                      <a16:creationId xmlns:a16="http://schemas.microsoft.com/office/drawing/2014/main" id="{AD3113E2-2DB5-49A2-A36A-EF271E7E5252}"/>
                    </a:ext>
                  </a:extLst>
                </p:cNvPr>
                <p:cNvPicPr/>
                <p:nvPr/>
              </p:nvPicPr>
              <p:blipFill>
                <a:blip r:embed="rId69"/>
                <a:stretch>
                  <a:fillRect/>
                </a:stretch>
              </p:blipFill>
              <p:spPr>
                <a:xfrm>
                  <a:off x="7317000" y="4302564"/>
                  <a:ext cx="2271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761B34AA-A1D1-4C1E-8A5D-8537CA9378CC}"/>
                    </a:ext>
                  </a:extLst>
                </p14:cNvPr>
                <p14:cNvContentPartPr/>
                <p14:nvPr/>
              </p14:nvContentPartPr>
              <p14:xfrm>
                <a:off x="7304760" y="4419204"/>
                <a:ext cx="252360" cy="3960"/>
              </p14:xfrm>
            </p:contentPart>
          </mc:Choice>
          <mc:Fallback>
            <p:pic>
              <p:nvPicPr>
                <p:cNvPr id="45" name="Ink 44">
                  <a:extLst>
                    <a:ext uri="{FF2B5EF4-FFF2-40B4-BE49-F238E27FC236}">
                      <a16:creationId xmlns:a16="http://schemas.microsoft.com/office/drawing/2014/main" id="{761B34AA-A1D1-4C1E-8A5D-8537CA9378CC}"/>
                    </a:ext>
                  </a:extLst>
                </p:cNvPr>
                <p:cNvPicPr/>
                <p:nvPr/>
              </p:nvPicPr>
              <p:blipFill>
                <a:blip r:embed="rId71"/>
                <a:stretch>
                  <a:fillRect/>
                </a:stretch>
              </p:blipFill>
              <p:spPr>
                <a:xfrm>
                  <a:off x="7300440" y="4414884"/>
                  <a:ext cx="2610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BA6BBDBE-8591-4814-B48E-3FB472FF0A51}"/>
                    </a:ext>
                  </a:extLst>
                </p14:cNvPr>
                <p14:cNvContentPartPr/>
                <p14:nvPr/>
              </p14:nvContentPartPr>
              <p14:xfrm>
                <a:off x="7707240" y="4304004"/>
                <a:ext cx="185400" cy="206280"/>
              </p14:xfrm>
            </p:contentPart>
          </mc:Choice>
          <mc:Fallback>
            <p:pic>
              <p:nvPicPr>
                <p:cNvPr id="46" name="Ink 45">
                  <a:extLst>
                    <a:ext uri="{FF2B5EF4-FFF2-40B4-BE49-F238E27FC236}">
                      <a16:creationId xmlns:a16="http://schemas.microsoft.com/office/drawing/2014/main" id="{BA6BBDBE-8591-4814-B48E-3FB472FF0A51}"/>
                    </a:ext>
                  </a:extLst>
                </p:cNvPr>
                <p:cNvPicPr/>
                <p:nvPr/>
              </p:nvPicPr>
              <p:blipFill>
                <a:blip r:embed="rId73"/>
                <a:stretch>
                  <a:fillRect/>
                </a:stretch>
              </p:blipFill>
              <p:spPr>
                <a:xfrm>
                  <a:off x="7702920" y="4299684"/>
                  <a:ext cx="1940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A5B01C2D-17F7-4D01-8D2A-A62A3D11B646}"/>
                    </a:ext>
                  </a:extLst>
                </p14:cNvPr>
                <p14:cNvContentPartPr/>
                <p14:nvPr/>
              </p14:nvContentPartPr>
              <p14:xfrm>
                <a:off x="7980120" y="4327764"/>
                <a:ext cx="140760" cy="220680"/>
              </p14:xfrm>
            </p:contentPart>
          </mc:Choice>
          <mc:Fallback>
            <p:pic>
              <p:nvPicPr>
                <p:cNvPr id="47" name="Ink 46">
                  <a:extLst>
                    <a:ext uri="{FF2B5EF4-FFF2-40B4-BE49-F238E27FC236}">
                      <a16:creationId xmlns:a16="http://schemas.microsoft.com/office/drawing/2014/main" id="{A5B01C2D-17F7-4D01-8D2A-A62A3D11B646}"/>
                    </a:ext>
                  </a:extLst>
                </p:cNvPr>
                <p:cNvPicPr/>
                <p:nvPr/>
              </p:nvPicPr>
              <p:blipFill>
                <a:blip r:embed="rId75"/>
                <a:stretch>
                  <a:fillRect/>
                </a:stretch>
              </p:blipFill>
              <p:spPr>
                <a:xfrm>
                  <a:off x="7975800" y="4323444"/>
                  <a:ext cx="1494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B0FBC3A1-EBC4-4B6F-96EE-C3991DFC15D9}"/>
                    </a:ext>
                  </a:extLst>
                </p14:cNvPr>
                <p14:cNvContentPartPr/>
                <p14:nvPr/>
              </p14:nvContentPartPr>
              <p14:xfrm>
                <a:off x="8245080" y="4331724"/>
                <a:ext cx="150480" cy="212760"/>
              </p14:xfrm>
            </p:contentPart>
          </mc:Choice>
          <mc:Fallback>
            <p:pic>
              <p:nvPicPr>
                <p:cNvPr id="48" name="Ink 47">
                  <a:extLst>
                    <a:ext uri="{FF2B5EF4-FFF2-40B4-BE49-F238E27FC236}">
                      <a16:creationId xmlns:a16="http://schemas.microsoft.com/office/drawing/2014/main" id="{B0FBC3A1-EBC4-4B6F-96EE-C3991DFC15D9}"/>
                    </a:ext>
                  </a:extLst>
                </p:cNvPr>
                <p:cNvPicPr/>
                <p:nvPr/>
              </p:nvPicPr>
              <p:blipFill>
                <a:blip r:embed="rId77"/>
                <a:stretch>
                  <a:fillRect/>
                </a:stretch>
              </p:blipFill>
              <p:spPr>
                <a:xfrm>
                  <a:off x="8240760" y="4327404"/>
                  <a:ext cx="1591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2930492F-8F57-411C-910B-52FB95AE717A}"/>
                    </a:ext>
                  </a:extLst>
                </p14:cNvPr>
                <p14:cNvContentPartPr/>
                <p14:nvPr/>
              </p14:nvContentPartPr>
              <p14:xfrm>
                <a:off x="8461080" y="4356924"/>
                <a:ext cx="200160" cy="196920"/>
              </p14:xfrm>
            </p:contentPart>
          </mc:Choice>
          <mc:Fallback>
            <p:pic>
              <p:nvPicPr>
                <p:cNvPr id="49" name="Ink 48">
                  <a:extLst>
                    <a:ext uri="{FF2B5EF4-FFF2-40B4-BE49-F238E27FC236}">
                      <a16:creationId xmlns:a16="http://schemas.microsoft.com/office/drawing/2014/main" id="{2930492F-8F57-411C-910B-52FB95AE717A}"/>
                    </a:ext>
                  </a:extLst>
                </p:cNvPr>
                <p:cNvPicPr/>
                <p:nvPr/>
              </p:nvPicPr>
              <p:blipFill>
                <a:blip r:embed="rId79"/>
                <a:stretch>
                  <a:fillRect/>
                </a:stretch>
              </p:blipFill>
              <p:spPr>
                <a:xfrm>
                  <a:off x="8456760" y="4352604"/>
                  <a:ext cx="2088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id="{E36680BD-1435-42E2-9CA0-BD47EF69CAC8}"/>
                    </a:ext>
                  </a:extLst>
                </p14:cNvPr>
                <p14:cNvContentPartPr/>
                <p14:nvPr/>
              </p14:nvContentPartPr>
              <p14:xfrm>
                <a:off x="8693640" y="4424964"/>
                <a:ext cx="124560" cy="170640"/>
              </p14:xfrm>
            </p:contentPart>
          </mc:Choice>
          <mc:Fallback>
            <p:pic>
              <p:nvPicPr>
                <p:cNvPr id="50" name="Ink 49">
                  <a:extLst>
                    <a:ext uri="{FF2B5EF4-FFF2-40B4-BE49-F238E27FC236}">
                      <a16:creationId xmlns:a16="http://schemas.microsoft.com/office/drawing/2014/main" id="{E36680BD-1435-42E2-9CA0-BD47EF69CAC8}"/>
                    </a:ext>
                  </a:extLst>
                </p:cNvPr>
                <p:cNvPicPr/>
                <p:nvPr/>
              </p:nvPicPr>
              <p:blipFill>
                <a:blip r:embed="rId81"/>
                <a:stretch>
                  <a:fillRect/>
                </a:stretch>
              </p:blipFill>
              <p:spPr>
                <a:xfrm>
                  <a:off x="8689320" y="4420644"/>
                  <a:ext cx="1332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1" name="Ink 50">
                  <a:extLst>
                    <a:ext uri="{FF2B5EF4-FFF2-40B4-BE49-F238E27FC236}">
                      <a16:creationId xmlns:a16="http://schemas.microsoft.com/office/drawing/2014/main" id="{1EC8BF68-F75F-4F73-AD03-BCADD4F139B4}"/>
                    </a:ext>
                  </a:extLst>
                </p14:cNvPr>
                <p14:cNvContentPartPr/>
                <p14:nvPr/>
              </p14:nvContentPartPr>
              <p14:xfrm>
                <a:off x="8800920" y="4400484"/>
                <a:ext cx="223200" cy="39240"/>
              </p14:xfrm>
            </p:contentPart>
          </mc:Choice>
          <mc:Fallback>
            <p:pic>
              <p:nvPicPr>
                <p:cNvPr id="51" name="Ink 50">
                  <a:extLst>
                    <a:ext uri="{FF2B5EF4-FFF2-40B4-BE49-F238E27FC236}">
                      <a16:creationId xmlns:a16="http://schemas.microsoft.com/office/drawing/2014/main" id="{1EC8BF68-F75F-4F73-AD03-BCADD4F139B4}"/>
                    </a:ext>
                  </a:extLst>
                </p:cNvPr>
                <p:cNvPicPr/>
                <p:nvPr/>
              </p:nvPicPr>
              <p:blipFill>
                <a:blip r:embed="rId83"/>
                <a:stretch>
                  <a:fillRect/>
                </a:stretch>
              </p:blipFill>
              <p:spPr>
                <a:xfrm>
                  <a:off x="8796600" y="4396164"/>
                  <a:ext cx="231840" cy="47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A459BA41-A1A7-4B45-92A2-07D0802A39BA}"/>
                  </a:ext>
                </a:extLst>
              </p14:cNvPr>
              <p14:cNvContentPartPr/>
              <p14:nvPr/>
            </p14:nvContentPartPr>
            <p14:xfrm>
              <a:off x="964800" y="2894040"/>
              <a:ext cx="8207640" cy="3325680"/>
            </p14:xfrm>
          </p:contentPart>
        </mc:Choice>
        <mc:Fallback>
          <p:pic>
            <p:nvPicPr>
              <p:cNvPr id="53" name="Ink 52">
                <a:extLst>
                  <a:ext uri="{FF2B5EF4-FFF2-40B4-BE49-F238E27FC236}">
                    <a16:creationId xmlns:a16="http://schemas.microsoft.com/office/drawing/2014/main" id="{A459BA41-A1A7-4B45-92A2-07D0802A39BA}"/>
                  </a:ext>
                </a:extLst>
              </p:cNvPr>
              <p:cNvPicPr/>
              <p:nvPr/>
            </p:nvPicPr>
            <p:blipFill>
              <a:blip r:embed="rId85"/>
              <a:stretch>
                <a:fillRect/>
              </a:stretch>
            </p:blipFill>
            <p:spPr>
              <a:xfrm>
                <a:off x="955440" y="2884680"/>
                <a:ext cx="8226360" cy="3344400"/>
              </a:xfrm>
              <a:prstGeom prst="rect">
                <a:avLst/>
              </a:prstGeom>
            </p:spPr>
          </p:pic>
        </mc:Fallback>
      </mc:AlternateContent>
    </p:spTree>
    <p:extLst>
      <p:ext uri="{BB962C8B-B14F-4D97-AF65-F5344CB8AC3E}">
        <p14:creationId xmlns:p14="http://schemas.microsoft.com/office/powerpoint/2010/main" val="1399718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DBDA06D-0166-4492-B9A4-3DEEA423C71C}"/>
                  </a:ext>
                </a:extLst>
              </p14:cNvPr>
              <p14:cNvContentPartPr/>
              <p14:nvPr/>
            </p14:nvContentPartPr>
            <p14:xfrm>
              <a:off x="120960" y="155880"/>
              <a:ext cx="9066960" cy="5780160"/>
            </p14:xfrm>
          </p:contentPart>
        </mc:Choice>
        <mc:Fallback>
          <p:pic>
            <p:nvPicPr>
              <p:cNvPr id="2" name="Ink 1">
                <a:extLst>
                  <a:ext uri="{FF2B5EF4-FFF2-40B4-BE49-F238E27FC236}">
                    <a16:creationId xmlns:a16="http://schemas.microsoft.com/office/drawing/2014/main" id="{ADBDA06D-0166-4492-B9A4-3DEEA423C71C}"/>
                  </a:ext>
                </a:extLst>
              </p:cNvPr>
              <p:cNvPicPr/>
              <p:nvPr/>
            </p:nvPicPr>
            <p:blipFill>
              <a:blip r:embed="rId3"/>
              <a:stretch>
                <a:fillRect/>
              </a:stretch>
            </p:blipFill>
            <p:spPr>
              <a:xfrm>
                <a:off x="111600" y="146520"/>
                <a:ext cx="9085680" cy="5798880"/>
              </a:xfrm>
              <a:prstGeom prst="rect">
                <a:avLst/>
              </a:prstGeom>
            </p:spPr>
          </p:pic>
        </mc:Fallback>
      </mc:AlternateContent>
    </p:spTree>
    <p:extLst>
      <p:ext uri="{BB962C8B-B14F-4D97-AF65-F5344CB8AC3E}">
        <p14:creationId xmlns:p14="http://schemas.microsoft.com/office/powerpoint/2010/main" val="1218290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182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Text Box 3">
            <a:extLst>
              <a:ext uri="{FF2B5EF4-FFF2-40B4-BE49-F238E27FC236}">
                <a16:creationId xmlns:a16="http://schemas.microsoft.com/office/drawing/2014/main" id="{A587A398-BF5E-469C-BE9D-08FB083B754A}"/>
              </a:ext>
            </a:extLst>
          </p:cNvPr>
          <p:cNvSpPr txBox="1">
            <a:spLocks noChangeArrowheads="1"/>
          </p:cNvSpPr>
          <p:nvPr/>
        </p:nvSpPr>
        <p:spPr bwMode="auto">
          <a:xfrm>
            <a:off x="0" y="457200"/>
            <a:ext cx="9144000" cy="5889625"/>
          </a:xfrm>
          <a:prstGeom prst="rect">
            <a:avLst/>
          </a:prstGeom>
          <a:solidFill>
            <a:srgbClr val="1763A1">
              <a:alpha val="66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378000">
            <a:spAutoFit/>
          </a:bodyPr>
          <a:lstStyle>
            <a:lvl1pPr marL="1077913" indent="-457200">
              <a:defRPr sz="2400">
                <a:solidFill>
                  <a:schemeClr val="tx1"/>
                </a:solidFill>
                <a:latin typeface="Times New Roman" panose="02020603050405020304" pitchFamily="18" charset="0"/>
              </a:defRPr>
            </a:lvl1pPr>
            <a:lvl2pPr marL="1620838" indent="-457200">
              <a:defRPr sz="2400">
                <a:solidFill>
                  <a:schemeClr val="tx1"/>
                </a:solidFill>
                <a:latin typeface="Times New Roman" panose="02020603050405020304" pitchFamily="18" charset="0"/>
              </a:defRPr>
            </a:lvl2pPr>
            <a:lvl3pPr marL="1800225" indent="-457200">
              <a:defRPr sz="2400">
                <a:solidFill>
                  <a:schemeClr val="tx1"/>
                </a:solidFill>
                <a:latin typeface="Times New Roman" panose="02020603050405020304" pitchFamily="18" charset="0"/>
              </a:defRPr>
            </a:lvl3pPr>
            <a:lvl4pPr marL="1979613"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kumimoji="1" lang="en-US" altLang="en-US" sz="3600">
                <a:solidFill>
                  <a:srgbClr val="FFFF00"/>
                </a:solidFill>
                <a:effectLst>
                  <a:outerShdw blurRad="38100" dist="38100" dir="2700000" algn="tl">
                    <a:srgbClr val="000000"/>
                  </a:outerShdw>
                </a:effectLst>
              </a:rPr>
              <a:t>Modalităţi generale de prelucrare a imaginilor color</a:t>
            </a:r>
          </a:p>
          <a:p>
            <a:pPr algn="ctr"/>
            <a:endParaRPr kumimoji="1" lang="en-US" altLang="en-US" sz="1800">
              <a:effectLst>
                <a:outerShdw blurRad="38100" dist="38100" dir="2700000" algn="tl">
                  <a:srgbClr val="000000"/>
                </a:outerShdw>
              </a:effectLst>
            </a:endParaRPr>
          </a:p>
          <a:p>
            <a:pPr algn="just">
              <a:buFontTx/>
              <a:buChar char="•"/>
            </a:pPr>
            <a:r>
              <a:rPr kumimoji="1" lang="en-US" altLang="en-US" sz="1800" b="1">
                <a:solidFill>
                  <a:srgbClr val="FFFF00"/>
                </a:solidFill>
              </a:rPr>
              <a:t>!!! ATENTIE!!! Prelucrarea imaginilor color </a:t>
            </a:r>
            <a:r>
              <a:rPr kumimoji="1" lang="en-US" altLang="en-US" sz="1800" b="1">
                <a:solidFill>
                  <a:srgbClr val="FFFF00"/>
                </a:solidFill>
                <a:cs typeface="Times New Roman" panose="02020603050405020304" pitchFamily="18" charset="0"/>
              </a:rPr>
              <a:t>≠ prelucrarea independenta a 3 canale monocrome!!!</a:t>
            </a:r>
            <a:r>
              <a:rPr kumimoji="1" lang="en-US" altLang="en-US" sz="1800"/>
              <a:t> </a:t>
            </a:r>
          </a:p>
          <a:p>
            <a:pPr algn="just">
              <a:buFont typeface="Symbol" panose="05050102010706020507" pitchFamily="18" charset="2"/>
              <a:buChar char="Þ"/>
            </a:pPr>
            <a:r>
              <a:rPr kumimoji="1" lang="en-US" altLang="en-US" sz="1800" b="1">
                <a:solidFill>
                  <a:srgbClr val="FFFF00"/>
                </a:solidFill>
              </a:rPr>
              <a:t>Strategiile de prelucrare a imaginilor color = generalizari ale algoritmilor de prelucrare a imaginilor monocrome/acromatice:</a:t>
            </a:r>
          </a:p>
          <a:p>
            <a:pPr algn="just">
              <a:buFont typeface="Symbol" panose="05050102010706020507" pitchFamily="18" charset="2"/>
              <a:buNone/>
            </a:pPr>
            <a:endParaRPr kumimoji="1" lang="en-US" altLang="en-US" sz="1800" b="1">
              <a:solidFill>
                <a:srgbClr val="FFFF00"/>
              </a:solidFill>
            </a:endParaRPr>
          </a:p>
          <a:p>
            <a:pPr lvl="1" algn="just">
              <a:buFont typeface="Symbol" panose="05050102010706020507" pitchFamily="18" charset="2"/>
              <a:buAutoNum type="alphaUcPeriod"/>
            </a:pPr>
            <a:r>
              <a:rPr kumimoji="1" lang="en-US" altLang="en-US" sz="1800" b="1"/>
              <a:t>Generalizari ale algoritmilor de prelucrare scalari la algoritmi vectoriali</a:t>
            </a:r>
          </a:p>
          <a:p>
            <a:pPr lvl="1" algn="just">
              <a:buFont typeface="Symbol" panose="05050102010706020507" pitchFamily="18" charset="2"/>
              <a:buNone/>
            </a:pPr>
            <a:endParaRPr kumimoji="1" lang="en-US" altLang="en-US" sz="1800" b="1"/>
          </a:p>
          <a:p>
            <a:pPr lvl="1" algn="just">
              <a:buFont typeface="Symbol" panose="05050102010706020507" pitchFamily="18" charset="2"/>
              <a:buAutoNum type="alphaUcPeriod"/>
            </a:pPr>
            <a:r>
              <a:rPr kumimoji="1" lang="en-US" altLang="en-US" sz="1800" b="1"/>
              <a:t>Conversia imaginii color din spatiul culorilor primare intr-un spatiu care contine o componenta de luminanta si prelucrarea luminantei; crominantele se pastreaza nemodificate (nu se utilizeaza)</a:t>
            </a:r>
          </a:p>
          <a:p>
            <a:pPr lvl="1" algn="just">
              <a:buFont typeface="Symbol" panose="05050102010706020507" pitchFamily="18" charset="2"/>
              <a:buAutoNum type="alphaUcPeriod"/>
            </a:pPr>
            <a:endParaRPr kumimoji="1" lang="en-US" altLang="en-US" sz="1800" b="1"/>
          </a:p>
          <a:p>
            <a:pPr lvl="1" algn="just">
              <a:buFont typeface="Symbol" panose="05050102010706020507" pitchFamily="18" charset="2"/>
              <a:buAutoNum type="alphaUcPeriod"/>
            </a:pPr>
            <a:r>
              <a:rPr kumimoji="1" lang="en-US" altLang="en-US" sz="1800" b="1"/>
              <a:t>Conversia imaginii color din spatiul culorilor primare intr-un spatiu in care componentele de culoare sunt NECORELATE =&gt; prelucrarea independenta a fiecarei componente, </a:t>
            </a:r>
            <a:r>
              <a:rPr kumimoji="1" lang="en-US" altLang="en-US" sz="1800" b="1">
                <a:solidFill>
                  <a:srgbClr val="FFFF00"/>
                </a:solidFill>
              </a:rPr>
              <a:t>printr-un algoritm propriu</a:t>
            </a:r>
            <a:endParaRPr kumimoji="1" lang="en-US" altLang="en-US" sz="1800" b="1"/>
          </a:p>
          <a:p>
            <a:pPr lvl="1" algn="just">
              <a:buFont typeface="Symbol" panose="05050102010706020507" pitchFamily="18" charset="2"/>
              <a:buNone/>
            </a:pPr>
            <a:endParaRPr kumimoji="1" lang="en-US" altLang="en-US" sz="2000">
              <a:cs typeface="Times New Roman" panose="02020603050405020304" pitchFamily="18" charset="0"/>
            </a:endParaRPr>
          </a:p>
        </p:txBody>
      </p:sp>
      <p:grpSp>
        <p:nvGrpSpPr>
          <p:cNvPr id="480265" name="Group 9">
            <a:extLst>
              <a:ext uri="{FF2B5EF4-FFF2-40B4-BE49-F238E27FC236}">
                <a16:creationId xmlns:a16="http://schemas.microsoft.com/office/drawing/2014/main" id="{5219C595-D0D4-4E29-A73D-DAAF4FA023DD}"/>
              </a:ext>
            </a:extLst>
          </p:cNvPr>
          <p:cNvGrpSpPr>
            <a:grpSpLocks/>
          </p:cNvGrpSpPr>
          <p:nvPr/>
        </p:nvGrpSpPr>
        <p:grpSpPr bwMode="auto">
          <a:xfrm>
            <a:off x="0" y="0"/>
            <a:ext cx="9144000" cy="381000"/>
            <a:chOff x="0" y="0"/>
            <a:chExt cx="5760" cy="240"/>
          </a:xfrm>
        </p:grpSpPr>
        <p:sp>
          <p:nvSpPr>
            <p:cNvPr id="480266" name="Rectangle 10">
              <a:extLst>
                <a:ext uri="{FF2B5EF4-FFF2-40B4-BE49-F238E27FC236}">
                  <a16:creationId xmlns:a16="http://schemas.microsoft.com/office/drawing/2014/main" id="{FECB3564-BE21-4A99-88A1-F24E7BC09A2C}"/>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defRPr kumimoji="1" sz="4400">
                  <a:solidFill>
                    <a:schemeClr val="tx2"/>
                  </a:solidFill>
                  <a:effectLst>
                    <a:outerShdw blurRad="38100" dist="38100" dir="2700000" algn="tl">
                      <a:srgbClr val="000000"/>
                    </a:outerShdw>
                  </a:effectLst>
                  <a:latin typeface="Tahoma" panose="020B0604030504040204" pitchFamily="34" charset="0"/>
                </a:defRPr>
              </a:lvl1pPr>
              <a:lvl2pPr>
                <a:defRPr kumimoji="1" sz="4400">
                  <a:solidFill>
                    <a:schemeClr val="tx2"/>
                  </a:solidFill>
                  <a:effectLst>
                    <a:outerShdw blurRad="38100" dist="38100" dir="2700000" algn="tl">
                      <a:srgbClr val="000000"/>
                    </a:outerShdw>
                  </a:effectLst>
                  <a:latin typeface="Tahoma" panose="020B0604030504040204" pitchFamily="34" charset="0"/>
                </a:defRPr>
              </a:lvl2pPr>
              <a:lvl3pPr>
                <a:defRPr kumimoji="1" sz="4400">
                  <a:solidFill>
                    <a:schemeClr val="tx2"/>
                  </a:solidFill>
                  <a:effectLst>
                    <a:outerShdw blurRad="38100" dist="38100" dir="2700000" algn="tl">
                      <a:srgbClr val="000000"/>
                    </a:outerShdw>
                  </a:effectLst>
                  <a:latin typeface="Tahoma" panose="020B0604030504040204" pitchFamily="34" charset="0"/>
                </a:defRPr>
              </a:lvl3pPr>
              <a:lvl4pPr>
                <a:defRPr kumimoji="1" sz="4400">
                  <a:solidFill>
                    <a:schemeClr val="tx2"/>
                  </a:solidFill>
                  <a:effectLst>
                    <a:outerShdw blurRad="38100" dist="38100" dir="2700000" algn="tl">
                      <a:srgbClr val="000000"/>
                    </a:outerShdw>
                  </a:effectLst>
                  <a:latin typeface="Tahoma" panose="020B0604030504040204" pitchFamily="34" charset="0"/>
                </a:defRPr>
              </a:lvl4pPr>
              <a:lvl5pP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r>
                <a:rPr lang="en-US" altLang="en-US" sz="1600"/>
                <a:t>Sisteme instruibile pentru analiza imaginilor (SIAI)</a:t>
              </a:r>
            </a:p>
          </p:txBody>
        </p:sp>
        <p:sp>
          <p:nvSpPr>
            <p:cNvPr id="480267" name="Rectangle 11">
              <a:extLst>
                <a:ext uri="{FF2B5EF4-FFF2-40B4-BE49-F238E27FC236}">
                  <a16:creationId xmlns:a16="http://schemas.microsoft.com/office/drawing/2014/main" id="{1C8ACEE5-C4F7-4023-879C-F6BED520DCDE}"/>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defRPr kumimoji="1" sz="4400">
                  <a:solidFill>
                    <a:schemeClr val="tx2"/>
                  </a:solidFill>
                  <a:effectLst>
                    <a:outerShdw blurRad="38100" dist="38100" dir="2700000" algn="tl">
                      <a:srgbClr val="000000"/>
                    </a:outerShdw>
                  </a:effectLst>
                  <a:latin typeface="Tahoma" panose="020B0604030504040204" pitchFamily="34" charset="0"/>
                </a:defRPr>
              </a:lvl1pPr>
              <a:lvl2pPr>
                <a:defRPr kumimoji="1" sz="4400">
                  <a:solidFill>
                    <a:schemeClr val="tx2"/>
                  </a:solidFill>
                  <a:effectLst>
                    <a:outerShdw blurRad="38100" dist="38100" dir="2700000" algn="tl">
                      <a:srgbClr val="000000"/>
                    </a:outerShdw>
                  </a:effectLst>
                  <a:latin typeface="Tahoma" panose="020B0604030504040204" pitchFamily="34" charset="0"/>
                </a:defRPr>
              </a:lvl2pPr>
              <a:lvl3pPr>
                <a:defRPr kumimoji="1" sz="4400">
                  <a:solidFill>
                    <a:schemeClr val="tx2"/>
                  </a:solidFill>
                  <a:effectLst>
                    <a:outerShdw blurRad="38100" dist="38100" dir="2700000" algn="tl">
                      <a:srgbClr val="000000"/>
                    </a:outerShdw>
                  </a:effectLst>
                  <a:latin typeface="Tahoma" panose="020B0604030504040204" pitchFamily="34" charset="0"/>
                </a:defRPr>
              </a:lvl3pPr>
              <a:lvl4pPr>
                <a:defRPr kumimoji="1" sz="4400">
                  <a:solidFill>
                    <a:schemeClr val="tx2"/>
                  </a:solidFill>
                  <a:effectLst>
                    <a:outerShdw blurRad="38100" dist="38100" dir="2700000" algn="tl">
                      <a:srgbClr val="000000"/>
                    </a:outerShdw>
                  </a:effectLst>
                  <a:latin typeface="Tahoma" panose="020B0604030504040204" pitchFamily="34" charset="0"/>
                </a:defRPr>
              </a:lvl4pPr>
              <a:lvl5pP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765D5C5-0D21-4DE5-998E-D6D2E79BBAFD}"/>
                  </a:ext>
                </a:extLst>
              </p14:cNvPr>
              <p14:cNvContentPartPr/>
              <p14:nvPr/>
            </p14:nvContentPartPr>
            <p14:xfrm>
              <a:off x="1282680" y="3861360"/>
              <a:ext cx="355320" cy="1227960"/>
            </p14:xfrm>
          </p:contentPart>
        </mc:Choice>
        <mc:Fallback xmlns="">
          <p:pic>
            <p:nvPicPr>
              <p:cNvPr id="2" name="Ink 1">
                <a:extLst>
                  <a:ext uri="{FF2B5EF4-FFF2-40B4-BE49-F238E27FC236}">
                    <a16:creationId xmlns:a16="http://schemas.microsoft.com/office/drawing/2014/main" id="{1765D5C5-0D21-4DE5-998E-D6D2E79BBAFD}"/>
                  </a:ext>
                </a:extLst>
              </p:cNvPr>
              <p:cNvPicPr/>
              <p:nvPr/>
            </p:nvPicPr>
            <p:blipFill>
              <a:blip r:embed="rId4"/>
              <a:stretch>
                <a:fillRect/>
              </a:stretch>
            </p:blipFill>
            <p:spPr>
              <a:xfrm>
                <a:off x="1273320" y="3852000"/>
                <a:ext cx="374040" cy="124668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7" name="Text Box 3">
            <a:extLst>
              <a:ext uri="{FF2B5EF4-FFF2-40B4-BE49-F238E27FC236}">
                <a16:creationId xmlns:a16="http://schemas.microsoft.com/office/drawing/2014/main" id="{9276D5B2-FA85-4B04-8C2B-300E4F8059EB}"/>
              </a:ext>
            </a:extLst>
          </p:cNvPr>
          <p:cNvSpPr txBox="1">
            <a:spLocks noChangeArrowheads="1"/>
          </p:cNvSpPr>
          <p:nvPr/>
        </p:nvSpPr>
        <p:spPr bwMode="auto">
          <a:xfrm>
            <a:off x="0" y="457200"/>
            <a:ext cx="9144000" cy="6037263"/>
          </a:xfrm>
          <a:prstGeom prst="rect">
            <a:avLst/>
          </a:prstGeom>
          <a:solidFill>
            <a:srgbClr val="1763A1">
              <a:alpha val="66000"/>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378000">
            <a:spAutoFit/>
          </a:bodyPr>
          <a:lstStyle>
            <a:lvl1pPr marL="903288" indent="-282575">
              <a:defRPr sz="2400">
                <a:solidFill>
                  <a:schemeClr val="tx1"/>
                </a:solidFill>
                <a:latin typeface="Times New Roman" panose="02020603050405020304" pitchFamily="18" charset="0"/>
              </a:defRPr>
            </a:lvl1pPr>
            <a:lvl2pPr marL="1163638">
              <a:defRPr sz="2400">
                <a:solidFill>
                  <a:schemeClr val="tx1"/>
                </a:solidFill>
                <a:latin typeface="Times New Roman" panose="02020603050405020304" pitchFamily="18" charset="0"/>
              </a:defRPr>
            </a:lvl2pPr>
            <a:lvl3pPr marL="1343025">
              <a:defRPr sz="2400">
                <a:solidFill>
                  <a:schemeClr val="tx1"/>
                </a:solidFill>
                <a:latin typeface="Times New Roman" panose="02020603050405020304" pitchFamily="18" charset="0"/>
              </a:defRPr>
            </a:lvl3pPr>
            <a:lvl4pPr marL="1522413">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kumimoji="1" lang="en-US" altLang="en-US" sz="3600">
                <a:solidFill>
                  <a:srgbClr val="FFFF00"/>
                </a:solidFill>
                <a:effectLst>
                  <a:outerShdw blurRad="38100" dist="38100" dir="2700000" algn="tl">
                    <a:srgbClr val="000000"/>
                  </a:outerShdw>
                </a:effectLst>
              </a:rPr>
              <a:t>Categorii de prelucrari ale imaginilor color </a:t>
            </a:r>
          </a:p>
          <a:p>
            <a:pPr algn="ctr"/>
            <a:endParaRPr kumimoji="1" lang="en-US" altLang="en-US" sz="1800">
              <a:effectLst>
                <a:outerShdw blurRad="38100" dist="38100" dir="2700000" algn="tl">
                  <a:srgbClr val="000000"/>
                </a:outerShdw>
              </a:effectLst>
            </a:endParaRPr>
          </a:p>
          <a:p>
            <a:pPr algn="ctr"/>
            <a:r>
              <a:rPr kumimoji="1" lang="en-US" altLang="en-US" sz="2800">
                <a:solidFill>
                  <a:srgbClr val="FFFF00"/>
                </a:solidFill>
              </a:rPr>
              <a:t>I. Imbunatatirea imaginilor color (1)</a:t>
            </a:r>
          </a:p>
          <a:p>
            <a:pPr algn="just">
              <a:buFontTx/>
              <a:buChar char="•"/>
            </a:pPr>
            <a:endParaRPr kumimoji="1" lang="en-US" altLang="en-US" sz="2800">
              <a:solidFill>
                <a:srgbClr val="FFFF00"/>
              </a:solidFill>
            </a:endParaRPr>
          </a:p>
          <a:p>
            <a:pPr algn="just">
              <a:buFontTx/>
              <a:buChar char="•"/>
            </a:pPr>
            <a:r>
              <a:rPr kumimoji="1" lang="en-US" altLang="en-US" sz="2000"/>
              <a:t>Similara imbunatatirii imaginilor acromatice (pe nivele de gri)</a:t>
            </a:r>
          </a:p>
          <a:p>
            <a:pPr algn="just">
              <a:buFontTx/>
              <a:buChar char="•"/>
            </a:pPr>
            <a:r>
              <a:rPr kumimoji="1" lang="en-US" altLang="en-US" sz="2000">
                <a:solidFill>
                  <a:srgbClr val="FFFF00"/>
                </a:solidFill>
              </a:rPr>
              <a:t>Include:</a:t>
            </a:r>
          </a:p>
          <a:p>
            <a:pPr algn="just"/>
            <a:r>
              <a:rPr kumimoji="1" lang="en-US" altLang="en-US" sz="2000"/>
              <a:t>			- accentuarea contrastului</a:t>
            </a:r>
          </a:p>
          <a:p>
            <a:pPr algn="just"/>
            <a:r>
              <a:rPr kumimoji="1" lang="en-US" altLang="en-US" sz="2000"/>
              <a:t>			- filtrarea zgomotului</a:t>
            </a:r>
          </a:p>
          <a:p>
            <a:pPr algn="just"/>
            <a:r>
              <a:rPr kumimoji="1" lang="en-US" altLang="en-US" sz="2000"/>
              <a:t>			- corectii geometrice</a:t>
            </a:r>
          </a:p>
          <a:p>
            <a:pPr algn="just">
              <a:buFontTx/>
              <a:buChar char="•"/>
            </a:pPr>
            <a:r>
              <a:rPr kumimoji="1" lang="en-US" altLang="en-US" sz="2000" b="1">
                <a:solidFill>
                  <a:srgbClr val="FFFF00"/>
                </a:solidFill>
              </a:rPr>
              <a:t> Accentuarea contrastului:</a:t>
            </a:r>
          </a:p>
          <a:p>
            <a:pPr lvl="1" algn="just">
              <a:buFontTx/>
              <a:buChar char="-"/>
            </a:pPr>
            <a:r>
              <a:rPr kumimoji="1" lang="en-US" altLang="en-US" sz="2000"/>
              <a:t> ochiul este de 5 ori mai sensibil la contrastul </a:t>
            </a:r>
            <a:r>
              <a:rPr kumimoji="1" lang="en-US" altLang="en-US" sz="2000" b="1"/>
              <a:t>luminantei</a:t>
            </a:r>
            <a:r>
              <a:rPr kumimoji="1" lang="en-US" altLang="en-US" sz="2000"/>
              <a:t> =&gt; in general este suficienta accentuarea contrastului componentei de luminanta</a:t>
            </a:r>
          </a:p>
          <a:p>
            <a:pPr lvl="1" algn="just">
              <a:buFontTx/>
              <a:buChar char="-"/>
            </a:pPr>
            <a:r>
              <a:rPr kumimoji="1" lang="en-US" altLang="en-US" sz="2000" b="1"/>
              <a:t> strategia de prelucrare: </a:t>
            </a:r>
          </a:p>
          <a:p>
            <a:pPr lvl="1" algn="just"/>
            <a:r>
              <a:rPr kumimoji="1" lang="en-US" altLang="en-US" sz="2000"/>
              <a:t>	1. conversia imaginii intr-un spatiu care contine o componenta de 	luminanta (transformare liniara sau neliniara)</a:t>
            </a:r>
          </a:p>
          <a:p>
            <a:pPr lvl="1" algn="just"/>
            <a:r>
              <a:rPr kumimoji="1" lang="en-US" altLang="en-US" sz="2000"/>
              <a:t>	2. accentuarea contrastului imaginii de luminanta</a:t>
            </a:r>
          </a:p>
          <a:p>
            <a:pPr lvl="1" algn="just"/>
            <a:r>
              <a:rPr kumimoji="1" lang="en-US" altLang="en-US" sz="2000"/>
              <a:t>	3. refacerea imaginii (conversia inversa) in spatiul culorilor 	primare + afisare</a:t>
            </a:r>
          </a:p>
        </p:txBody>
      </p:sp>
      <p:grpSp>
        <p:nvGrpSpPr>
          <p:cNvPr id="482317" name="Group 13">
            <a:extLst>
              <a:ext uri="{FF2B5EF4-FFF2-40B4-BE49-F238E27FC236}">
                <a16:creationId xmlns:a16="http://schemas.microsoft.com/office/drawing/2014/main" id="{5EDA8326-2B02-436F-9AE9-9BC2C74EFCA4}"/>
              </a:ext>
            </a:extLst>
          </p:cNvPr>
          <p:cNvGrpSpPr>
            <a:grpSpLocks/>
          </p:cNvGrpSpPr>
          <p:nvPr/>
        </p:nvGrpSpPr>
        <p:grpSpPr bwMode="auto">
          <a:xfrm>
            <a:off x="0" y="0"/>
            <a:ext cx="9144000" cy="381000"/>
            <a:chOff x="0" y="0"/>
            <a:chExt cx="5760" cy="240"/>
          </a:xfrm>
        </p:grpSpPr>
        <p:sp>
          <p:nvSpPr>
            <p:cNvPr id="482318" name="Rectangle 14">
              <a:extLst>
                <a:ext uri="{FF2B5EF4-FFF2-40B4-BE49-F238E27FC236}">
                  <a16:creationId xmlns:a16="http://schemas.microsoft.com/office/drawing/2014/main" id="{5169C06E-19BD-4E9D-9D17-3C3836826A51}"/>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defRPr kumimoji="1" sz="4400">
                  <a:solidFill>
                    <a:schemeClr val="tx2"/>
                  </a:solidFill>
                  <a:effectLst>
                    <a:outerShdw blurRad="38100" dist="38100" dir="2700000" algn="tl">
                      <a:srgbClr val="000000"/>
                    </a:outerShdw>
                  </a:effectLst>
                  <a:latin typeface="Tahoma" panose="020B0604030504040204" pitchFamily="34" charset="0"/>
                </a:defRPr>
              </a:lvl1pPr>
              <a:lvl2pPr>
                <a:defRPr kumimoji="1" sz="4400">
                  <a:solidFill>
                    <a:schemeClr val="tx2"/>
                  </a:solidFill>
                  <a:effectLst>
                    <a:outerShdw blurRad="38100" dist="38100" dir="2700000" algn="tl">
                      <a:srgbClr val="000000"/>
                    </a:outerShdw>
                  </a:effectLst>
                  <a:latin typeface="Tahoma" panose="020B0604030504040204" pitchFamily="34" charset="0"/>
                </a:defRPr>
              </a:lvl2pPr>
              <a:lvl3pPr>
                <a:defRPr kumimoji="1" sz="4400">
                  <a:solidFill>
                    <a:schemeClr val="tx2"/>
                  </a:solidFill>
                  <a:effectLst>
                    <a:outerShdw blurRad="38100" dist="38100" dir="2700000" algn="tl">
                      <a:srgbClr val="000000"/>
                    </a:outerShdw>
                  </a:effectLst>
                  <a:latin typeface="Tahoma" panose="020B0604030504040204" pitchFamily="34" charset="0"/>
                </a:defRPr>
              </a:lvl3pPr>
              <a:lvl4pPr>
                <a:defRPr kumimoji="1" sz="4400">
                  <a:solidFill>
                    <a:schemeClr val="tx2"/>
                  </a:solidFill>
                  <a:effectLst>
                    <a:outerShdw blurRad="38100" dist="38100" dir="2700000" algn="tl">
                      <a:srgbClr val="000000"/>
                    </a:outerShdw>
                  </a:effectLst>
                  <a:latin typeface="Tahoma" panose="020B0604030504040204" pitchFamily="34" charset="0"/>
                </a:defRPr>
              </a:lvl4pPr>
              <a:lvl5pP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r>
                <a:rPr lang="en-US" altLang="en-US" sz="1600"/>
                <a:t>Sisteme instruibile pentru analiza imaginilor (SIAI)</a:t>
              </a:r>
            </a:p>
          </p:txBody>
        </p:sp>
        <p:sp>
          <p:nvSpPr>
            <p:cNvPr id="482319" name="Rectangle 15">
              <a:extLst>
                <a:ext uri="{FF2B5EF4-FFF2-40B4-BE49-F238E27FC236}">
                  <a16:creationId xmlns:a16="http://schemas.microsoft.com/office/drawing/2014/main" id="{19F20ADA-38FB-4F0D-8A61-6DE3F5E7DB22}"/>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defRPr kumimoji="1" sz="4400">
                  <a:solidFill>
                    <a:schemeClr val="tx2"/>
                  </a:solidFill>
                  <a:effectLst>
                    <a:outerShdw blurRad="38100" dist="38100" dir="2700000" algn="tl">
                      <a:srgbClr val="000000"/>
                    </a:outerShdw>
                  </a:effectLst>
                  <a:latin typeface="Tahoma" panose="020B0604030504040204" pitchFamily="34" charset="0"/>
                </a:defRPr>
              </a:lvl1pPr>
              <a:lvl2pPr>
                <a:defRPr kumimoji="1" sz="4400">
                  <a:solidFill>
                    <a:schemeClr val="tx2"/>
                  </a:solidFill>
                  <a:effectLst>
                    <a:outerShdw blurRad="38100" dist="38100" dir="2700000" algn="tl">
                      <a:srgbClr val="000000"/>
                    </a:outerShdw>
                  </a:effectLst>
                  <a:latin typeface="Tahoma" panose="020B0604030504040204" pitchFamily="34" charset="0"/>
                </a:defRPr>
              </a:lvl2pPr>
              <a:lvl3pPr>
                <a:defRPr kumimoji="1" sz="4400">
                  <a:solidFill>
                    <a:schemeClr val="tx2"/>
                  </a:solidFill>
                  <a:effectLst>
                    <a:outerShdw blurRad="38100" dist="38100" dir="2700000" algn="tl">
                      <a:srgbClr val="000000"/>
                    </a:outerShdw>
                  </a:effectLst>
                  <a:latin typeface="Tahoma" panose="020B0604030504040204" pitchFamily="34" charset="0"/>
                </a:defRPr>
              </a:lvl3pPr>
              <a:lvl4pPr>
                <a:defRPr kumimoji="1" sz="4400">
                  <a:solidFill>
                    <a:schemeClr val="tx2"/>
                  </a:solidFill>
                  <a:effectLst>
                    <a:outerShdw blurRad="38100" dist="38100" dir="2700000" algn="tl">
                      <a:srgbClr val="000000"/>
                    </a:outerShdw>
                  </a:effectLst>
                  <a:latin typeface="Tahoma" panose="020B0604030504040204" pitchFamily="34" charset="0"/>
                </a:defRPr>
              </a:lvl4pPr>
              <a:lvl5pP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2D78478-FBE9-4E28-BB8D-5CB4A5870E3A}"/>
                  </a:ext>
                </a:extLst>
              </p14:cNvPr>
              <p14:cNvContentPartPr/>
              <p14:nvPr/>
            </p14:nvContentPartPr>
            <p14:xfrm>
              <a:off x="2009160" y="4280760"/>
              <a:ext cx="5243400" cy="66240"/>
            </p14:xfrm>
          </p:contentPart>
        </mc:Choice>
        <mc:Fallback xmlns="">
          <p:pic>
            <p:nvPicPr>
              <p:cNvPr id="2" name="Ink 1">
                <a:extLst>
                  <a:ext uri="{FF2B5EF4-FFF2-40B4-BE49-F238E27FC236}">
                    <a16:creationId xmlns:a16="http://schemas.microsoft.com/office/drawing/2014/main" id="{62D78478-FBE9-4E28-BB8D-5CB4A5870E3A}"/>
                  </a:ext>
                </a:extLst>
              </p:cNvPr>
              <p:cNvPicPr/>
              <p:nvPr/>
            </p:nvPicPr>
            <p:blipFill>
              <a:blip r:embed="rId4"/>
              <a:stretch>
                <a:fillRect/>
              </a:stretch>
            </p:blipFill>
            <p:spPr>
              <a:xfrm>
                <a:off x="1999800" y="4271400"/>
                <a:ext cx="5262120" cy="8496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EF5E-F21B-4E84-8A8C-F23E8ABD53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AD0445-268C-42B8-B71D-36863B3A4625}"/>
              </a:ext>
            </a:extLst>
          </p:cNvPr>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90F2386-68D9-4424-B5CF-76DB3F60BAAB}"/>
                  </a:ext>
                </a:extLst>
              </p14:cNvPr>
              <p14:cNvContentPartPr/>
              <p14:nvPr/>
            </p14:nvContentPartPr>
            <p14:xfrm>
              <a:off x="509400" y="366840"/>
              <a:ext cx="8313480" cy="6262200"/>
            </p14:xfrm>
          </p:contentPart>
        </mc:Choice>
        <mc:Fallback xmlns="">
          <p:pic>
            <p:nvPicPr>
              <p:cNvPr id="4" name="Ink 3">
                <a:extLst>
                  <a:ext uri="{FF2B5EF4-FFF2-40B4-BE49-F238E27FC236}">
                    <a16:creationId xmlns:a16="http://schemas.microsoft.com/office/drawing/2014/main" id="{290F2386-68D9-4424-B5CF-76DB3F60BAAB}"/>
                  </a:ext>
                </a:extLst>
              </p:cNvPr>
              <p:cNvPicPr/>
              <p:nvPr/>
            </p:nvPicPr>
            <p:blipFill>
              <a:blip r:embed="rId3"/>
              <a:stretch>
                <a:fillRect/>
              </a:stretch>
            </p:blipFill>
            <p:spPr>
              <a:xfrm>
                <a:off x="500040" y="357480"/>
                <a:ext cx="8332200" cy="6280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B44D698-905B-4BEE-B2CE-6F360BE4003D}"/>
                  </a:ext>
                </a:extLst>
              </p14:cNvPr>
              <p14:cNvContentPartPr/>
              <p14:nvPr/>
            </p14:nvContentPartPr>
            <p14:xfrm>
              <a:off x="4665600" y="5842800"/>
              <a:ext cx="3107880" cy="749160"/>
            </p14:xfrm>
          </p:contentPart>
        </mc:Choice>
        <mc:Fallback xmlns="">
          <p:pic>
            <p:nvPicPr>
              <p:cNvPr id="5" name="Ink 4">
                <a:extLst>
                  <a:ext uri="{FF2B5EF4-FFF2-40B4-BE49-F238E27FC236}">
                    <a16:creationId xmlns:a16="http://schemas.microsoft.com/office/drawing/2014/main" id="{7B44D698-905B-4BEE-B2CE-6F360BE4003D}"/>
                  </a:ext>
                </a:extLst>
              </p:cNvPr>
              <p:cNvPicPr/>
              <p:nvPr/>
            </p:nvPicPr>
            <p:blipFill>
              <a:blip r:embed="rId5"/>
              <a:stretch>
                <a:fillRect/>
              </a:stretch>
            </p:blipFill>
            <p:spPr>
              <a:xfrm>
                <a:off x="4656240" y="5833440"/>
                <a:ext cx="3126600" cy="76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A1BD4D4-9421-4000-8A49-99F0C36FBBFE}"/>
                  </a:ext>
                </a:extLst>
              </p14:cNvPr>
              <p14:cNvContentPartPr/>
              <p14:nvPr/>
            </p14:nvContentPartPr>
            <p14:xfrm>
              <a:off x="-61560" y="3276720"/>
              <a:ext cx="9181800" cy="3425760"/>
            </p14:xfrm>
          </p:contentPart>
        </mc:Choice>
        <mc:Fallback xmlns="">
          <p:pic>
            <p:nvPicPr>
              <p:cNvPr id="6" name="Ink 5">
                <a:extLst>
                  <a:ext uri="{FF2B5EF4-FFF2-40B4-BE49-F238E27FC236}">
                    <a16:creationId xmlns:a16="http://schemas.microsoft.com/office/drawing/2014/main" id="{6A1BD4D4-9421-4000-8A49-99F0C36FBBFE}"/>
                  </a:ext>
                </a:extLst>
              </p:cNvPr>
              <p:cNvPicPr/>
              <p:nvPr/>
            </p:nvPicPr>
            <p:blipFill>
              <a:blip r:embed="rId7"/>
              <a:stretch>
                <a:fillRect/>
              </a:stretch>
            </p:blipFill>
            <p:spPr>
              <a:xfrm>
                <a:off x="-70920" y="3267360"/>
                <a:ext cx="9200520" cy="3444480"/>
              </a:xfrm>
              <a:prstGeom prst="rect">
                <a:avLst/>
              </a:prstGeom>
            </p:spPr>
          </p:pic>
        </mc:Fallback>
      </mc:AlternateContent>
    </p:spTree>
    <p:extLst>
      <p:ext uri="{BB962C8B-B14F-4D97-AF65-F5344CB8AC3E}">
        <p14:creationId xmlns:p14="http://schemas.microsoft.com/office/powerpoint/2010/main" val="247591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3" name="Text Box 3">
            <a:extLst>
              <a:ext uri="{FF2B5EF4-FFF2-40B4-BE49-F238E27FC236}">
                <a16:creationId xmlns:a16="http://schemas.microsoft.com/office/drawing/2014/main" id="{D1043564-CA7A-4AE7-AFE1-2E1749ACC270}"/>
              </a:ext>
            </a:extLst>
          </p:cNvPr>
          <p:cNvSpPr txBox="1">
            <a:spLocks noChangeArrowheads="1"/>
          </p:cNvSpPr>
          <p:nvPr/>
        </p:nvSpPr>
        <p:spPr bwMode="auto">
          <a:xfrm>
            <a:off x="0" y="533400"/>
            <a:ext cx="9144000" cy="3232150"/>
          </a:xfrm>
          <a:prstGeom prst="rect">
            <a:avLst/>
          </a:prstGeom>
          <a:solidFill>
            <a:srgbClr val="1763A1">
              <a:alpha val="66000"/>
            </a:srgbClr>
          </a:solidFill>
          <a:ln w="12700" cap="sq">
            <a:noFill/>
            <a:miter lim="800000"/>
            <a:headEnd type="none" w="sm" len="sm"/>
            <a:tailEnd type="none" w="sm" len="sm"/>
          </a:ln>
          <a:effec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kumimoji="1" lang="en-US" altLang="en-US" sz="2800">
                <a:solidFill>
                  <a:srgbClr val="FFFF00"/>
                </a:solidFill>
              </a:rPr>
              <a:t>I. Imbunatatirea imaginilor color (2)</a:t>
            </a:r>
          </a:p>
          <a:p>
            <a:endParaRPr kumimoji="1" lang="it-IT" altLang="en-US" sz="2000">
              <a:cs typeface="Times New Roman" panose="02020603050405020304" pitchFamily="18" charset="0"/>
            </a:endParaRPr>
          </a:p>
          <a:p>
            <a:pPr lvl="1"/>
            <a:r>
              <a:rPr kumimoji="1" lang="it-IT" altLang="en-US" sz="2000">
                <a:cs typeface="Times New Roman" panose="02020603050405020304" pitchFamily="18" charset="0"/>
              </a:rPr>
              <a:t>		</a:t>
            </a:r>
          </a:p>
          <a:p>
            <a:pPr lvl="1"/>
            <a:endParaRPr kumimoji="1" lang="it-IT" altLang="en-US" sz="2000">
              <a:cs typeface="Times New Roman" panose="02020603050405020304" pitchFamily="18" charset="0"/>
            </a:endParaRPr>
          </a:p>
          <a:p>
            <a:pPr lvl="1"/>
            <a:endParaRPr kumimoji="1" lang="it-IT" altLang="en-US" sz="2000">
              <a:cs typeface="Times New Roman" panose="02020603050405020304" pitchFamily="18" charset="0"/>
            </a:endParaRPr>
          </a:p>
          <a:p>
            <a:pPr lvl="1"/>
            <a:endParaRPr kumimoji="1" lang="it-IT" altLang="en-US" sz="2000">
              <a:cs typeface="Times New Roman" panose="02020603050405020304" pitchFamily="18" charset="0"/>
            </a:endParaRPr>
          </a:p>
          <a:p>
            <a:pPr lvl="1"/>
            <a:endParaRPr kumimoji="1" lang="it-IT" altLang="en-US" sz="2000">
              <a:cs typeface="Times New Roman" panose="02020603050405020304" pitchFamily="18" charset="0"/>
            </a:endParaRPr>
          </a:p>
          <a:p>
            <a:pPr lvl="1">
              <a:buFontTx/>
              <a:buChar char="•"/>
            </a:pPr>
            <a:endParaRPr kumimoji="1" lang="it-IT" altLang="en-US" sz="2000" b="1">
              <a:effectLst>
                <a:outerShdw blurRad="38100" dist="38100" dir="2700000" algn="tl">
                  <a:srgbClr val="000000"/>
                </a:outerShdw>
              </a:effectLst>
              <a:cs typeface="Times New Roman" panose="02020603050405020304" pitchFamily="18" charset="0"/>
            </a:endParaRPr>
          </a:p>
          <a:p>
            <a:pPr lvl="1">
              <a:buFontTx/>
              <a:buChar char="•"/>
            </a:pPr>
            <a:endParaRPr kumimoji="1" lang="it-IT" altLang="en-US" sz="2000" b="1">
              <a:effectLst>
                <a:outerShdw blurRad="38100" dist="38100" dir="2700000" algn="tl">
                  <a:srgbClr val="000000"/>
                </a:outerShdw>
              </a:effectLst>
              <a:cs typeface="Times New Roman" panose="02020603050405020304" pitchFamily="18" charset="0"/>
            </a:endParaRPr>
          </a:p>
          <a:p>
            <a:endParaRPr kumimoji="1" lang="it-IT" altLang="en-US" sz="1800" b="1">
              <a:effectLst>
                <a:outerShdw blurRad="38100" dist="38100" dir="2700000" algn="tl">
                  <a:srgbClr val="000000"/>
                </a:outerShdw>
              </a:effectLst>
              <a:cs typeface="Times New Roman" panose="02020603050405020304" pitchFamily="18" charset="0"/>
            </a:endParaRPr>
          </a:p>
        </p:txBody>
      </p:sp>
      <p:grpSp>
        <p:nvGrpSpPr>
          <p:cNvPr id="484380" name="Group 28">
            <a:extLst>
              <a:ext uri="{FF2B5EF4-FFF2-40B4-BE49-F238E27FC236}">
                <a16:creationId xmlns:a16="http://schemas.microsoft.com/office/drawing/2014/main" id="{FA43042C-BBA5-4D7A-AEEE-CF07F824A8E9}"/>
              </a:ext>
            </a:extLst>
          </p:cNvPr>
          <p:cNvGrpSpPr>
            <a:grpSpLocks/>
          </p:cNvGrpSpPr>
          <p:nvPr/>
        </p:nvGrpSpPr>
        <p:grpSpPr bwMode="auto">
          <a:xfrm>
            <a:off x="1219200" y="1371600"/>
            <a:ext cx="6934200" cy="1568450"/>
            <a:chOff x="816" y="1104"/>
            <a:chExt cx="4368" cy="988"/>
          </a:xfrm>
        </p:grpSpPr>
        <p:sp>
          <p:nvSpPr>
            <p:cNvPr id="484357" name="Rectangle 7">
              <a:extLst>
                <a:ext uri="{FF2B5EF4-FFF2-40B4-BE49-F238E27FC236}">
                  <a16:creationId xmlns:a16="http://schemas.microsoft.com/office/drawing/2014/main" id="{B3694315-4D90-4929-805A-DC5F5E7886FB}"/>
                </a:ext>
              </a:extLst>
            </p:cNvPr>
            <p:cNvSpPr>
              <a:spLocks noChangeArrowheads="1"/>
            </p:cNvSpPr>
            <p:nvPr/>
          </p:nvSpPr>
          <p:spPr bwMode="auto">
            <a:xfrm>
              <a:off x="1392" y="1318"/>
              <a:ext cx="720" cy="720"/>
            </a:xfrm>
            <a:prstGeom prst="rect">
              <a:avLst/>
            </a:prstGeom>
            <a:gradFill rotWithShape="1">
              <a:gsLst>
                <a:gs pos="0">
                  <a:srgbClr val="A07400"/>
                </a:gs>
                <a:gs pos="50000">
                  <a:srgbClr val="E6A900"/>
                </a:gs>
                <a:gs pos="100000">
                  <a:srgbClr val="FFCA00"/>
                </a:gs>
              </a:gsLst>
              <a:lin ang="10800000" scaled="1"/>
            </a:gradFill>
            <a:ln w="12700" cap="sq" algn="ctr">
              <a:solidFill>
                <a:schemeClr val="tx1"/>
              </a:solidFill>
              <a:round/>
              <a:headEnd type="none" w="sm" len="sm"/>
              <a:tailEnd type="none" w="sm" len="sm"/>
            </a:ln>
          </p:spPr>
          <p:txBody>
            <a:bodyPr wrap="none"/>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sz="1100"/>
            </a:p>
            <a:p>
              <a:pPr algn="ctr"/>
              <a:r>
                <a:rPr lang="en-US" altLang="en-US" sz="1800">
                  <a:solidFill>
                    <a:srgbClr val="000000"/>
                  </a:solidFill>
                </a:rPr>
                <a:t>Transfor-</a:t>
              </a:r>
            </a:p>
            <a:p>
              <a:pPr algn="ctr"/>
              <a:r>
                <a:rPr lang="en-US" altLang="en-US" sz="1800">
                  <a:solidFill>
                    <a:srgbClr val="000000"/>
                  </a:solidFill>
                </a:rPr>
                <a:t>mare de </a:t>
              </a:r>
            </a:p>
            <a:p>
              <a:pPr algn="ctr"/>
              <a:r>
                <a:rPr lang="en-US" altLang="en-US" sz="1800">
                  <a:solidFill>
                    <a:srgbClr val="000000"/>
                  </a:solidFill>
                </a:rPr>
                <a:t>culoare</a:t>
              </a:r>
            </a:p>
          </p:txBody>
        </p:sp>
        <p:cxnSp>
          <p:nvCxnSpPr>
            <p:cNvPr id="10" name="Straight Arrow Connector 9">
              <a:extLst>
                <a:ext uri="{FF2B5EF4-FFF2-40B4-BE49-F238E27FC236}">
                  <a16:creationId xmlns:a16="http://schemas.microsoft.com/office/drawing/2014/main" id="{5D38EAE9-06B5-4360-885B-A706762ECBAA}"/>
                </a:ext>
              </a:extLst>
            </p:cNvPr>
            <p:cNvCxnSpPr/>
            <p:nvPr/>
          </p:nvCxnSpPr>
          <p:spPr bwMode="auto">
            <a:xfrm>
              <a:off x="1008" y="1410"/>
              <a:ext cx="384" cy="1"/>
            </a:xfrm>
            <a:prstGeom prst="straightConnector1">
              <a:avLst/>
            </a:prstGeom>
            <a:ln cmpd="sng">
              <a:solidFill>
                <a:srgbClr val="FF0000"/>
              </a:solidFill>
              <a:headEnd type="none" w="sm" len="sm"/>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37CB46A-D867-4456-BEBD-DAC0B418C6CE}"/>
                </a:ext>
              </a:extLst>
            </p:cNvPr>
            <p:cNvCxnSpPr/>
            <p:nvPr/>
          </p:nvCxnSpPr>
          <p:spPr bwMode="auto">
            <a:xfrm>
              <a:off x="1008" y="1671"/>
              <a:ext cx="384" cy="1"/>
            </a:xfrm>
            <a:prstGeom prst="straightConnector1">
              <a:avLst/>
            </a:prstGeom>
            <a:ln cmpd="sng">
              <a:solidFill>
                <a:srgbClr val="00FF00"/>
              </a:solidFill>
              <a:headEnd type="none" w="sm" len="sm"/>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199739F-5A84-44EF-8726-BBC4E5375088}"/>
                </a:ext>
              </a:extLst>
            </p:cNvPr>
            <p:cNvCxnSpPr/>
            <p:nvPr/>
          </p:nvCxnSpPr>
          <p:spPr bwMode="auto">
            <a:xfrm>
              <a:off x="1008" y="1938"/>
              <a:ext cx="384" cy="1"/>
            </a:xfrm>
            <a:prstGeom prst="straightConnector1">
              <a:avLst/>
            </a:prstGeom>
            <a:ln cmpd="sng">
              <a:solidFill>
                <a:schemeClr val="bg2">
                  <a:lumMod val="60000"/>
                  <a:lumOff val="40000"/>
                </a:schemeClr>
              </a:solidFill>
              <a:headEnd type="none" w="sm" len="sm"/>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08172C29-A587-4CB9-9F16-58C65B5FEA33}"/>
                </a:ext>
              </a:extLst>
            </p:cNvPr>
            <p:cNvCxnSpPr/>
            <p:nvPr/>
          </p:nvCxnSpPr>
          <p:spPr bwMode="auto">
            <a:xfrm>
              <a:off x="2112" y="1410"/>
              <a:ext cx="384" cy="1"/>
            </a:xfrm>
            <a:prstGeom prst="straightConnector1">
              <a:avLst/>
            </a:prstGeom>
            <a:ln w="25400" cmpd="sng">
              <a:solidFill>
                <a:schemeClr val="accent6">
                  <a:lumMod val="50000"/>
                </a:schemeClr>
              </a:solidFill>
              <a:headEnd type="none" w="sm" len="sm"/>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370EAA5-A453-4303-B5C1-745A2126C085}"/>
                </a:ext>
              </a:extLst>
            </p:cNvPr>
            <p:cNvCxnSpPr/>
            <p:nvPr/>
          </p:nvCxnSpPr>
          <p:spPr bwMode="auto">
            <a:xfrm flipV="1">
              <a:off x="2112" y="1667"/>
              <a:ext cx="1675" cy="4"/>
            </a:xfrm>
            <a:prstGeom prst="straightConnector1">
              <a:avLst/>
            </a:prstGeom>
            <a:ln cmpd="sng">
              <a:solidFill>
                <a:srgbClr val="CC0000"/>
              </a:solidFill>
              <a:headEnd type="none" w="sm" len="sm"/>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1F95417-1E96-41FB-A90D-F93436AC92EA}"/>
                </a:ext>
              </a:extLst>
            </p:cNvPr>
            <p:cNvCxnSpPr/>
            <p:nvPr/>
          </p:nvCxnSpPr>
          <p:spPr bwMode="auto">
            <a:xfrm>
              <a:off x="2112" y="1938"/>
              <a:ext cx="1680" cy="4"/>
            </a:xfrm>
            <a:prstGeom prst="straightConnector1">
              <a:avLst/>
            </a:prstGeom>
            <a:ln cmpd="sng">
              <a:solidFill>
                <a:srgbClr val="30B2DA"/>
              </a:solidFill>
              <a:headEnd type="none" w="sm" len="sm"/>
              <a:tailEnd type="arrow"/>
            </a:ln>
          </p:spPr>
          <p:style>
            <a:lnRef idx="1">
              <a:schemeClr val="dk1"/>
            </a:lnRef>
            <a:fillRef idx="0">
              <a:schemeClr val="dk1"/>
            </a:fillRef>
            <a:effectRef idx="0">
              <a:schemeClr val="dk1"/>
            </a:effectRef>
            <a:fontRef idx="minor">
              <a:schemeClr val="tx1"/>
            </a:fontRef>
          </p:style>
        </p:cxnSp>
        <p:sp>
          <p:nvSpPr>
            <p:cNvPr id="484364" name="TextBox 17">
              <a:extLst>
                <a:ext uri="{FF2B5EF4-FFF2-40B4-BE49-F238E27FC236}">
                  <a16:creationId xmlns:a16="http://schemas.microsoft.com/office/drawing/2014/main" id="{B60B6790-4E8C-4E15-83E5-0E8AB16AE656}"/>
                </a:ext>
              </a:extLst>
            </p:cNvPr>
            <p:cNvSpPr txBox="1">
              <a:spLocks noChangeArrowheads="1"/>
            </p:cNvSpPr>
            <p:nvPr/>
          </p:nvSpPr>
          <p:spPr bwMode="auto">
            <a:xfrm>
              <a:off x="816" y="128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R</a:t>
              </a:r>
            </a:p>
          </p:txBody>
        </p:sp>
        <p:sp>
          <p:nvSpPr>
            <p:cNvPr id="484365" name="TextBox 18">
              <a:extLst>
                <a:ext uri="{FF2B5EF4-FFF2-40B4-BE49-F238E27FC236}">
                  <a16:creationId xmlns:a16="http://schemas.microsoft.com/office/drawing/2014/main" id="{1632EE56-A29E-4C9C-8DA4-3D561D01FCCD}"/>
                </a:ext>
              </a:extLst>
            </p:cNvPr>
            <p:cNvSpPr txBox="1">
              <a:spLocks noChangeArrowheads="1"/>
            </p:cNvSpPr>
            <p:nvPr/>
          </p:nvSpPr>
          <p:spPr bwMode="auto">
            <a:xfrm>
              <a:off x="816" y="155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G</a:t>
              </a:r>
            </a:p>
          </p:txBody>
        </p:sp>
        <p:sp>
          <p:nvSpPr>
            <p:cNvPr id="484366" name="TextBox 19">
              <a:extLst>
                <a:ext uri="{FF2B5EF4-FFF2-40B4-BE49-F238E27FC236}">
                  <a16:creationId xmlns:a16="http://schemas.microsoft.com/office/drawing/2014/main" id="{0AF82255-A6A5-4A99-BC9B-2B78A350C9C3}"/>
                </a:ext>
              </a:extLst>
            </p:cNvPr>
            <p:cNvSpPr txBox="1">
              <a:spLocks noChangeArrowheads="1"/>
            </p:cNvSpPr>
            <p:nvPr/>
          </p:nvSpPr>
          <p:spPr bwMode="auto">
            <a:xfrm>
              <a:off x="816" y="184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B</a:t>
              </a:r>
            </a:p>
          </p:txBody>
        </p:sp>
        <p:sp>
          <p:nvSpPr>
            <p:cNvPr id="484367" name="TextBox 21">
              <a:extLst>
                <a:ext uri="{FF2B5EF4-FFF2-40B4-BE49-F238E27FC236}">
                  <a16:creationId xmlns:a16="http://schemas.microsoft.com/office/drawing/2014/main" id="{4DD41C4E-A8D0-4EB4-8010-C4E7062DA0DA}"/>
                </a:ext>
              </a:extLst>
            </p:cNvPr>
            <p:cNvSpPr txBox="1">
              <a:spLocks noChangeArrowheads="1"/>
            </p:cNvSpPr>
            <p:nvPr/>
          </p:nvSpPr>
          <p:spPr bwMode="auto">
            <a:xfrm>
              <a:off x="2208" y="117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Y</a:t>
              </a:r>
            </a:p>
          </p:txBody>
        </p:sp>
        <p:sp>
          <p:nvSpPr>
            <p:cNvPr id="484368" name="TextBox 22">
              <a:extLst>
                <a:ext uri="{FF2B5EF4-FFF2-40B4-BE49-F238E27FC236}">
                  <a16:creationId xmlns:a16="http://schemas.microsoft.com/office/drawing/2014/main" id="{8BC31DBE-C453-40F5-812A-7EEEA01A9A7C}"/>
                </a:ext>
              </a:extLst>
            </p:cNvPr>
            <p:cNvSpPr txBox="1">
              <a:spLocks noChangeArrowheads="1"/>
            </p:cNvSpPr>
            <p:nvPr/>
          </p:nvSpPr>
          <p:spPr bwMode="auto">
            <a:xfrm>
              <a:off x="2208" y="144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C</a:t>
              </a:r>
              <a:r>
                <a:rPr lang="en-US" altLang="en-US" sz="2000" baseline="-25000"/>
                <a:t>1</a:t>
              </a:r>
              <a:endParaRPr lang="en-US" altLang="en-US" sz="2000"/>
            </a:p>
          </p:txBody>
        </p:sp>
        <p:sp>
          <p:nvSpPr>
            <p:cNvPr id="484369" name="TextBox 24">
              <a:extLst>
                <a:ext uri="{FF2B5EF4-FFF2-40B4-BE49-F238E27FC236}">
                  <a16:creationId xmlns:a16="http://schemas.microsoft.com/office/drawing/2014/main" id="{FD324047-4E0A-439F-A923-7B38EA9DF25F}"/>
                </a:ext>
              </a:extLst>
            </p:cNvPr>
            <p:cNvSpPr txBox="1">
              <a:spLocks noChangeArrowheads="1"/>
            </p:cNvSpPr>
            <p:nvPr/>
          </p:nvSpPr>
          <p:spPr bwMode="auto">
            <a:xfrm>
              <a:off x="2208" y="1728"/>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C</a:t>
              </a:r>
              <a:r>
                <a:rPr lang="en-US" altLang="en-US" sz="2000" baseline="-25000"/>
                <a:t>2</a:t>
              </a:r>
              <a:endParaRPr lang="en-US" altLang="en-US" sz="2000"/>
            </a:p>
          </p:txBody>
        </p:sp>
        <p:sp>
          <p:nvSpPr>
            <p:cNvPr id="484370" name="Rectangle 33">
              <a:extLst>
                <a:ext uri="{FF2B5EF4-FFF2-40B4-BE49-F238E27FC236}">
                  <a16:creationId xmlns:a16="http://schemas.microsoft.com/office/drawing/2014/main" id="{75AAB454-097B-4743-99BF-84C4B93FFD4C}"/>
                </a:ext>
              </a:extLst>
            </p:cNvPr>
            <p:cNvSpPr>
              <a:spLocks noChangeArrowheads="1"/>
            </p:cNvSpPr>
            <p:nvPr/>
          </p:nvSpPr>
          <p:spPr bwMode="auto">
            <a:xfrm>
              <a:off x="2496" y="1104"/>
              <a:ext cx="1008" cy="528"/>
            </a:xfrm>
            <a:prstGeom prst="rect">
              <a:avLst/>
            </a:prstGeom>
            <a:gradFill rotWithShape="1">
              <a:gsLst>
                <a:gs pos="0">
                  <a:srgbClr val="A07400"/>
                </a:gs>
                <a:gs pos="50000">
                  <a:srgbClr val="E6A900"/>
                </a:gs>
                <a:gs pos="100000">
                  <a:srgbClr val="FFCA00"/>
                </a:gs>
              </a:gsLst>
              <a:lin ang="10800000" scaled="1"/>
            </a:gradFill>
            <a:ln w="12700" cap="sq" algn="ctr">
              <a:solidFill>
                <a:schemeClr val="tx1"/>
              </a:solidFill>
              <a:round/>
              <a:headEnd type="none" w="sm" len="sm"/>
              <a:tailEnd type="none" w="sm" len="sm"/>
            </a:ln>
          </p:spPr>
          <p:txBody>
            <a:bodyPr wrap="none"/>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0000"/>
                  </a:solidFill>
                </a:rPr>
                <a:t>Accentuare de </a:t>
              </a:r>
            </a:p>
            <a:p>
              <a:pPr algn="ctr"/>
              <a:r>
                <a:rPr lang="en-US" altLang="en-US" sz="1800">
                  <a:solidFill>
                    <a:srgbClr val="000000"/>
                  </a:solidFill>
                </a:rPr>
                <a:t>contrast</a:t>
              </a:r>
            </a:p>
          </p:txBody>
        </p:sp>
        <p:cxnSp>
          <p:nvCxnSpPr>
            <p:cNvPr id="35" name="Straight Arrow Connector 34">
              <a:extLst>
                <a:ext uri="{FF2B5EF4-FFF2-40B4-BE49-F238E27FC236}">
                  <a16:creationId xmlns:a16="http://schemas.microsoft.com/office/drawing/2014/main" id="{71B4D19E-490F-471C-9EAF-E31E28B96B71}"/>
                </a:ext>
              </a:extLst>
            </p:cNvPr>
            <p:cNvCxnSpPr/>
            <p:nvPr/>
          </p:nvCxnSpPr>
          <p:spPr bwMode="auto">
            <a:xfrm>
              <a:off x="3504" y="1410"/>
              <a:ext cx="288" cy="0"/>
            </a:xfrm>
            <a:prstGeom prst="straightConnector1">
              <a:avLst/>
            </a:prstGeom>
            <a:ln w="25400" cmpd="sng">
              <a:solidFill>
                <a:schemeClr val="accent6">
                  <a:lumMod val="50000"/>
                </a:schemeClr>
              </a:solidFill>
              <a:headEnd type="none" w="sm" len="sm"/>
              <a:tailEnd type="arrow"/>
            </a:ln>
          </p:spPr>
          <p:style>
            <a:lnRef idx="1">
              <a:schemeClr val="dk1"/>
            </a:lnRef>
            <a:fillRef idx="0">
              <a:schemeClr val="dk1"/>
            </a:fillRef>
            <a:effectRef idx="0">
              <a:schemeClr val="dk1"/>
            </a:effectRef>
            <a:fontRef idx="minor">
              <a:schemeClr val="tx1"/>
            </a:fontRef>
          </p:style>
        </p:cxnSp>
        <p:sp>
          <p:nvSpPr>
            <p:cNvPr id="484372" name="TextBox 37">
              <a:extLst>
                <a:ext uri="{FF2B5EF4-FFF2-40B4-BE49-F238E27FC236}">
                  <a16:creationId xmlns:a16="http://schemas.microsoft.com/office/drawing/2014/main" id="{ADCDE9FA-E69D-4AF1-AD23-76A3387E3A35}"/>
                </a:ext>
              </a:extLst>
            </p:cNvPr>
            <p:cNvSpPr txBox="1">
              <a:spLocks noChangeArrowheads="1"/>
            </p:cNvSpPr>
            <p:nvPr/>
          </p:nvSpPr>
          <p:spPr bwMode="auto">
            <a:xfrm>
              <a:off x="3504" y="1135"/>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Y</a:t>
              </a:r>
              <a:r>
                <a:rPr lang="en-US" altLang="en-US" sz="2000" baseline="-25000"/>
                <a:t>e</a:t>
              </a:r>
              <a:endParaRPr lang="en-US" altLang="en-US" sz="2000"/>
            </a:p>
          </p:txBody>
        </p:sp>
        <p:sp>
          <p:nvSpPr>
            <p:cNvPr id="484373" name="Rectangle 38">
              <a:extLst>
                <a:ext uri="{FF2B5EF4-FFF2-40B4-BE49-F238E27FC236}">
                  <a16:creationId xmlns:a16="http://schemas.microsoft.com/office/drawing/2014/main" id="{3AF58694-D4C1-4DCB-A5D3-D810D308216A}"/>
                </a:ext>
              </a:extLst>
            </p:cNvPr>
            <p:cNvSpPr>
              <a:spLocks noChangeArrowheads="1"/>
            </p:cNvSpPr>
            <p:nvPr/>
          </p:nvSpPr>
          <p:spPr bwMode="auto">
            <a:xfrm>
              <a:off x="3792" y="1318"/>
              <a:ext cx="720" cy="720"/>
            </a:xfrm>
            <a:prstGeom prst="rect">
              <a:avLst/>
            </a:prstGeom>
            <a:gradFill rotWithShape="1">
              <a:gsLst>
                <a:gs pos="0">
                  <a:srgbClr val="A07400"/>
                </a:gs>
                <a:gs pos="50000">
                  <a:srgbClr val="E6A900"/>
                </a:gs>
                <a:gs pos="100000">
                  <a:srgbClr val="FFCA00"/>
                </a:gs>
              </a:gsLst>
              <a:lin ang="10800000" scaled="1"/>
            </a:gradFill>
            <a:ln w="12700" cap="sq" algn="ctr">
              <a:solidFill>
                <a:schemeClr val="tx1"/>
              </a:solidFill>
              <a:round/>
              <a:headEnd type="none" w="sm" len="sm"/>
              <a:tailEnd type="none" w="sm" len="sm"/>
            </a:ln>
          </p:spPr>
          <p:txBody>
            <a:bodyPr wrap="none"/>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sz="1100"/>
            </a:p>
            <a:p>
              <a:pPr algn="ctr"/>
              <a:r>
                <a:rPr lang="en-US" altLang="en-US" sz="1800">
                  <a:solidFill>
                    <a:srgbClr val="000000"/>
                  </a:solidFill>
                </a:rPr>
                <a:t>Transfor-</a:t>
              </a:r>
            </a:p>
            <a:p>
              <a:pPr algn="ctr"/>
              <a:r>
                <a:rPr lang="en-US" altLang="en-US" sz="1800">
                  <a:solidFill>
                    <a:srgbClr val="000000"/>
                  </a:solidFill>
                </a:rPr>
                <a:t>mare</a:t>
              </a:r>
            </a:p>
            <a:p>
              <a:pPr algn="ctr"/>
              <a:r>
                <a:rPr lang="en-US" altLang="en-US" sz="1800">
                  <a:solidFill>
                    <a:srgbClr val="000000"/>
                  </a:solidFill>
                </a:rPr>
                <a:t>inversa</a:t>
              </a:r>
            </a:p>
          </p:txBody>
        </p:sp>
        <p:cxnSp>
          <p:nvCxnSpPr>
            <p:cNvPr id="40" name="Straight Arrow Connector 39">
              <a:extLst>
                <a:ext uri="{FF2B5EF4-FFF2-40B4-BE49-F238E27FC236}">
                  <a16:creationId xmlns:a16="http://schemas.microsoft.com/office/drawing/2014/main" id="{46A472DF-8261-4053-A243-F6FA3251BE55}"/>
                </a:ext>
              </a:extLst>
            </p:cNvPr>
            <p:cNvCxnSpPr/>
            <p:nvPr/>
          </p:nvCxnSpPr>
          <p:spPr bwMode="auto">
            <a:xfrm>
              <a:off x="4525" y="1410"/>
              <a:ext cx="384" cy="1"/>
            </a:xfrm>
            <a:prstGeom prst="straightConnector1">
              <a:avLst/>
            </a:prstGeom>
            <a:ln w="25400" cmpd="dbl">
              <a:solidFill>
                <a:srgbClr val="FF0000"/>
              </a:solidFill>
              <a:headEnd type="none" w="sm" len="sm"/>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FA73250F-1D3F-4AED-B71E-F5E5F10741A9}"/>
                </a:ext>
              </a:extLst>
            </p:cNvPr>
            <p:cNvCxnSpPr/>
            <p:nvPr/>
          </p:nvCxnSpPr>
          <p:spPr bwMode="auto">
            <a:xfrm>
              <a:off x="4525" y="1671"/>
              <a:ext cx="384" cy="1"/>
            </a:xfrm>
            <a:prstGeom prst="straightConnector1">
              <a:avLst/>
            </a:prstGeom>
            <a:ln w="25400" cmpd="dbl">
              <a:solidFill>
                <a:srgbClr val="00FF00"/>
              </a:solidFill>
              <a:headEnd type="none" w="sm" len="sm"/>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1CAB304-85EE-4386-9386-7B69C1984148}"/>
                </a:ext>
              </a:extLst>
            </p:cNvPr>
            <p:cNvCxnSpPr/>
            <p:nvPr/>
          </p:nvCxnSpPr>
          <p:spPr bwMode="auto">
            <a:xfrm>
              <a:off x="4525" y="1938"/>
              <a:ext cx="384" cy="1"/>
            </a:xfrm>
            <a:prstGeom prst="straightConnector1">
              <a:avLst/>
            </a:prstGeom>
            <a:ln w="25400" cmpd="dbl">
              <a:solidFill>
                <a:schemeClr val="bg2">
                  <a:lumMod val="60000"/>
                  <a:lumOff val="40000"/>
                </a:schemeClr>
              </a:solidFill>
              <a:headEnd type="none" w="sm" len="sm"/>
              <a:tailEnd type="arrow"/>
            </a:ln>
          </p:spPr>
          <p:style>
            <a:lnRef idx="1">
              <a:schemeClr val="dk1"/>
            </a:lnRef>
            <a:fillRef idx="0">
              <a:schemeClr val="dk1"/>
            </a:fillRef>
            <a:effectRef idx="0">
              <a:schemeClr val="dk1"/>
            </a:effectRef>
            <a:fontRef idx="minor">
              <a:schemeClr val="tx1"/>
            </a:fontRef>
          </p:style>
        </p:cxnSp>
        <p:sp>
          <p:nvSpPr>
            <p:cNvPr id="484377" name="TextBox 42">
              <a:extLst>
                <a:ext uri="{FF2B5EF4-FFF2-40B4-BE49-F238E27FC236}">
                  <a16:creationId xmlns:a16="http://schemas.microsoft.com/office/drawing/2014/main" id="{EE41CAAC-C463-4613-9B72-B17E0E434664}"/>
                </a:ext>
              </a:extLst>
            </p:cNvPr>
            <p:cNvSpPr txBox="1">
              <a:spLocks noChangeArrowheads="1"/>
            </p:cNvSpPr>
            <p:nvPr/>
          </p:nvSpPr>
          <p:spPr bwMode="auto">
            <a:xfrm>
              <a:off x="4848" y="1287"/>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R</a:t>
              </a:r>
              <a:r>
                <a:rPr lang="en-US" altLang="en-US" sz="2000" baseline="-25000"/>
                <a:t>a</a:t>
              </a:r>
              <a:endParaRPr lang="en-US" altLang="en-US" sz="2000"/>
            </a:p>
          </p:txBody>
        </p:sp>
        <p:sp>
          <p:nvSpPr>
            <p:cNvPr id="484378" name="TextBox 43">
              <a:extLst>
                <a:ext uri="{FF2B5EF4-FFF2-40B4-BE49-F238E27FC236}">
                  <a16:creationId xmlns:a16="http://schemas.microsoft.com/office/drawing/2014/main" id="{5024F955-16B5-47FC-B761-1706B0868B50}"/>
                </a:ext>
              </a:extLst>
            </p:cNvPr>
            <p:cNvSpPr txBox="1">
              <a:spLocks noChangeArrowheads="1"/>
            </p:cNvSpPr>
            <p:nvPr/>
          </p:nvSpPr>
          <p:spPr bwMode="auto">
            <a:xfrm>
              <a:off x="4848" y="155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G</a:t>
              </a:r>
              <a:r>
                <a:rPr lang="en-US" altLang="en-US" sz="2000" baseline="-25000"/>
                <a:t>a</a:t>
              </a:r>
              <a:endParaRPr lang="en-US" altLang="en-US" sz="2000"/>
            </a:p>
          </p:txBody>
        </p:sp>
        <p:sp>
          <p:nvSpPr>
            <p:cNvPr id="484379" name="TextBox 44">
              <a:extLst>
                <a:ext uri="{FF2B5EF4-FFF2-40B4-BE49-F238E27FC236}">
                  <a16:creationId xmlns:a16="http://schemas.microsoft.com/office/drawing/2014/main" id="{0385D8BD-85CE-4670-9FF2-4162FC502124}"/>
                </a:ext>
              </a:extLst>
            </p:cNvPr>
            <p:cNvSpPr txBox="1">
              <a:spLocks noChangeArrowheads="1"/>
            </p:cNvSpPr>
            <p:nvPr/>
          </p:nvSpPr>
          <p:spPr bwMode="auto">
            <a:xfrm>
              <a:off x="4848" y="1842"/>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B</a:t>
              </a:r>
              <a:r>
                <a:rPr lang="en-US" altLang="en-US" sz="2000" baseline="-25000"/>
                <a:t>a</a:t>
              </a:r>
              <a:endParaRPr lang="en-US" altLang="en-US" sz="2000"/>
            </a:p>
          </p:txBody>
        </p:sp>
      </p:grpSp>
      <p:graphicFrame>
        <p:nvGraphicFramePr>
          <p:cNvPr id="484382" name="Object 30">
            <a:extLst>
              <a:ext uri="{FF2B5EF4-FFF2-40B4-BE49-F238E27FC236}">
                <a16:creationId xmlns:a16="http://schemas.microsoft.com/office/drawing/2014/main" id="{5C76E860-7B78-4B1C-9C7E-0F56EB1D368B}"/>
              </a:ext>
            </a:extLst>
          </p:cNvPr>
          <p:cNvGraphicFramePr>
            <a:graphicFrameLocks noChangeAspect="1"/>
          </p:cNvGraphicFramePr>
          <p:nvPr/>
        </p:nvGraphicFramePr>
        <p:xfrm>
          <a:off x="6096000" y="4038600"/>
          <a:ext cx="2743200" cy="990600"/>
        </p:xfrm>
        <a:graphic>
          <a:graphicData uri="http://schemas.openxmlformats.org/presentationml/2006/ole">
            <mc:AlternateContent xmlns:mc="http://schemas.openxmlformats.org/markup-compatibility/2006">
              <mc:Choice xmlns:v="urn:schemas-microsoft-com:vml" Requires="v">
                <p:oleObj name="Equation" r:id="rId3" imgW="2311400" imgH="723900" progId="Equation.3">
                  <p:embed/>
                </p:oleObj>
              </mc:Choice>
              <mc:Fallback>
                <p:oleObj name="Equation" r:id="rId3" imgW="2311400" imgH="723900"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038600"/>
                        <a:ext cx="27432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4383" name="Object 31">
            <a:hlinkClick r:id="rId5" action="ppaction://program"/>
            <a:extLst>
              <a:ext uri="{FF2B5EF4-FFF2-40B4-BE49-F238E27FC236}">
                <a16:creationId xmlns:a16="http://schemas.microsoft.com/office/drawing/2014/main" id="{2EDEEDE4-A716-4437-9FEB-069D7DA0B2F7}"/>
              </a:ext>
            </a:extLst>
          </p:cNvPr>
          <p:cNvGraphicFramePr>
            <a:graphicFrameLocks noChangeAspect="1"/>
          </p:cNvGraphicFramePr>
          <p:nvPr/>
        </p:nvGraphicFramePr>
        <p:xfrm>
          <a:off x="2362200" y="3505200"/>
          <a:ext cx="3657600" cy="3049588"/>
        </p:xfrm>
        <a:graphic>
          <a:graphicData uri="http://schemas.openxmlformats.org/presentationml/2006/ole">
            <mc:AlternateContent xmlns:mc="http://schemas.openxmlformats.org/markup-compatibility/2006">
              <mc:Choice xmlns:v="urn:schemas-microsoft-com:vml" Requires="v">
                <p:oleObj name="Picture" r:id="rId6" imgW="3779640" imgH="3217320" progId="Word.Picture.8">
                  <p:embed/>
                </p:oleObj>
              </mc:Choice>
              <mc:Fallback>
                <p:oleObj name="Picture" r:id="rId6" imgW="3779640" imgH="3217320" progId="Word.Picture.8">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t="7390" b="14494"/>
                      <a:stretch>
                        <a:fillRect/>
                      </a:stretch>
                    </p:blipFill>
                    <p:spPr bwMode="auto">
                      <a:xfrm>
                        <a:off x="2362200" y="3505200"/>
                        <a:ext cx="3657600" cy="30495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4381" name="AutoShape 29">
            <a:extLst>
              <a:ext uri="{FF2B5EF4-FFF2-40B4-BE49-F238E27FC236}">
                <a16:creationId xmlns:a16="http://schemas.microsoft.com/office/drawing/2014/main" id="{91E83AA3-8BE7-4910-8407-A46662C70B05}"/>
              </a:ext>
            </a:extLst>
          </p:cNvPr>
          <p:cNvSpPr>
            <a:spLocks noChangeArrowheads="1"/>
          </p:cNvSpPr>
          <p:nvPr/>
        </p:nvSpPr>
        <p:spPr bwMode="auto">
          <a:xfrm>
            <a:off x="4495800" y="2057400"/>
            <a:ext cx="228600" cy="1676400"/>
          </a:xfrm>
          <a:prstGeom prst="downArrow">
            <a:avLst>
              <a:gd name="adj1" fmla="val 50000"/>
              <a:gd name="adj2" fmla="val 183333"/>
            </a:avLst>
          </a:prstGeom>
          <a:solidFill>
            <a:srgbClr val="CC99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484388" name="Group 36">
            <a:extLst>
              <a:ext uri="{FF2B5EF4-FFF2-40B4-BE49-F238E27FC236}">
                <a16:creationId xmlns:a16="http://schemas.microsoft.com/office/drawing/2014/main" id="{E7717A31-172A-43F3-905E-63347409A418}"/>
              </a:ext>
            </a:extLst>
          </p:cNvPr>
          <p:cNvGrpSpPr>
            <a:grpSpLocks/>
          </p:cNvGrpSpPr>
          <p:nvPr/>
        </p:nvGrpSpPr>
        <p:grpSpPr bwMode="auto">
          <a:xfrm>
            <a:off x="0" y="0"/>
            <a:ext cx="9144000" cy="381000"/>
            <a:chOff x="0" y="0"/>
            <a:chExt cx="5760" cy="240"/>
          </a:xfrm>
        </p:grpSpPr>
        <p:sp>
          <p:nvSpPr>
            <p:cNvPr id="484389" name="Rectangle 37">
              <a:extLst>
                <a:ext uri="{FF2B5EF4-FFF2-40B4-BE49-F238E27FC236}">
                  <a16:creationId xmlns:a16="http://schemas.microsoft.com/office/drawing/2014/main" id="{2375E4A7-EA72-43D7-B403-C7286E02AE79}"/>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484390" name="Rectangle 38">
              <a:extLst>
                <a:ext uri="{FF2B5EF4-FFF2-40B4-BE49-F238E27FC236}">
                  <a16:creationId xmlns:a16="http://schemas.microsoft.com/office/drawing/2014/main" id="{97ADCC13-8345-4DC2-89A2-DD756BF5B2A3}"/>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6F61D8D9-AD79-4D54-AB98-21CBDEF4A3EB}"/>
                  </a:ext>
                </a:extLst>
              </p14:cNvPr>
              <p14:cNvContentPartPr/>
              <p14:nvPr/>
            </p14:nvContentPartPr>
            <p14:xfrm>
              <a:off x="62640" y="1896840"/>
              <a:ext cx="8960760" cy="4887360"/>
            </p14:xfrm>
          </p:contentPart>
        </mc:Choice>
        <mc:Fallback xmlns="">
          <p:pic>
            <p:nvPicPr>
              <p:cNvPr id="2" name="Ink 1">
                <a:extLst>
                  <a:ext uri="{FF2B5EF4-FFF2-40B4-BE49-F238E27FC236}">
                    <a16:creationId xmlns:a16="http://schemas.microsoft.com/office/drawing/2014/main" id="{6F61D8D9-AD79-4D54-AB98-21CBDEF4A3EB}"/>
                  </a:ext>
                </a:extLst>
              </p:cNvPr>
              <p:cNvPicPr/>
              <p:nvPr/>
            </p:nvPicPr>
            <p:blipFill>
              <a:blip r:embed="rId9"/>
              <a:stretch>
                <a:fillRect/>
              </a:stretch>
            </p:blipFill>
            <p:spPr>
              <a:xfrm>
                <a:off x="53280" y="1887480"/>
                <a:ext cx="8979480" cy="49060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ext Box 3">
            <a:extLst>
              <a:ext uri="{FF2B5EF4-FFF2-40B4-BE49-F238E27FC236}">
                <a16:creationId xmlns:a16="http://schemas.microsoft.com/office/drawing/2014/main" id="{8EA1D457-201A-437D-80AA-B9216A3EDC93}"/>
              </a:ext>
            </a:extLst>
          </p:cNvPr>
          <p:cNvSpPr txBox="1">
            <a:spLocks noChangeArrowheads="1"/>
          </p:cNvSpPr>
          <p:nvPr/>
        </p:nvSpPr>
        <p:spPr bwMode="auto">
          <a:xfrm>
            <a:off x="0" y="457200"/>
            <a:ext cx="9144000" cy="6005513"/>
          </a:xfrm>
          <a:prstGeom prst="rect">
            <a:avLst/>
          </a:prstGeom>
          <a:solidFill>
            <a:srgbClr val="1763A1">
              <a:alpha val="65881"/>
            </a:srgbClr>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378000">
            <a:spAutoFit/>
          </a:bodyPr>
          <a:lstStyle>
            <a:lvl1pPr marL="903288" indent="-282575">
              <a:defRPr sz="2400">
                <a:solidFill>
                  <a:schemeClr val="tx1"/>
                </a:solidFill>
                <a:latin typeface="Times New Roman" panose="02020603050405020304" pitchFamily="18" charset="0"/>
              </a:defRPr>
            </a:lvl1pPr>
            <a:lvl2pPr marL="1163638">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kumimoji="1" lang="en-US" altLang="ro-RO" sz="2800">
                <a:solidFill>
                  <a:srgbClr val="FFFF00"/>
                </a:solidFill>
              </a:rPr>
              <a:t>I. Imbunatatirea imaginilor color (3)</a:t>
            </a:r>
          </a:p>
          <a:p>
            <a:pPr algn="just"/>
            <a:endParaRPr kumimoji="1" lang="en-US" altLang="ro-RO" sz="1000">
              <a:solidFill>
                <a:srgbClr val="FFFF00"/>
              </a:solidFill>
            </a:endParaRPr>
          </a:p>
          <a:p>
            <a:pPr algn="just">
              <a:buFontTx/>
              <a:buChar char="•"/>
            </a:pPr>
            <a:r>
              <a:rPr kumimoji="1" lang="en-US" altLang="ro-RO" sz="2000" b="1">
                <a:solidFill>
                  <a:srgbClr val="FFFF00"/>
                </a:solidFill>
              </a:rPr>
              <a:t>Filtrarea zgomotului:</a:t>
            </a:r>
          </a:p>
          <a:p>
            <a:pPr lvl="1" algn="just">
              <a:buFontTx/>
              <a:buChar char="-"/>
            </a:pPr>
            <a:r>
              <a:rPr kumimoji="1" lang="en-US" altLang="ro-RO" sz="2000"/>
              <a:t> zgomotul afecteaza toate componentele de culoare =&gt; sunt necesare </a:t>
            </a:r>
            <a:r>
              <a:rPr kumimoji="1" lang="en-US" altLang="ro-RO" sz="2000" b="1"/>
              <a:t>filtre generalizate</a:t>
            </a:r>
            <a:r>
              <a:rPr kumimoji="1" lang="en-US" altLang="ro-RO" sz="2000"/>
              <a:t>, in spatiul de culoare 3D</a:t>
            </a:r>
          </a:p>
          <a:p>
            <a:pPr lvl="1" algn="just">
              <a:buFontTx/>
              <a:buChar char="-"/>
            </a:pPr>
            <a:r>
              <a:rPr kumimoji="1" lang="en-US" altLang="ro-RO" sz="2000"/>
              <a:t> exista 3 tipuri mari de zgomot: aditiv (Gaussian), multiplicativ si in impulsuri (-&gt;cel mai vizibil si deranjant vizual)</a:t>
            </a:r>
            <a:endParaRPr kumimoji="1" lang="en-US" altLang="ro-RO" sz="2000" b="1"/>
          </a:p>
          <a:p>
            <a:pPr lvl="1" algn="just">
              <a:buFontTx/>
              <a:buChar char="-"/>
            </a:pPr>
            <a:r>
              <a:rPr kumimoji="1" lang="en-US" altLang="ro-RO" sz="2000" b="1"/>
              <a:t> generalizari ale metodelor de filtrare a imaginilor pe nivele de gri: </a:t>
            </a:r>
          </a:p>
          <a:p>
            <a:pPr lvl="1" algn="just"/>
            <a:r>
              <a:rPr kumimoji="1" lang="en-US" altLang="ro-RO" sz="2000"/>
              <a:t>	1. filtrare mediana</a:t>
            </a:r>
          </a:p>
          <a:p>
            <a:pPr lvl="1" algn="just"/>
            <a:r>
              <a:rPr kumimoji="1" lang="en-US" altLang="ro-RO" sz="2000"/>
              <a:t>	2. filtrare in domeniul frecventa (filtre Wavelet)</a:t>
            </a:r>
          </a:p>
          <a:p>
            <a:pPr lvl="1" algn="just"/>
            <a:r>
              <a:rPr kumimoji="1" lang="en-US" altLang="ro-RO" sz="2000"/>
              <a:t>	3. filtre morfologice</a:t>
            </a:r>
          </a:p>
          <a:p>
            <a:pPr lvl="1" algn="just"/>
            <a:r>
              <a:rPr kumimoji="1" lang="en-US" altLang="ro-RO" sz="2000"/>
              <a:t>	3. filtre bazate pe reprezentari rare (sparse) ale imaginilor</a:t>
            </a:r>
          </a:p>
          <a:p>
            <a:pPr lvl="1" algn="just"/>
            <a:endParaRPr kumimoji="1" lang="en-US" altLang="ro-RO" sz="1000" b="1">
              <a:solidFill>
                <a:srgbClr val="FFFF00"/>
              </a:solidFill>
            </a:endParaRPr>
          </a:p>
          <a:p>
            <a:pPr algn="just">
              <a:buFontTx/>
              <a:buChar char="•"/>
            </a:pPr>
            <a:r>
              <a:rPr kumimoji="1" lang="en-US" altLang="ro-RO" sz="2000" b="1">
                <a:solidFill>
                  <a:srgbClr val="FFFF00"/>
                </a:solidFill>
              </a:rPr>
              <a:t>Obs.: </a:t>
            </a:r>
            <a:r>
              <a:rPr kumimoji="1" lang="en-US" altLang="ro-RO" sz="2000">
                <a:solidFill>
                  <a:srgbClr val="FFFF00"/>
                </a:solidFill>
              </a:rPr>
              <a:t>filtrarea liniara, prin mediere spatiala simpla sau ponderata, </a:t>
            </a:r>
            <a:r>
              <a:rPr kumimoji="1" lang="en-US" altLang="ro-RO" sz="2000"/>
              <a:t> este mai putin utilizata pt. imagini color, deoarece prin medierea culorilor pot rezulta “culori false” – cu exceptia cazurilor in care se lucreaza in spatii 3D in care culorile sunt ordonate dupa distanta Euclidiana. Totusi, pentru zgomotul Gaussian, se obtin performante rezonabile prin filtrarea prin mediere spatiala simpla sau ponderata (cu filtre Gaussiene sau Gaussiene modificate pentru protejarea muchiilor)</a:t>
            </a:r>
          </a:p>
        </p:txBody>
      </p:sp>
      <p:grpSp>
        <p:nvGrpSpPr>
          <p:cNvPr id="513027" name="Group 3">
            <a:extLst>
              <a:ext uri="{FF2B5EF4-FFF2-40B4-BE49-F238E27FC236}">
                <a16:creationId xmlns:a16="http://schemas.microsoft.com/office/drawing/2014/main" id="{B1312DA6-B68A-4C45-BC54-211053E0D593}"/>
              </a:ext>
            </a:extLst>
          </p:cNvPr>
          <p:cNvGrpSpPr>
            <a:grpSpLocks/>
          </p:cNvGrpSpPr>
          <p:nvPr/>
        </p:nvGrpSpPr>
        <p:grpSpPr bwMode="auto">
          <a:xfrm>
            <a:off x="0" y="0"/>
            <a:ext cx="9144000" cy="381000"/>
            <a:chOff x="0" y="0"/>
            <a:chExt cx="5760" cy="240"/>
          </a:xfrm>
        </p:grpSpPr>
        <p:sp>
          <p:nvSpPr>
            <p:cNvPr id="513028" name="Rectangle 4">
              <a:extLst>
                <a:ext uri="{FF2B5EF4-FFF2-40B4-BE49-F238E27FC236}">
                  <a16:creationId xmlns:a16="http://schemas.microsoft.com/office/drawing/2014/main" id="{2A33E6DA-1197-4087-AFD2-59D206300492}"/>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513029" name="Rectangle 5">
              <a:extLst>
                <a:ext uri="{FF2B5EF4-FFF2-40B4-BE49-F238E27FC236}">
                  <a16:creationId xmlns:a16="http://schemas.microsoft.com/office/drawing/2014/main" id="{7972537F-8816-4CE1-B058-2DA71C12F3A4}"/>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6F6987B-CF35-400C-840C-6D68F47A7640}"/>
                  </a:ext>
                </a:extLst>
              </p14:cNvPr>
              <p14:cNvContentPartPr/>
              <p14:nvPr/>
            </p14:nvContentPartPr>
            <p14:xfrm>
              <a:off x="1195560" y="2286000"/>
              <a:ext cx="5477400" cy="1840320"/>
            </p14:xfrm>
          </p:contentPart>
        </mc:Choice>
        <mc:Fallback xmlns="">
          <p:pic>
            <p:nvPicPr>
              <p:cNvPr id="2" name="Ink 1">
                <a:extLst>
                  <a:ext uri="{FF2B5EF4-FFF2-40B4-BE49-F238E27FC236}">
                    <a16:creationId xmlns:a16="http://schemas.microsoft.com/office/drawing/2014/main" id="{D6F6987B-CF35-400C-840C-6D68F47A7640}"/>
                  </a:ext>
                </a:extLst>
              </p:cNvPr>
              <p:cNvPicPr/>
              <p:nvPr/>
            </p:nvPicPr>
            <p:blipFill>
              <a:blip r:embed="rId4"/>
              <a:stretch>
                <a:fillRect/>
              </a:stretch>
            </p:blipFill>
            <p:spPr>
              <a:xfrm>
                <a:off x="1186200" y="2276640"/>
                <a:ext cx="5496120" cy="18590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CA3C091-C3F4-4C28-9C8B-7645612D1B51}"/>
                  </a:ext>
                </a:extLst>
              </p14:cNvPr>
              <p14:cNvContentPartPr/>
              <p14:nvPr/>
            </p14:nvContentPartPr>
            <p14:xfrm>
              <a:off x="154800" y="143280"/>
              <a:ext cx="8970120" cy="6706440"/>
            </p14:xfrm>
          </p:contentPart>
        </mc:Choice>
        <mc:Fallback xmlns="">
          <p:pic>
            <p:nvPicPr>
              <p:cNvPr id="2" name="Ink 1">
                <a:extLst>
                  <a:ext uri="{FF2B5EF4-FFF2-40B4-BE49-F238E27FC236}">
                    <a16:creationId xmlns:a16="http://schemas.microsoft.com/office/drawing/2014/main" id="{3CA3C091-C3F4-4C28-9C8B-7645612D1B51}"/>
                  </a:ext>
                </a:extLst>
              </p:cNvPr>
              <p:cNvPicPr/>
              <p:nvPr/>
            </p:nvPicPr>
            <p:blipFill>
              <a:blip r:embed="rId3"/>
              <a:stretch>
                <a:fillRect/>
              </a:stretch>
            </p:blipFill>
            <p:spPr>
              <a:xfrm>
                <a:off x="145440" y="133920"/>
                <a:ext cx="8988840" cy="6725160"/>
              </a:xfrm>
              <a:prstGeom prst="rect">
                <a:avLst/>
              </a:prstGeom>
            </p:spPr>
          </p:pic>
        </mc:Fallback>
      </mc:AlternateContent>
    </p:spTree>
    <p:extLst>
      <p:ext uri="{BB962C8B-B14F-4D97-AF65-F5344CB8AC3E}">
        <p14:creationId xmlns:p14="http://schemas.microsoft.com/office/powerpoint/2010/main" val="4164726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074" name="Picture 5">
            <a:extLst>
              <a:ext uri="{FF2B5EF4-FFF2-40B4-BE49-F238E27FC236}">
                <a16:creationId xmlns:a16="http://schemas.microsoft.com/office/drawing/2014/main" id="{F111D0DD-DAD2-415C-9C0A-D752E9ED9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3779838"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5075" name="Text Box 6">
            <a:extLst>
              <a:ext uri="{FF2B5EF4-FFF2-40B4-BE49-F238E27FC236}">
                <a16:creationId xmlns:a16="http://schemas.microsoft.com/office/drawing/2014/main" id="{D95FC8BF-6AE3-44BE-8E37-CD3898F1D139}"/>
              </a:ext>
            </a:extLst>
          </p:cNvPr>
          <p:cNvSpPr txBox="1">
            <a:spLocks noChangeArrowheads="1"/>
          </p:cNvSpPr>
          <p:nvPr/>
        </p:nvSpPr>
        <p:spPr bwMode="auto">
          <a:xfrm>
            <a:off x="1066800" y="2590800"/>
            <a:ext cx="1628775" cy="336550"/>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ro-RO" sz="1600">
                <a:solidFill>
                  <a:schemeClr val="bg1"/>
                </a:solidFill>
              </a:rPr>
              <a:t>Imagine originala</a:t>
            </a:r>
          </a:p>
        </p:txBody>
      </p:sp>
      <p:pic>
        <p:nvPicPr>
          <p:cNvPr id="515076" name="Picture 7">
            <a:extLst>
              <a:ext uri="{FF2B5EF4-FFF2-40B4-BE49-F238E27FC236}">
                <a16:creationId xmlns:a16="http://schemas.microsoft.com/office/drawing/2014/main" id="{D4967825-76BD-4144-94E9-13A0E7A98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2400"/>
            <a:ext cx="3779838"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5077" name="Text Box 8">
            <a:extLst>
              <a:ext uri="{FF2B5EF4-FFF2-40B4-BE49-F238E27FC236}">
                <a16:creationId xmlns:a16="http://schemas.microsoft.com/office/drawing/2014/main" id="{E0310359-B0FC-43A8-BA0C-6BF7264B14BC}"/>
              </a:ext>
            </a:extLst>
          </p:cNvPr>
          <p:cNvSpPr txBox="1">
            <a:spLocks noChangeArrowheads="1"/>
          </p:cNvSpPr>
          <p:nvPr/>
        </p:nvSpPr>
        <p:spPr bwMode="auto">
          <a:xfrm>
            <a:off x="3352800" y="2590800"/>
            <a:ext cx="2554288" cy="336550"/>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ro-RO" sz="1600">
                <a:solidFill>
                  <a:schemeClr val="bg1"/>
                </a:solidFill>
              </a:rPr>
              <a:t>Imagine cu zgomot Gaussian</a:t>
            </a:r>
          </a:p>
        </p:txBody>
      </p:sp>
      <p:pic>
        <p:nvPicPr>
          <p:cNvPr id="515078" name="Picture 9">
            <a:extLst>
              <a:ext uri="{FF2B5EF4-FFF2-40B4-BE49-F238E27FC236}">
                <a16:creationId xmlns:a16="http://schemas.microsoft.com/office/drawing/2014/main" id="{C1C91854-2347-4473-A994-60A1AE827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52400"/>
            <a:ext cx="3779838"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5079" name="Text Box 10">
            <a:extLst>
              <a:ext uri="{FF2B5EF4-FFF2-40B4-BE49-F238E27FC236}">
                <a16:creationId xmlns:a16="http://schemas.microsoft.com/office/drawing/2014/main" id="{98DAC432-A6ED-4028-A5CF-F84BC57152CC}"/>
              </a:ext>
            </a:extLst>
          </p:cNvPr>
          <p:cNvSpPr txBox="1">
            <a:spLocks noChangeArrowheads="1"/>
          </p:cNvSpPr>
          <p:nvPr/>
        </p:nvSpPr>
        <p:spPr bwMode="auto">
          <a:xfrm>
            <a:off x="6172200" y="2590800"/>
            <a:ext cx="2800350" cy="336550"/>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ro-RO" sz="1600">
                <a:solidFill>
                  <a:schemeClr val="bg1"/>
                </a:solidFill>
              </a:rPr>
              <a:t>Imagine cu zgomot in impulsuri</a:t>
            </a:r>
          </a:p>
        </p:txBody>
      </p:sp>
      <p:pic>
        <p:nvPicPr>
          <p:cNvPr id="515080" name="Picture 11">
            <a:extLst>
              <a:ext uri="{FF2B5EF4-FFF2-40B4-BE49-F238E27FC236}">
                <a16:creationId xmlns:a16="http://schemas.microsoft.com/office/drawing/2014/main" id="{BC8CAA4B-43EA-4012-85D5-58BFC4AFF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352800"/>
            <a:ext cx="3779838"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5081" name="Text Box 12">
            <a:extLst>
              <a:ext uri="{FF2B5EF4-FFF2-40B4-BE49-F238E27FC236}">
                <a16:creationId xmlns:a16="http://schemas.microsoft.com/office/drawing/2014/main" id="{FF960754-7DE0-486F-9AE1-35F82F5515BD}"/>
              </a:ext>
            </a:extLst>
          </p:cNvPr>
          <p:cNvSpPr txBox="1">
            <a:spLocks noChangeArrowheads="1"/>
          </p:cNvSpPr>
          <p:nvPr/>
        </p:nvSpPr>
        <p:spPr bwMode="auto">
          <a:xfrm>
            <a:off x="144463" y="5791200"/>
            <a:ext cx="2247900" cy="58102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ro-RO" sz="1600">
                <a:solidFill>
                  <a:schemeClr val="bg1"/>
                </a:solidFill>
              </a:rPr>
              <a:t>Filtrata prin mediere</a:t>
            </a:r>
          </a:p>
          <a:p>
            <a:pPr algn="ctr"/>
            <a:r>
              <a:rPr lang="en-US" altLang="ro-RO" sz="1600">
                <a:solidFill>
                  <a:schemeClr val="bg1"/>
                </a:solidFill>
              </a:rPr>
              <a:t>aritmetica (fereastra 5x5)</a:t>
            </a:r>
          </a:p>
        </p:txBody>
      </p:sp>
      <p:sp>
        <p:nvSpPr>
          <p:cNvPr id="515082" name="Line 13">
            <a:extLst>
              <a:ext uri="{FF2B5EF4-FFF2-40B4-BE49-F238E27FC236}">
                <a16:creationId xmlns:a16="http://schemas.microsoft.com/office/drawing/2014/main" id="{D300BE2F-75B5-4F14-940D-473DD689F2B2}"/>
              </a:ext>
            </a:extLst>
          </p:cNvPr>
          <p:cNvSpPr>
            <a:spLocks noChangeShapeType="1"/>
          </p:cNvSpPr>
          <p:nvPr/>
        </p:nvSpPr>
        <p:spPr bwMode="auto">
          <a:xfrm flipH="1">
            <a:off x="1524000" y="2971800"/>
            <a:ext cx="2057400" cy="609600"/>
          </a:xfrm>
          <a:prstGeom prst="line">
            <a:avLst/>
          </a:prstGeom>
          <a:noFill/>
          <a:ln w="28575" cap="sq">
            <a:solidFill>
              <a:srgbClr val="FF00FF"/>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515083" name="Picture 14">
            <a:extLst>
              <a:ext uri="{FF2B5EF4-FFF2-40B4-BE49-F238E27FC236}">
                <a16:creationId xmlns:a16="http://schemas.microsoft.com/office/drawing/2014/main" id="{355C8244-9836-4EDB-BE09-F1540F729D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352800"/>
            <a:ext cx="3779838"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5084" name="Line 15">
            <a:extLst>
              <a:ext uri="{FF2B5EF4-FFF2-40B4-BE49-F238E27FC236}">
                <a16:creationId xmlns:a16="http://schemas.microsoft.com/office/drawing/2014/main" id="{7EFF1FEC-314D-4414-9F61-8523926420D3}"/>
              </a:ext>
            </a:extLst>
          </p:cNvPr>
          <p:cNvSpPr>
            <a:spLocks noChangeShapeType="1"/>
          </p:cNvSpPr>
          <p:nvPr/>
        </p:nvSpPr>
        <p:spPr bwMode="auto">
          <a:xfrm flipH="1">
            <a:off x="3581400" y="2971800"/>
            <a:ext cx="457200" cy="609600"/>
          </a:xfrm>
          <a:prstGeom prst="line">
            <a:avLst/>
          </a:prstGeom>
          <a:noFill/>
          <a:ln w="28575" cap="sq">
            <a:solidFill>
              <a:srgbClr val="FF00FF"/>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15085" name="Text Box 16">
            <a:extLst>
              <a:ext uri="{FF2B5EF4-FFF2-40B4-BE49-F238E27FC236}">
                <a16:creationId xmlns:a16="http://schemas.microsoft.com/office/drawing/2014/main" id="{3C082564-667E-40C5-BE15-07ED595E3834}"/>
              </a:ext>
            </a:extLst>
          </p:cNvPr>
          <p:cNvSpPr txBox="1">
            <a:spLocks noChangeArrowheads="1"/>
          </p:cNvSpPr>
          <p:nvPr/>
        </p:nvSpPr>
        <p:spPr bwMode="auto">
          <a:xfrm>
            <a:off x="2590800" y="5791200"/>
            <a:ext cx="1806575" cy="58102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ro-RO" sz="1600">
                <a:solidFill>
                  <a:schemeClr val="bg1"/>
                </a:solidFill>
              </a:rPr>
              <a:t>Filtrata Gaussian</a:t>
            </a:r>
          </a:p>
          <a:p>
            <a:pPr algn="ctr"/>
            <a:r>
              <a:rPr lang="en-US" altLang="ro-RO" sz="1600">
                <a:solidFill>
                  <a:schemeClr val="bg1"/>
                </a:solidFill>
              </a:rPr>
              <a:t>(fereastra 7x7, </a:t>
            </a:r>
            <a:r>
              <a:rPr lang="el-GR" altLang="ro-RO" sz="1600">
                <a:solidFill>
                  <a:schemeClr val="bg1"/>
                </a:solidFill>
                <a:cs typeface="Times New Roman" panose="02020603050405020304" pitchFamily="18" charset="0"/>
              </a:rPr>
              <a:t>σ</a:t>
            </a:r>
            <a:r>
              <a:rPr lang="en-US" altLang="ro-RO" sz="1600">
                <a:solidFill>
                  <a:schemeClr val="bg1"/>
                </a:solidFill>
                <a:cs typeface="Times New Roman" panose="02020603050405020304" pitchFamily="18" charset="0"/>
              </a:rPr>
              <a:t>=1</a:t>
            </a:r>
            <a:r>
              <a:rPr lang="en-US" altLang="ro-RO" sz="1600">
                <a:solidFill>
                  <a:schemeClr val="bg1"/>
                </a:solidFill>
              </a:rPr>
              <a:t>)</a:t>
            </a:r>
          </a:p>
        </p:txBody>
      </p:sp>
      <p:pic>
        <p:nvPicPr>
          <p:cNvPr id="515086" name="Picture 17">
            <a:extLst>
              <a:ext uri="{FF2B5EF4-FFF2-40B4-BE49-F238E27FC236}">
                <a16:creationId xmlns:a16="http://schemas.microsoft.com/office/drawing/2014/main" id="{1984D738-889E-4395-B887-3F150AD2D7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3352800"/>
            <a:ext cx="3779838"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5087" name="Text Box 21">
            <a:extLst>
              <a:ext uri="{FF2B5EF4-FFF2-40B4-BE49-F238E27FC236}">
                <a16:creationId xmlns:a16="http://schemas.microsoft.com/office/drawing/2014/main" id="{6A0F4C6E-349E-4253-B92D-FB60538AF5A4}"/>
              </a:ext>
            </a:extLst>
          </p:cNvPr>
          <p:cNvSpPr txBox="1">
            <a:spLocks noChangeArrowheads="1"/>
          </p:cNvSpPr>
          <p:nvPr/>
        </p:nvSpPr>
        <p:spPr bwMode="auto">
          <a:xfrm>
            <a:off x="4953000" y="5791200"/>
            <a:ext cx="2247900" cy="58102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ro-RO" sz="1600">
                <a:solidFill>
                  <a:schemeClr val="bg1"/>
                </a:solidFill>
              </a:rPr>
              <a:t>Filtrata prin mediere</a:t>
            </a:r>
          </a:p>
          <a:p>
            <a:pPr algn="ctr"/>
            <a:r>
              <a:rPr lang="en-US" altLang="ro-RO" sz="1600">
                <a:solidFill>
                  <a:schemeClr val="bg1"/>
                </a:solidFill>
              </a:rPr>
              <a:t>aritmetica (fereastra 5x5)</a:t>
            </a:r>
          </a:p>
        </p:txBody>
      </p:sp>
      <p:sp>
        <p:nvSpPr>
          <p:cNvPr id="515088" name="Line 22">
            <a:extLst>
              <a:ext uri="{FF2B5EF4-FFF2-40B4-BE49-F238E27FC236}">
                <a16:creationId xmlns:a16="http://schemas.microsoft.com/office/drawing/2014/main" id="{3EC42B6B-4212-4287-A55F-26F27FBE923F}"/>
              </a:ext>
            </a:extLst>
          </p:cNvPr>
          <p:cNvSpPr>
            <a:spLocks noChangeShapeType="1"/>
          </p:cNvSpPr>
          <p:nvPr/>
        </p:nvSpPr>
        <p:spPr bwMode="auto">
          <a:xfrm flipH="1">
            <a:off x="6019800" y="2971800"/>
            <a:ext cx="457200" cy="609600"/>
          </a:xfrm>
          <a:prstGeom prst="line">
            <a:avLst/>
          </a:prstGeom>
          <a:noFill/>
          <a:ln w="28575" cap="sq">
            <a:solidFill>
              <a:srgbClr val="FF00FF"/>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515089" name="Picture 23">
            <a:extLst>
              <a:ext uri="{FF2B5EF4-FFF2-40B4-BE49-F238E27FC236}">
                <a16:creationId xmlns:a16="http://schemas.microsoft.com/office/drawing/2014/main" id="{94988B9E-5722-4367-BA72-FD165A9791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3352800"/>
            <a:ext cx="3779838"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5090" name="Text Box 24">
            <a:extLst>
              <a:ext uri="{FF2B5EF4-FFF2-40B4-BE49-F238E27FC236}">
                <a16:creationId xmlns:a16="http://schemas.microsoft.com/office/drawing/2014/main" id="{6F64F568-B8B7-4201-A2E1-D9DDA45C9B80}"/>
              </a:ext>
            </a:extLst>
          </p:cNvPr>
          <p:cNvSpPr txBox="1">
            <a:spLocks noChangeArrowheads="1"/>
          </p:cNvSpPr>
          <p:nvPr/>
        </p:nvSpPr>
        <p:spPr bwMode="auto">
          <a:xfrm>
            <a:off x="7337425" y="5791200"/>
            <a:ext cx="1806575" cy="581025"/>
          </a:xfrm>
          <a:prstGeom prst="rect">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ro-RO" sz="1600">
                <a:solidFill>
                  <a:schemeClr val="bg1"/>
                </a:solidFill>
              </a:rPr>
              <a:t>Filtrata Gaussian</a:t>
            </a:r>
          </a:p>
          <a:p>
            <a:pPr algn="ctr"/>
            <a:r>
              <a:rPr lang="en-US" altLang="ro-RO" sz="1600">
                <a:solidFill>
                  <a:schemeClr val="bg1"/>
                </a:solidFill>
              </a:rPr>
              <a:t>(fereastra 7x7, </a:t>
            </a:r>
            <a:r>
              <a:rPr lang="el-GR" altLang="ro-RO" sz="1600">
                <a:solidFill>
                  <a:schemeClr val="bg1"/>
                </a:solidFill>
                <a:cs typeface="Times New Roman" panose="02020603050405020304" pitchFamily="18" charset="0"/>
              </a:rPr>
              <a:t>σ</a:t>
            </a:r>
            <a:r>
              <a:rPr lang="en-US" altLang="ro-RO" sz="1600">
                <a:solidFill>
                  <a:schemeClr val="bg1"/>
                </a:solidFill>
                <a:cs typeface="Times New Roman" panose="02020603050405020304" pitchFamily="18" charset="0"/>
              </a:rPr>
              <a:t>=1</a:t>
            </a:r>
            <a:r>
              <a:rPr lang="en-US" altLang="ro-RO" sz="1600">
                <a:solidFill>
                  <a:schemeClr val="bg1"/>
                </a:solidFill>
              </a:rPr>
              <a:t>)</a:t>
            </a:r>
          </a:p>
        </p:txBody>
      </p:sp>
      <p:sp>
        <p:nvSpPr>
          <p:cNvPr id="515091" name="Line 25">
            <a:extLst>
              <a:ext uri="{FF2B5EF4-FFF2-40B4-BE49-F238E27FC236}">
                <a16:creationId xmlns:a16="http://schemas.microsoft.com/office/drawing/2014/main" id="{EF686D02-D319-4032-B3AF-CE8335029864}"/>
              </a:ext>
            </a:extLst>
          </p:cNvPr>
          <p:cNvSpPr>
            <a:spLocks noChangeShapeType="1"/>
          </p:cNvSpPr>
          <p:nvPr/>
        </p:nvSpPr>
        <p:spPr bwMode="auto">
          <a:xfrm>
            <a:off x="7848600" y="2971800"/>
            <a:ext cx="457200" cy="609600"/>
          </a:xfrm>
          <a:prstGeom prst="line">
            <a:avLst/>
          </a:prstGeom>
          <a:noFill/>
          <a:ln w="28575" cap="sq">
            <a:solidFill>
              <a:srgbClr val="FF00FF"/>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515092" name="Group 20">
            <a:extLst>
              <a:ext uri="{FF2B5EF4-FFF2-40B4-BE49-F238E27FC236}">
                <a16:creationId xmlns:a16="http://schemas.microsoft.com/office/drawing/2014/main" id="{4C250906-383A-400D-8536-AA7DC219E1BE}"/>
              </a:ext>
            </a:extLst>
          </p:cNvPr>
          <p:cNvGrpSpPr>
            <a:grpSpLocks/>
          </p:cNvGrpSpPr>
          <p:nvPr/>
        </p:nvGrpSpPr>
        <p:grpSpPr bwMode="auto">
          <a:xfrm>
            <a:off x="0" y="0"/>
            <a:ext cx="9144000" cy="381000"/>
            <a:chOff x="0" y="0"/>
            <a:chExt cx="5760" cy="240"/>
          </a:xfrm>
        </p:grpSpPr>
        <p:sp>
          <p:nvSpPr>
            <p:cNvPr id="515093" name="Rectangle 21">
              <a:extLst>
                <a:ext uri="{FF2B5EF4-FFF2-40B4-BE49-F238E27FC236}">
                  <a16:creationId xmlns:a16="http://schemas.microsoft.com/office/drawing/2014/main" id="{2823D9CF-609B-4FBA-B192-0EF81B4F53A0}"/>
                </a:ext>
              </a:extLst>
            </p:cNvPr>
            <p:cNvSpPr>
              <a:spLocks noChangeArrowheads="1"/>
            </p:cNvSpPr>
            <p:nvPr/>
          </p:nvSpPr>
          <p:spPr bwMode="auto">
            <a:xfrm>
              <a:off x="0" y="0"/>
              <a:ext cx="4800"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l"/>
              <a:r>
                <a:rPr lang="en-US" altLang="en-US" sz="1600"/>
                <a:t>Sisteme instruibile pentru analiza imaginilor (SIAI)</a:t>
              </a:r>
            </a:p>
          </p:txBody>
        </p:sp>
        <p:sp>
          <p:nvSpPr>
            <p:cNvPr id="515094" name="Rectangle 22">
              <a:extLst>
                <a:ext uri="{FF2B5EF4-FFF2-40B4-BE49-F238E27FC236}">
                  <a16:creationId xmlns:a16="http://schemas.microsoft.com/office/drawing/2014/main" id="{12ABC412-A98A-4D64-B823-63ACF6580455}"/>
                </a:ext>
              </a:extLst>
            </p:cNvPr>
            <p:cNvSpPr>
              <a:spLocks noChangeArrowheads="1"/>
            </p:cNvSpPr>
            <p:nvPr/>
          </p:nvSpPr>
          <p:spPr bwMode="auto">
            <a:xfrm>
              <a:off x="3216" y="0"/>
              <a:ext cx="254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gn="ctr">
                <a:defRPr kumimoji="1" sz="4400">
                  <a:solidFill>
                    <a:schemeClr val="tx2"/>
                  </a:solidFill>
                  <a:effectLst>
                    <a:outerShdw blurRad="38100" dist="38100" dir="2700000" algn="tl">
                      <a:srgbClr val="000000"/>
                    </a:outerShdw>
                  </a:effectLst>
                  <a:latin typeface="Tahoma" panose="020B0604030504040204" pitchFamily="34" charset="0"/>
                </a:defRPr>
              </a:lvl1pPr>
              <a:lvl2pPr algn="ctr">
                <a:defRPr kumimoji="1" sz="4400">
                  <a:solidFill>
                    <a:schemeClr val="tx2"/>
                  </a:solidFill>
                  <a:effectLst>
                    <a:outerShdw blurRad="38100" dist="38100" dir="2700000" algn="tl">
                      <a:srgbClr val="000000"/>
                    </a:outerShdw>
                  </a:effectLst>
                  <a:latin typeface="Tahoma" panose="020B0604030504040204" pitchFamily="34" charset="0"/>
                </a:defRPr>
              </a:lvl2pPr>
              <a:lvl3pPr algn="ctr">
                <a:defRPr kumimoji="1" sz="4400">
                  <a:solidFill>
                    <a:schemeClr val="tx2"/>
                  </a:solidFill>
                  <a:effectLst>
                    <a:outerShdw blurRad="38100" dist="38100" dir="2700000" algn="tl">
                      <a:srgbClr val="000000"/>
                    </a:outerShdw>
                  </a:effectLst>
                  <a:latin typeface="Tahoma" panose="020B0604030504040204" pitchFamily="34" charset="0"/>
                </a:defRPr>
              </a:lvl3pPr>
              <a:lvl4pPr algn="ctr">
                <a:defRPr kumimoji="1" sz="4400">
                  <a:solidFill>
                    <a:schemeClr val="tx2"/>
                  </a:solidFill>
                  <a:effectLst>
                    <a:outerShdw blurRad="38100" dist="38100" dir="2700000" algn="tl">
                      <a:srgbClr val="000000"/>
                    </a:outerShdw>
                  </a:effectLst>
                  <a:latin typeface="Tahoma" panose="020B0604030504040204" pitchFamily="34" charset="0"/>
                </a:defRPr>
              </a:lvl4pPr>
              <a:lvl5pPr algn="ctr">
                <a:defRPr kumimoji="1" sz="4400">
                  <a:solidFill>
                    <a:schemeClr val="tx2"/>
                  </a:solidFill>
                  <a:effectLst>
                    <a:outerShdw blurRad="38100" dist="38100" dir="2700000" algn="tl">
                      <a:srgbClr val="000000"/>
                    </a:outerShdw>
                  </a:effectLst>
                  <a:latin typeface="Tahoma" panose="020B0604030504040204" pitchFamily="34" charset="0"/>
                </a:defRPr>
              </a:lvl5pPr>
              <a:lvl6pPr marL="4572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6pPr>
              <a:lvl7pPr marL="9144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7pPr>
              <a:lvl8pPr marL="13716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8pPr>
              <a:lvl9pPr marL="1828800" algn="ctr"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ahoma" panose="020B0604030504040204" pitchFamily="34" charset="0"/>
                </a:defRPr>
              </a:lvl9pPr>
            </a:lstStyle>
            <a:p>
              <a:pPr algn="r"/>
              <a:r>
                <a:rPr lang="en-US" altLang="en-US" sz="1600"/>
                <a:t>Curs 4</a:t>
              </a:r>
            </a:p>
          </p:txBody>
        </p:sp>
      </p:grpSp>
    </p:spTree>
  </p:cSld>
  <p:clrMapOvr>
    <a:masterClrMapping/>
  </p:clrMapOvr>
</p:sld>
</file>

<file path=ppt/theme/theme1.xml><?xml version="1.0" encoding="utf-8"?>
<a:theme xmlns:a="http://schemas.openxmlformats.org/drawingml/2006/main" name="Central business district design template">
  <a:themeElements>
    <a:clrScheme name="Central business district design template 1">
      <a:dk1>
        <a:srgbClr val="000066"/>
      </a:dk1>
      <a:lt1>
        <a:srgbClr val="FFFFFF"/>
      </a:lt1>
      <a:dk2>
        <a:srgbClr val="003366"/>
      </a:dk2>
      <a:lt2>
        <a:srgbClr val="FFFFFF"/>
      </a:lt2>
      <a:accent1>
        <a:srgbClr val="8EB3C8"/>
      </a:accent1>
      <a:accent2>
        <a:srgbClr val="6F97B3"/>
      </a:accent2>
      <a:accent3>
        <a:srgbClr val="AAADB8"/>
      </a:accent3>
      <a:accent4>
        <a:srgbClr val="DADADA"/>
      </a:accent4>
      <a:accent5>
        <a:srgbClr val="C6D6E0"/>
      </a:accent5>
      <a:accent6>
        <a:srgbClr val="6488A2"/>
      </a:accent6>
      <a:hlink>
        <a:srgbClr val="556575"/>
      </a:hlink>
      <a:folHlink>
        <a:srgbClr val="3D556F"/>
      </a:folHlink>
    </a:clrScheme>
    <a:fontScheme name="Central business district design 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entral business district design template 1">
        <a:dk1>
          <a:srgbClr val="000066"/>
        </a:dk1>
        <a:lt1>
          <a:srgbClr val="FFFFFF"/>
        </a:lt1>
        <a:dk2>
          <a:srgbClr val="003366"/>
        </a:dk2>
        <a:lt2>
          <a:srgbClr val="FFFFFF"/>
        </a:lt2>
        <a:accent1>
          <a:srgbClr val="8EB3C8"/>
        </a:accent1>
        <a:accent2>
          <a:srgbClr val="6F97B3"/>
        </a:accent2>
        <a:accent3>
          <a:srgbClr val="AAADB8"/>
        </a:accent3>
        <a:accent4>
          <a:srgbClr val="DADADA"/>
        </a:accent4>
        <a:accent5>
          <a:srgbClr val="C6D6E0"/>
        </a:accent5>
        <a:accent6>
          <a:srgbClr val="6488A2"/>
        </a:accent6>
        <a:hlink>
          <a:srgbClr val="556575"/>
        </a:hlink>
        <a:folHlink>
          <a:srgbClr val="3D556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Central business district design template</Template>
  <TotalTime>3166</TotalTime>
  <Words>1859</Words>
  <Application>Microsoft Office PowerPoint</Application>
  <PresentationFormat>On-screen Show (4:3)</PresentationFormat>
  <Paragraphs>283</Paragraphs>
  <Slides>27</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27</vt:i4>
      </vt:variant>
    </vt:vector>
  </HeadingPairs>
  <TitlesOfParts>
    <vt:vector size="35" baseType="lpstr">
      <vt:lpstr>Arial</vt:lpstr>
      <vt:lpstr>Symbol</vt:lpstr>
      <vt:lpstr>Tahoma</vt:lpstr>
      <vt:lpstr>Times New Roman</vt:lpstr>
      <vt:lpstr>Wingdings</vt:lpstr>
      <vt:lpstr>Central business district design template</vt:lpstr>
      <vt:lpstr>Equation</vt:lpstr>
      <vt:lpstr>Picture</vt:lpstr>
      <vt:lpstr>Sisteme instruibile pentru analiza imaginilor (SIAI)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subject/>
  <dc:creator>Mihaela</dc:creator>
  <cp:keywords/>
  <dc:description/>
  <cp:lastModifiedBy>Mihaela Laura Gordan</cp:lastModifiedBy>
  <cp:revision>180</cp:revision>
  <dcterms:created xsi:type="dcterms:W3CDTF">2007-10-02T18:34:09Z</dcterms:created>
  <dcterms:modified xsi:type="dcterms:W3CDTF">2021-03-23T16:06:45Z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TC011408041033</vt:lpwstr>
  </property>
</Properties>
</file>